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il@beaconlamps.com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object 1940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1" name="object 1941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2" name="object 194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3" name="object 1943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4" name="object 1944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5" name="object 194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6" name="object 1946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7" name="object 1947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8" name="object 194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9" name="object 1949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0" name="object 1950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1" name="object 195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2" name="object 1952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3" name="object 1953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4" name="object 195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5" name="object 1955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6" name="object 1956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7" name="object 195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8" name="object 1958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9" name="object 1959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 h="0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0" name="object 1960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1" name="object 1961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2" name="object 1962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3" name="object 1963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4" name="object 1964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5" name="object 196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6" name="object 1966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7" name="object 196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8" name="object 1968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9" name="object 1969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0" name="object 197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1" name="object 1971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2" name="object 1972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3" name="object 197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4" name="object 1974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5" name="object 197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6" name="object 1976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7" name="object 197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8" name="object 1978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9" name="object 1979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0" name="object 1980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1" name="object 1981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2" name="object 198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3" name="object 1983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4" name="object 1984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5" name="object 1985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6" name="object 1986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7" name="object 198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8" name="object 1988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9" name="object 198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0" name="object 1990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1" name="object 199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2" name="object 1992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3" name="object 1993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4" name="object 199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5" name="object 1995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6" name="object 199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3" name="object 1933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4" name="object 1934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5" name="object 1935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6" name="object 1936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7" name="object 1937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8" name="object 1938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9" name="object 1939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1" name="object 1931"/>
          <p:cNvSpPr/>
          <p:nvPr/>
        </p:nvSpPr>
        <p:spPr>
          <a:xfrm>
            <a:off x="588000" y="1464003"/>
            <a:ext cx="3176022" cy="1755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2" name="object 1932"/>
          <p:cNvSpPr/>
          <p:nvPr/>
        </p:nvSpPr>
        <p:spPr>
          <a:xfrm>
            <a:off x="457200" y="1394993"/>
            <a:ext cx="3371494" cy="1934654"/>
          </a:xfrm>
          <a:custGeom>
            <a:avLst/>
            <a:gdLst/>
            <a:ahLst/>
            <a:cxnLst/>
            <a:rect l="l" t="t" r="r" b="b"/>
            <a:pathLst>
              <a:path w="3371494" h="1934654">
                <a:moveTo>
                  <a:pt x="0" y="1934654"/>
                </a:moveTo>
                <a:lnTo>
                  <a:pt x="3371494" y="1934654"/>
                </a:lnTo>
                <a:lnTo>
                  <a:pt x="3371494" y="0"/>
                </a:lnTo>
                <a:lnTo>
                  <a:pt x="0" y="0"/>
                </a:lnTo>
                <a:lnTo>
                  <a:pt x="0" y="1934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4" name="object 1044"/>
          <p:cNvSpPr/>
          <p:nvPr/>
        </p:nvSpPr>
        <p:spPr>
          <a:xfrm>
            <a:off x="457200" y="3459365"/>
            <a:ext cx="3358794" cy="1377340"/>
          </a:xfrm>
          <a:custGeom>
            <a:avLst/>
            <a:gdLst/>
            <a:ahLst/>
            <a:cxnLst/>
            <a:rect l="l" t="t" r="r" b="b"/>
            <a:pathLst>
              <a:path w="3358794" h="1377340">
                <a:moveTo>
                  <a:pt x="0" y="1377340"/>
                </a:moveTo>
                <a:lnTo>
                  <a:pt x="3358794" y="1377340"/>
                </a:lnTo>
                <a:lnTo>
                  <a:pt x="3358794" y="0"/>
                </a:lnTo>
                <a:lnTo>
                  <a:pt x="0" y="0"/>
                </a:lnTo>
                <a:lnTo>
                  <a:pt x="0" y="137734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5" name="object 1045"/>
          <p:cNvSpPr/>
          <p:nvPr/>
        </p:nvSpPr>
        <p:spPr>
          <a:xfrm>
            <a:off x="1544999" y="3528714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6" name="object 1046"/>
          <p:cNvSpPr/>
          <p:nvPr/>
        </p:nvSpPr>
        <p:spPr>
          <a:xfrm>
            <a:off x="1551349" y="3535061"/>
            <a:ext cx="0" cy="347268"/>
          </a:xfrm>
          <a:custGeom>
            <a:avLst/>
            <a:gdLst/>
            <a:ahLst/>
            <a:cxnLst/>
            <a:rect l="l" t="t" r="r" b="b"/>
            <a:pathLst>
              <a:path w="0"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7" name="object 1047"/>
          <p:cNvSpPr/>
          <p:nvPr/>
        </p:nvSpPr>
        <p:spPr>
          <a:xfrm>
            <a:off x="2280382" y="3528714"/>
            <a:ext cx="729030" cy="0"/>
          </a:xfrm>
          <a:custGeom>
            <a:avLst/>
            <a:gdLst/>
            <a:ahLst/>
            <a:cxnLst/>
            <a:rect l="l" t="t" r="r" b="b"/>
            <a:pathLst>
              <a:path w="729030" h="0">
                <a:moveTo>
                  <a:pt x="0" y="0"/>
                </a:moveTo>
                <a:lnTo>
                  <a:pt x="7290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8" name="object 1048"/>
          <p:cNvSpPr/>
          <p:nvPr/>
        </p:nvSpPr>
        <p:spPr>
          <a:xfrm>
            <a:off x="2280382" y="3535061"/>
            <a:ext cx="0" cy="347268"/>
          </a:xfrm>
          <a:custGeom>
            <a:avLst/>
            <a:gdLst/>
            <a:ahLst/>
            <a:cxnLst/>
            <a:rect l="l" t="t" r="r" b="b"/>
            <a:pathLst>
              <a:path w="0"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9" name="object 1049"/>
          <p:cNvSpPr/>
          <p:nvPr/>
        </p:nvSpPr>
        <p:spPr>
          <a:xfrm>
            <a:off x="3009414" y="3528714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0" name="object 1050"/>
          <p:cNvSpPr/>
          <p:nvPr/>
        </p:nvSpPr>
        <p:spPr>
          <a:xfrm>
            <a:off x="3009414" y="3535061"/>
            <a:ext cx="0" cy="347268"/>
          </a:xfrm>
          <a:custGeom>
            <a:avLst/>
            <a:gdLst/>
            <a:ahLst/>
            <a:cxnLst/>
            <a:rect l="l" t="t" r="r" b="b"/>
            <a:pathLst>
              <a:path w="0"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1" name="object 1051"/>
          <p:cNvSpPr/>
          <p:nvPr/>
        </p:nvSpPr>
        <p:spPr>
          <a:xfrm>
            <a:off x="3738446" y="3535061"/>
            <a:ext cx="0" cy="347268"/>
          </a:xfrm>
          <a:custGeom>
            <a:avLst/>
            <a:gdLst/>
            <a:ahLst/>
            <a:cxnLst/>
            <a:rect l="l" t="t" r="r" b="b"/>
            <a:pathLst>
              <a:path w="0"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2" name="object 1052"/>
          <p:cNvSpPr/>
          <p:nvPr/>
        </p:nvSpPr>
        <p:spPr>
          <a:xfrm>
            <a:off x="1544999" y="3888680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3" name="object 1053"/>
          <p:cNvSpPr/>
          <p:nvPr/>
        </p:nvSpPr>
        <p:spPr>
          <a:xfrm>
            <a:off x="1551349" y="3895027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4" name="object 1054"/>
          <p:cNvSpPr/>
          <p:nvPr/>
        </p:nvSpPr>
        <p:spPr>
          <a:xfrm>
            <a:off x="2280382" y="3888680"/>
            <a:ext cx="729030" cy="0"/>
          </a:xfrm>
          <a:custGeom>
            <a:avLst/>
            <a:gdLst/>
            <a:ahLst/>
            <a:cxnLst/>
            <a:rect l="l" t="t" r="r" b="b"/>
            <a:pathLst>
              <a:path w="729030" h="0">
                <a:moveTo>
                  <a:pt x="0" y="0"/>
                </a:moveTo>
                <a:lnTo>
                  <a:pt x="7290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5" name="object 1055"/>
          <p:cNvSpPr/>
          <p:nvPr/>
        </p:nvSpPr>
        <p:spPr>
          <a:xfrm>
            <a:off x="2280382" y="3895027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6" name="object 1056"/>
          <p:cNvSpPr/>
          <p:nvPr/>
        </p:nvSpPr>
        <p:spPr>
          <a:xfrm>
            <a:off x="3009414" y="3888680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7" name="object 1057"/>
          <p:cNvSpPr/>
          <p:nvPr/>
        </p:nvSpPr>
        <p:spPr>
          <a:xfrm>
            <a:off x="3009414" y="3895027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8" name="object 1058"/>
          <p:cNvSpPr/>
          <p:nvPr/>
        </p:nvSpPr>
        <p:spPr>
          <a:xfrm>
            <a:off x="3738446" y="3895027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9" name="object 1059"/>
          <p:cNvSpPr/>
          <p:nvPr/>
        </p:nvSpPr>
        <p:spPr>
          <a:xfrm>
            <a:off x="1544999" y="4136061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0" name="object 1060"/>
          <p:cNvSpPr/>
          <p:nvPr/>
        </p:nvSpPr>
        <p:spPr>
          <a:xfrm>
            <a:off x="1551349" y="4142408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1" name="object 1061"/>
          <p:cNvSpPr/>
          <p:nvPr/>
        </p:nvSpPr>
        <p:spPr>
          <a:xfrm>
            <a:off x="2280382" y="4136061"/>
            <a:ext cx="729030" cy="0"/>
          </a:xfrm>
          <a:custGeom>
            <a:avLst/>
            <a:gdLst/>
            <a:ahLst/>
            <a:cxnLst/>
            <a:rect l="l" t="t" r="r" b="b"/>
            <a:pathLst>
              <a:path w="729030" h="0">
                <a:moveTo>
                  <a:pt x="0" y="0"/>
                </a:moveTo>
                <a:lnTo>
                  <a:pt x="7290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2" name="object 1062"/>
          <p:cNvSpPr/>
          <p:nvPr/>
        </p:nvSpPr>
        <p:spPr>
          <a:xfrm>
            <a:off x="2280382" y="4142408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3" name="object 1063"/>
          <p:cNvSpPr/>
          <p:nvPr/>
        </p:nvSpPr>
        <p:spPr>
          <a:xfrm>
            <a:off x="3009414" y="4136061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4" name="object 1064"/>
          <p:cNvSpPr/>
          <p:nvPr/>
        </p:nvSpPr>
        <p:spPr>
          <a:xfrm>
            <a:off x="3009414" y="4142408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5" name="object 1065"/>
          <p:cNvSpPr/>
          <p:nvPr/>
        </p:nvSpPr>
        <p:spPr>
          <a:xfrm>
            <a:off x="3738446" y="4142408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6" name="object 1066"/>
          <p:cNvSpPr/>
          <p:nvPr/>
        </p:nvSpPr>
        <p:spPr>
          <a:xfrm>
            <a:off x="1544999" y="4383441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7" name="object 1067"/>
          <p:cNvSpPr/>
          <p:nvPr/>
        </p:nvSpPr>
        <p:spPr>
          <a:xfrm>
            <a:off x="1551349" y="4389789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8" name="object 1068"/>
          <p:cNvSpPr/>
          <p:nvPr/>
        </p:nvSpPr>
        <p:spPr>
          <a:xfrm>
            <a:off x="2280382" y="4383441"/>
            <a:ext cx="729030" cy="0"/>
          </a:xfrm>
          <a:custGeom>
            <a:avLst/>
            <a:gdLst/>
            <a:ahLst/>
            <a:cxnLst/>
            <a:rect l="l" t="t" r="r" b="b"/>
            <a:pathLst>
              <a:path w="729030" h="0">
                <a:moveTo>
                  <a:pt x="0" y="0"/>
                </a:moveTo>
                <a:lnTo>
                  <a:pt x="7290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9" name="object 1069"/>
          <p:cNvSpPr/>
          <p:nvPr/>
        </p:nvSpPr>
        <p:spPr>
          <a:xfrm>
            <a:off x="2280382" y="4389789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0" name="object 1070"/>
          <p:cNvSpPr/>
          <p:nvPr/>
        </p:nvSpPr>
        <p:spPr>
          <a:xfrm>
            <a:off x="3009414" y="4383441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1" name="object 1071"/>
          <p:cNvSpPr/>
          <p:nvPr/>
        </p:nvSpPr>
        <p:spPr>
          <a:xfrm>
            <a:off x="3009414" y="4389789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2" name="object 1072"/>
          <p:cNvSpPr/>
          <p:nvPr/>
        </p:nvSpPr>
        <p:spPr>
          <a:xfrm>
            <a:off x="3738446" y="4389789"/>
            <a:ext cx="0" cy="234683"/>
          </a:xfrm>
          <a:custGeom>
            <a:avLst/>
            <a:gdLst/>
            <a:ahLst/>
            <a:cxnLst/>
            <a:rect l="l" t="t" r="r" b="b"/>
            <a:pathLst>
              <a:path w="0" h="234683">
                <a:moveTo>
                  <a:pt x="0" y="23468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3" name="object 1073"/>
          <p:cNvSpPr/>
          <p:nvPr/>
        </p:nvSpPr>
        <p:spPr>
          <a:xfrm>
            <a:off x="1544999" y="4630822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4" name="object 1074"/>
          <p:cNvSpPr/>
          <p:nvPr/>
        </p:nvSpPr>
        <p:spPr>
          <a:xfrm>
            <a:off x="2280382" y="4630822"/>
            <a:ext cx="729030" cy="0"/>
          </a:xfrm>
          <a:custGeom>
            <a:avLst/>
            <a:gdLst/>
            <a:ahLst/>
            <a:cxnLst/>
            <a:rect l="l" t="t" r="r" b="b"/>
            <a:pathLst>
              <a:path w="729030" h="0">
                <a:moveTo>
                  <a:pt x="0" y="0"/>
                </a:moveTo>
                <a:lnTo>
                  <a:pt x="7290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5" name="object 1075"/>
          <p:cNvSpPr/>
          <p:nvPr/>
        </p:nvSpPr>
        <p:spPr>
          <a:xfrm>
            <a:off x="3009414" y="4630822"/>
            <a:ext cx="735380" cy="0"/>
          </a:xfrm>
          <a:custGeom>
            <a:avLst/>
            <a:gdLst/>
            <a:ahLst/>
            <a:cxnLst/>
            <a:rect l="l" t="t" r="r" b="b"/>
            <a:pathLst>
              <a:path w="735380" h="0">
                <a:moveTo>
                  <a:pt x="0" y="0"/>
                </a:moveTo>
                <a:lnTo>
                  <a:pt x="7353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6" name="object 1076"/>
          <p:cNvSpPr/>
          <p:nvPr/>
        </p:nvSpPr>
        <p:spPr>
          <a:xfrm>
            <a:off x="566581" y="3751055"/>
            <a:ext cx="723811" cy="105346"/>
          </a:xfrm>
          <a:custGeom>
            <a:avLst/>
            <a:gdLst/>
            <a:ahLst/>
            <a:cxnLst/>
            <a:rect l="l" t="t" r="r" b="b"/>
            <a:pathLst>
              <a:path w="723811" h="105346">
                <a:moveTo>
                  <a:pt x="3708" y="104546"/>
                </a:moveTo>
                <a:lnTo>
                  <a:pt x="553135" y="105346"/>
                </a:lnTo>
                <a:lnTo>
                  <a:pt x="590613" y="83947"/>
                </a:lnTo>
                <a:lnTo>
                  <a:pt x="699274" y="16471"/>
                </a:lnTo>
                <a:lnTo>
                  <a:pt x="723811" y="0"/>
                </a:lnTo>
                <a:lnTo>
                  <a:pt x="720432" y="0"/>
                </a:lnTo>
                <a:lnTo>
                  <a:pt x="696963" y="15748"/>
                </a:lnTo>
                <a:lnTo>
                  <a:pt x="611885" y="68757"/>
                </a:lnTo>
                <a:lnTo>
                  <a:pt x="553847" y="103035"/>
                </a:lnTo>
                <a:lnTo>
                  <a:pt x="571" y="102107"/>
                </a:lnTo>
                <a:lnTo>
                  <a:pt x="0" y="102743"/>
                </a:lnTo>
                <a:lnTo>
                  <a:pt x="3708" y="104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7" name="object 1077"/>
          <p:cNvSpPr/>
          <p:nvPr/>
        </p:nvSpPr>
        <p:spPr>
          <a:xfrm>
            <a:off x="566581" y="3508051"/>
            <a:ext cx="2234069" cy="348361"/>
          </a:xfrm>
          <a:custGeom>
            <a:avLst/>
            <a:gdLst/>
            <a:ahLst/>
            <a:cxnLst/>
            <a:rect l="l" t="t" r="r" b="b"/>
            <a:pathLst>
              <a:path w="2234069" h="348361">
                <a:moveTo>
                  <a:pt x="590613" y="326936"/>
                </a:moveTo>
                <a:lnTo>
                  <a:pt x="699274" y="259473"/>
                </a:lnTo>
                <a:lnTo>
                  <a:pt x="723813" y="243008"/>
                </a:lnTo>
              </a:path>
              <a:path w="2234069" h="348361">
                <a:moveTo>
                  <a:pt x="720429" y="243008"/>
                </a:moveTo>
                <a:lnTo>
                  <a:pt x="696950" y="258762"/>
                </a:lnTo>
                <a:lnTo>
                  <a:pt x="611886" y="311746"/>
                </a:lnTo>
                <a:lnTo>
                  <a:pt x="553847" y="346036"/>
                </a:lnTo>
                <a:lnTo>
                  <a:pt x="571" y="345109"/>
                </a:lnTo>
                <a:lnTo>
                  <a:pt x="0" y="345757"/>
                </a:lnTo>
                <a:lnTo>
                  <a:pt x="3695" y="347548"/>
                </a:lnTo>
                <a:lnTo>
                  <a:pt x="553135" y="348360"/>
                </a:lnTo>
                <a:lnTo>
                  <a:pt x="590613" y="326936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8" name="object 1078"/>
          <p:cNvSpPr/>
          <p:nvPr/>
        </p:nvSpPr>
        <p:spPr>
          <a:xfrm>
            <a:off x="579888" y="3958245"/>
            <a:ext cx="430669" cy="234061"/>
          </a:xfrm>
          <a:custGeom>
            <a:avLst/>
            <a:gdLst/>
            <a:ahLst/>
            <a:cxnLst/>
            <a:rect l="l" t="t" r="r" b="b"/>
            <a:pathLst>
              <a:path w="430669" h="234061">
                <a:moveTo>
                  <a:pt x="6273" y="0"/>
                </a:moveTo>
                <a:lnTo>
                  <a:pt x="965" y="2705"/>
                </a:lnTo>
                <a:lnTo>
                  <a:pt x="0" y="135077"/>
                </a:lnTo>
                <a:lnTo>
                  <a:pt x="2552" y="141363"/>
                </a:lnTo>
                <a:lnTo>
                  <a:pt x="165658" y="141744"/>
                </a:lnTo>
                <a:lnTo>
                  <a:pt x="165938" y="143548"/>
                </a:lnTo>
                <a:lnTo>
                  <a:pt x="143357" y="171297"/>
                </a:lnTo>
                <a:lnTo>
                  <a:pt x="142621" y="176148"/>
                </a:lnTo>
                <a:lnTo>
                  <a:pt x="161886" y="230631"/>
                </a:lnTo>
                <a:lnTo>
                  <a:pt x="158762" y="231838"/>
                </a:lnTo>
                <a:lnTo>
                  <a:pt x="4178" y="231597"/>
                </a:lnTo>
                <a:lnTo>
                  <a:pt x="3606" y="232244"/>
                </a:lnTo>
                <a:lnTo>
                  <a:pt x="7391" y="233997"/>
                </a:lnTo>
                <a:lnTo>
                  <a:pt x="161886" y="234060"/>
                </a:lnTo>
                <a:lnTo>
                  <a:pt x="165150" y="232892"/>
                </a:lnTo>
                <a:lnTo>
                  <a:pt x="144932" y="176847"/>
                </a:lnTo>
                <a:lnTo>
                  <a:pt x="145669" y="172008"/>
                </a:lnTo>
                <a:lnTo>
                  <a:pt x="171335" y="141249"/>
                </a:lnTo>
                <a:lnTo>
                  <a:pt x="170484" y="139636"/>
                </a:lnTo>
                <a:lnTo>
                  <a:pt x="3124" y="139001"/>
                </a:lnTo>
                <a:lnTo>
                  <a:pt x="2184" y="135966"/>
                </a:lnTo>
                <a:lnTo>
                  <a:pt x="3289" y="3403"/>
                </a:lnTo>
                <a:lnTo>
                  <a:pt x="5422" y="2273"/>
                </a:lnTo>
                <a:lnTo>
                  <a:pt x="425958" y="3682"/>
                </a:lnTo>
                <a:lnTo>
                  <a:pt x="430669" y="1181"/>
                </a:lnTo>
                <a:lnTo>
                  <a:pt x="627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9" name="object 1079"/>
          <p:cNvSpPr/>
          <p:nvPr/>
        </p:nvSpPr>
        <p:spPr>
          <a:xfrm>
            <a:off x="579888" y="3958245"/>
            <a:ext cx="430669" cy="234061"/>
          </a:xfrm>
          <a:custGeom>
            <a:avLst/>
            <a:gdLst/>
            <a:ahLst/>
            <a:cxnLst/>
            <a:rect l="l" t="t" r="r" b="b"/>
            <a:pathLst>
              <a:path w="430669" h="234061">
                <a:moveTo>
                  <a:pt x="430669" y="1181"/>
                </a:moveTo>
                <a:lnTo>
                  <a:pt x="425958" y="3682"/>
                </a:lnTo>
                <a:lnTo>
                  <a:pt x="5422" y="2273"/>
                </a:lnTo>
                <a:lnTo>
                  <a:pt x="3289" y="3403"/>
                </a:lnTo>
                <a:lnTo>
                  <a:pt x="2184" y="135966"/>
                </a:lnTo>
                <a:lnTo>
                  <a:pt x="3124" y="139001"/>
                </a:lnTo>
                <a:lnTo>
                  <a:pt x="170484" y="139636"/>
                </a:lnTo>
                <a:lnTo>
                  <a:pt x="171335" y="141249"/>
                </a:lnTo>
                <a:lnTo>
                  <a:pt x="145669" y="172008"/>
                </a:lnTo>
                <a:lnTo>
                  <a:pt x="144932" y="176847"/>
                </a:lnTo>
                <a:lnTo>
                  <a:pt x="165150" y="232892"/>
                </a:lnTo>
                <a:lnTo>
                  <a:pt x="161886" y="234060"/>
                </a:lnTo>
                <a:lnTo>
                  <a:pt x="7391" y="233997"/>
                </a:lnTo>
                <a:lnTo>
                  <a:pt x="3606" y="232244"/>
                </a:lnTo>
                <a:lnTo>
                  <a:pt x="4178" y="231597"/>
                </a:lnTo>
                <a:lnTo>
                  <a:pt x="158762" y="231838"/>
                </a:lnTo>
                <a:lnTo>
                  <a:pt x="161886" y="230631"/>
                </a:lnTo>
                <a:lnTo>
                  <a:pt x="142621" y="176148"/>
                </a:lnTo>
                <a:lnTo>
                  <a:pt x="143357" y="171297"/>
                </a:lnTo>
                <a:lnTo>
                  <a:pt x="165938" y="143548"/>
                </a:lnTo>
                <a:lnTo>
                  <a:pt x="165658" y="141744"/>
                </a:lnTo>
                <a:lnTo>
                  <a:pt x="2552" y="141363"/>
                </a:lnTo>
                <a:lnTo>
                  <a:pt x="0" y="135077"/>
                </a:lnTo>
                <a:lnTo>
                  <a:pt x="965" y="2705"/>
                </a:lnTo>
                <a:lnTo>
                  <a:pt x="6273" y="0"/>
                </a:lnTo>
                <a:lnTo>
                  <a:pt x="430669" y="118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0" name="object 1080"/>
          <p:cNvSpPr/>
          <p:nvPr/>
        </p:nvSpPr>
        <p:spPr>
          <a:xfrm>
            <a:off x="670426" y="3966510"/>
            <a:ext cx="17856" cy="9588"/>
          </a:xfrm>
          <a:custGeom>
            <a:avLst/>
            <a:gdLst/>
            <a:ahLst/>
            <a:cxnLst/>
            <a:rect l="l" t="t" r="r" b="b"/>
            <a:pathLst>
              <a:path w="17856" h="9588">
                <a:moveTo>
                  <a:pt x="0" y="7658"/>
                </a:moveTo>
                <a:lnTo>
                  <a:pt x="457" y="9588"/>
                </a:lnTo>
                <a:lnTo>
                  <a:pt x="17856" y="0"/>
                </a:lnTo>
                <a:lnTo>
                  <a:pt x="0" y="76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1" name="object 1081"/>
          <p:cNvSpPr/>
          <p:nvPr/>
        </p:nvSpPr>
        <p:spPr>
          <a:xfrm>
            <a:off x="670431" y="3966507"/>
            <a:ext cx="17843" cy="9588"/>
          </a:xfrm>
          <a:custGeom>
            <a:avLst/>
            <a:gdLst/>
            <a:ahLst/>
            <a:cxnLst/>
            <a:rect l="l" t="t" r="r" b="b"/>
            <a:pathLst>
              <a:path w="17843" h="9588">
                <a:moveTo>
                  <a:pt x="17843" y="0"/>
                </a:moveTo>
                <a:lnTo>
                  <a:pt x="457" y="9588"/>
                </a:lnTo>
                <a:lnTo>
                  <a:pt x="0" y="7658"/>
                </a:lnTo>
                <a:lnTo>
                  <a:pt x="17843" y="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2" name="object 1082"/>
          <p:cNvSpPr/>
          <p:nvPr/>
        </p:nvSpPr>
        <p:spPr>
          <a:xfrm>
            <a:off x="654292" y="3976971"/>
            <a:ext cx="14084" cy="11722"/>
          </a:xfrm>
          <a:custGeom>
            <a:avLst/>
            <a:gdLst/>
            <a:ahLst/>
            <a:cxnLst/>
            <a:rect l="l" t="t" r="r" b="b"/>
            <a:pathLst>
              <a:path w="14084" h="11722">
                <a:moveTo>
                  <a:pt x="8978" y="2832"/>
                </a:moveTo>
                <a:lnTo>
                  <a:pt x="0" y="11722"/>
                </a:lnTo>
                <a:lnTo>
                  <a:pt x="6172" y="8318"/>
                </a:lnTo>
                <a:lnTo>
                  <a:pt x="14084" y="0"/>
                </a:lnTo>
                <a:lnTo>
                  <a:pt x="8978" y="28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3" name="object 1083"/>
          <p:cNvSpPr/>
          <p:nvPr/>
        </p:nvSpPr>
        <p:spPr>
          <a:xfrm>
            <a:off x="654286" y="3976969"/>
            <a:ext cx="14096" cy="11722"/>
          </a:xfrm>
          <a:custGeom>
            <a:avLst/>
            <a:gdLst/>
            <a:ahLst/>
            <a:cxnLst/>
            <a:rect l="l" t="t" r="r" b="b"/>
            <a:pathLst>
              <a:path w="14096" h="11722">
                <a:moveTo>
                  <a:pt x="6184" y="8318"/>
                </a:moveTo>
                <a:lnTo>
                  <a:pt x="0" y="11722"/>
                </a:lnTo>
                <a:lnTo>
                  <a:pt x="8978" y="2832"/>
                </a:lnTo>
                <a:lnTo>
                  <a:pt x="14097" y="0"/>
                </a:lnTo>
                <a:lnTo>
                  <a:pt x="6184" y="831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4" name="object 1084"/>
          <p:cNvSpPr/>
          <p:nvPr/>
        </p:nvSpPr>
        <p:spPr>
          <a:xfrm>
            <a:off x="697675" y="3965378"/>
            <a:ext cx="7531" cy="2717"/>
          </a:xfrm>
          <a:custGeom>
            <a:avLst/>
            <a:gdLst/>
            <a:ahLst/>
            <a:cxnLst/>
            <a:rect l="l" t="t" r="r" b="b"/>
            <a:pathLst>
              <a:path w="7531" h="2717">
                <a:moveTo>
                  <a:pt x="0" y="1841"/>
                </a:moveTo>
                <a:lnTo>
                  <a:pt x="2628" y="2717"/>
                </a:lnTo>
                <a:lnTo>
                  <a:pt x="7531" y="114"/>
                </a:lnTo>
                <a:lnTo>
                  <a:pt x="3479" y="0"/>
                </a:lnTo>
                <a:lnTo>
                  <a:pt x="0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5" name="object 1085"/>
          <p:cNvSpPr/>
          <p:nvPr/>
        </p:nvSpPr>
        <p:spPr>
          <a:xfrm>
            <a:off x="697673" y="3965370"/>
            <a:ext cx="7531" cy="2730"/>
          </a:xfrm>
          <a:custGeom>
            <a:avLst/>
            <a:gdLst/>
            <a:ahLst/>
            <a:cxnLst/>
            <a:rect l="l" t="t" r="r" b="b"/>
            <a:pathLst>
              <a:path w="7531" h="2730">
                <a:moveTo>
                  <a:pt x="7531" y="126"/>
                </a:moveTo>
                <a:lnTo>
                  <a:pt x="2641" y="2730"/>
                </a:lnTo>
                <a:lnTo>
                  <a:pt x="0" y="1854"/>
                </a:lnTo>
                <a:lnTo>
                  <a:pt x="3467" y="0"/>
                </a:lnTo>
                <a:lnTo>
                  <a:pt x="7531" y="12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6" name="object 1086"/>
          <p:cNvSpPr/>
          <p:nvPr/>
        </p:nvSpPr>
        <p:spPr>
          <a:xfrm>
            <a:off x="649076" y="3994525"/>
            <a:ext cx="3213" cy="3898"/>
          </a:xfrm>
          <a:custGeom>
            <a:avLst/>
            <a:gdLst/>
            <a:ahLst/>
            <a:cxnLst/>
            <a:rect l="l" t="t" r="r" b="b"/>
            <a:pathLst>
              <a:path w="3213" h="3898">
                <a:moveTo>
                  <a:pt x="673" y="0"/>
                </a:moveTo>
                <a:lnTo>
                  <a:pt x="0" y="3898"/>
                </a:lnTo>
                <a:lnTo>
                  <a:pt x="3213" y="711"/>
                </a:lnTo>
                <a:lnTo>
                  <a:pt x="67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7" name="object 1087"/>
          <p:cNvSpPr/>
          <p:nvPr/>
        </p:nvSpPr>
        <p:spPr>
          <a:xfrm>
            <a:off x="649075" y="3993619"/>
            <a:ext cx="3213" cy="4800"/>
          </a:xfrm>
          <a:custGeom>
            <a:avLst/>
            <a:gdLst/>
            <a:ahLst/>
            <a:cxnLst/>
            <a:rect l="l" t="t" r="r" b="b"/>
            <a:pathLst>
              <a:path w="3213" h="4800">
                <a:moveTo>
                  <a:pt x="3213" y="1612"/>
                </a:moveTo>
                <a:lnTo>
                  <a:pt x="0" y="4800"/>
                </a:lnTo>
                <a:lnTo>
                  <a:pt x="673" y="914"/>
                </a:lnTo>
                <a:lnTo>
                  <a:pt x="2590" y="0"/>
                </a:lnTo>
                <a:lnTo>
                  <a:pt x="3213" y="161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8" name="object 1088"/>
          <p:cNvSpPr/>
          <p:nvPr/>
        </p:nvSpPr>
        <p:spPr>
          <a:xfrm>
            <a:off x="646196" y="3998419"/>
            <a:ext cx="2997" cy="5537"/>
          </a:xfrm>
          <a:custGeom>
            <a:avLst/>
            <a:gdLst/>
            <a:ahLst/>
            <a:cxnLst/>
            <a:rect l="l" t="t" r="r" b="b"/>
            <a:pathLst>
              <a:path w="2997" h="5537">
                <a:moveTo>
                  <a:pt x="444" y="1866"/>
                </a:moveTo>
                <a:lnTo>
                  <a:pt x="0" y="5537"/>
                </a:lnTo>
                <a:lnTo>
                  <a:pt x="2997" y="2578"/>
                </a:lnTo>
                <a:lnTo>
                  <a:pt x="2882" y="0"/>
                </a:lnTo>
                <a:lnTo>
                  <a:pt x="444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9" name="object 1089"/>
          <p:cNvSpPr/>
          <p:nvPr/>
        </p:nvSpPr>
        <p:spPr>
          <a:xfrm>
            <a:off x="646201" y="3998426"/>
            <a:ext cx="2984" cy="5524"/>
          </a:xfrm>
          <a:custGeom>
            <a:avLst/>
            <a:gdLst/>
            <a:ahLst/>
            <a:cxnLst/>
            <a:rect l="l" t="t" r="r" b="b"/>
            <a:pathLst>
              <a:path w="2984" h="5524">
                <a:moveTo>
                  <a:pt x="2984" y="2565"/>
                </a:moveTo>
                <a:lnTo>
                  <a:pt x="0" y="5524"/>
                </a:lnTo>
                <a:lnTo>
                  <a:pt x="444" y="1866"/>
                </a:lnTo>
                <a:lnTo>
                  <a:pt x="2882" y="0"/>
                </a:lnTo>
                <a:lnTo>
                  <a:pt x="2984" y="256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0" name="object 1090"/>
          <p:cNvSpPr/>
          <p:nvPr/>
        </p:nvSpPr>
        <p:spPr>
          <a:xfrm>
            <a:off x="715403" y="3966541"/>
            <a:ext cx="14693" cy="4559"/>
          </a:xfrm>
          <a:custGeom>
            <a:avLst/>
            <a:gdLst/>
            <a:ahLst/>
            <a:cxnLst/>
            <a:rect l="l" t="t" r="r" b="b"/>
            <a:pathLst>
              <a:path w="14693" h="4559">
                <a:moveTo>
                  <a:pt x="0" y="952"/>
                </a:moveTo>
                <a:lnTo>
                  <a:pt x="8394" y="4483"/>
                </a:lnTo>
                <a:lnTo>
                  <a:pt x="14693" y="4559"/>
                </a:lnTo>
                <a:lnTo>
                  <a:pt x="1778" y="0"/>
                </a:lnTo>
                <a:lnTo>
                  <a:pt x="0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1" name="object 1091"/>
          <p:cNvSpPr/>
          <p:nvPr/>
        </p:nvSpPr>
        <p:spPr>
          <a:xfrm>
            <a:off x="715393" y="3966550"/>
            <a:ext cx="14706" cy="4546"/>
          </a:xfrm>
          <a:custGeom>
            <a:avLst/>
            <a:gdLst/>
            <a:ahLst/>
            <a:cxnLst/>
            <a:rect l="l" t="t" r="r" b="b"/>
            <a:pathLst>
              <a:path w="14706" h="4546">
                <a:moveTo>
                  <a:pt x="14706" y="4546"/>
                </a:moveTo>
                <a:lnTo>
                  <a:pt x="8394" y="4483"/>
                </a:lnTo>
                <a:lnTo>
                  <a:pt x="0" y="952"/>
                </a:lnTo>
                <a:lnTo>
                  <a:pt x="1790" y="0"/>
                </a:lnTo>
                <a:lnTo>
                  <a:pt x="14706" y="454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2" name="object 1092"/>
          <p:cNvSpPr/>
          <p:nvPr/>
        </p:nvSpPr>
        <p:spPr>
          <a:xfrm>
            <a:off x="643399" y="4003954"/>
            <a:ext cx="2921" cy="5473"/>
          </a:xfrm>
          <a:custGeom>
            <a:avLst/>
            <a:gdLst/>
            <a:ahLst/>
            <a:cxnLst/>
            <a:rect l="l" t="t" r="r" b="b"/>
            <a:pathLst>
              <a:path w="2920" h="5473">
                <a:moveTo>
                  <a:pt x="177" y="1727"/>
                </a:moveTo>
                <a:lnTo>
                  <a:pt x="0" y="5473"/>
                </a:lnTo>
                <a:lnTo>
                  <a:pt x="2921" y="1308"/>
                </a:lnTo>
                <a:lnTo>
                  <a:pt x="2794" y="0"/>
                </a:lnTo>
                <a:lnTo>
                  <a:pt x="177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3" name="object 1093"/>
          <p:cNvSpPr/>
          <p:nvPr/>
        </p:nvSpPr>
        <p:spPr>
          <a:xfrm>
            <a:off x="643394" y="4003959"/>
            <a:ext cx="2921" cy="5473"/>
          </a:xfrm>
          <a:custGeom>
            <a:avLst/>
            <a:gdLst/>
            <a:ahLst/>
            <a:cxnLst/>
            <a:rect l="l" t="t" r="r" b="b"/>
            <a:pathLst>
              <a:path w="2920" h="5473">
                <a:moveTo>
                  <a:pt x="2920" y="1295"/>
                </a:moveTo>
                <a:lnTo>
                  <a:pt x="0" y="5473"/>
                </a:lnTo>
                <a:lnTo>
                  <a:pt x="177" y="1727"/>
                </a:lnTo>
                <a:lnTo>
                  <a:pt x="2793" y="0"/>
                </a:lnTo>
                <a:lnTo>
                  <a:pt x="2920" y="129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4" name="object 1094"/>
          <p:cNvSpPr/>
          <p:nvPr/>
        </p:nvSpPr>
        <p:spPr>
          <a:xfrm>
            <a:off x="684933" y="3982391"/>
            <a:ext cx="29972" cy="5524"/>
          </a:xfrm>
          <a:custGeom>
            <a:avLst/>
            <a:gdLst/>
            <a:ahLst/>
            <a:cxnLst/>
            <a:rect l="l" t="t" r="r" b="b"/>
            <a:pathLst>
              <a:path w="29971" h="5524">
                <a:moveTo>
                  <a:pt x="8318" y="990"/>
                </a:moveTo>
                <a:lnTo>
                  <a:pt x="0" y="5524"/>
                </a:lnTo>
                <a:lnTo>
                  <a:pt x="7607" y="3314"/>
                </a:lnTo>
                <a:lnTo>
                  <a:pt x="27076" y="2768"/>
                </a:lnTo>
                <a:lnTo>
                  <a:pt x="29972" y="1358"/>
                </a:lnTo>
                <a:lnTo>
                  <a:pt x="21374" y="0"/>
                </a:lnTo>
                <a:lnTo>
                  <a:pt x="8318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5" name="object 1095"/>
          <p:cNvSpPr/>
          <p:nvPr/>
        </p:nvSpPr>
        <p:spPr>
          <a:xfrm>
            <a:off x="684930" y="3982380"/>
            <a:ext cx="29972" cy="5537"/>
          </a:xfrm>
          <a:custGeom>
            <a:avLst/>
            <a:gdLst/>
            <a:ahLst/>
            <a:cxnLst/>
            <a:rect l="l" t="t" r="r" b="b"/>
            <a:pathLst>
              <a:path w="29971" h="5537">
                <a:moveTo>
                  <a:pt x="21374" y="0"/>
                </a:moveTo>
                <a:lnTo>
                  <a:pt x="29972" y="1358"/>
                </a:lnTo>
                <a:lnTo>
                  <a:pt x="27076" y="2781"/>
                </a:lnTo>
                <a:lnTo>
                  <a:pt x="7619" y="3314"/>
                </a:lnTo>
                <a:lnTo>
                  <a:pt x="0" y="5537"/>
                </a:lnTo>
                <a:lnTo>
                  <a:pt x="8318" y="1003"/>
                </a:lnTo>
                <a:lnTo>
                  <a:pt x="21374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6" name="object 1096"/>
          <p:cNvSpPr/>
          <p:nvPr/>
        </p:nvSpPr>
        <p:spPr>
          <a:xfrm>
            <a:off x="641600" y="4010911"/>
            <a:ext cx="2235" cy="4622"/>
          </a:xfrm>
          <a:custGeom>
            <a:avLst/>
            <a:gdLst/>
            <a:ahLst/>
            <a:cxnLst/>
            <a:rect l="l" t="t" r="r" b="b"/>
            <a:pathLst>
              <a:path w="2235" h="4622">
                <a:moveTo>
                  <a:pt x="0" y="507"/>
                </a:moveTo>
                <a:lnTo>
                  <a:pt x="1054" y="4622"/>
                </a:lnTo>
                <a:lnTo>
                  <a:pt x="223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7" name="object 1097"/>
          <p:cNvSpPr/>
          <p:nvPr/>
        </p:nvSpPr>
        <p:spPr>
          <a:xfrm>
            <a:off x="641595" y="4009435"/>
            <a:ext cx="2247" cy="6108"/>
          </a:xfrm>
          <a:custGeom>
            <a:avLst/>
            <a:gdLst/>
            <a:ahLst/>
            <a:cxnLst/>
            <a:rect l="l" t="t" r="r" b="b"/>
            <a:pathLst>
              <a:path w="2247" h="6108">
                <a:moveTo>
                  <a:pt x="2247" y="1473"/>
                </a:moveTo>
                <a:lnTo>
                  <a:pt x="1054" y="6108"/>
                </a:lnTo>
                <a:lnTo>
                  <a:pt x="0" y="1981"/>
                </a:lnTo>
                <a:lnTo>
                  <a:pt x="1803" y="0"/>
                </a:lnTo>
                <a:lnTo>
                  <a:pt x="2247" y="147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8" name="object 1098"/>
          <p:cNvSpPr/>
          <p:nvPr/>
        </p:nvSpPr>
        <p:spPr>
          <a:xfrm>
            <a:off x="730102" y="3971056"/>
            <a:ext cx="8902" cy="6667"/>
          </a:xfrm>
          <a:custGeom>
            <a:avLst/>
            <a:gdLst/>
            <a:ahLst/>
            <a:cxnLst/>
            <a:rect l="l" t="t" r="r" b="b"/>
            <a:pathLst>
              <a:path w="8902" h="6667">
                <a:moveTo>
                  <a:pt x="0" y="38"/>
                </a:moveTo>
                <a:lnTo>
                  <a:pt x="3670" y="4597"/>
                </a:lnTo>
                <a:lnTo>
                  <a:pt x="7289" y="6667"/>
                </a:lnTo>
                <a:lnTo>
                  <a:pt x="8902" y="6261"/>
                </a:lnTo>
                <a:lnTo>
                  <a:pt x="1346" y="0"/>
                </a:lnTo>
                <a:lnTo>
                  <a:pt x="0" y="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9" name="object 1099"/>
          <p:cNvSpPr/>
          <p:nvPr/>
        </p:nvSpPr>
        <p:spPr>
          <a:xfrm>
            <a:off x="730101" y="3971060"/>
            <a:ext cx="8902" cy="6667"/>
          </a:xfrm>
          <a:custGeom>
            <a:avLst/>
            <a:gdLst/>
            <a:ahLst/>
            <a:cxnLst/>
            <a:rect l="l" t="t" r="r" b="b"/>
            <a:pathLst>
              <a:path w="8902" h="6667">
                <a:moveTo>
                  <a:pt x="8902" y="6261"/>
                </a:moveTo>
                <a:lnTo>
                  <a:pt x="7289" y="6667"/>
                </a:lnTo>
                <a:lnTo>
                  <a:pt x="3670" y="4584"/>
                </a:lnTo>
                <a:lnTo>
                  <a:pt x="0" y="38"/>
                </a:lnTo>
                <a:lnTo>
                  <a:pt x="1346" y="0"/>
                </a:lnTo>
                <a:lnTo>
                  <a:pt x="8902" y="626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0" name="object 1100"/>
          <p:cNvSpPr/>
          <p:nvPr/>
        </p:nvSpPr>
        <p:spPr>
          <a:xfrm>
            <a:off x="640662" y="4015543"/>
            <a:ext cx="2832" cy="8597"/>
          </a:xfrm>
          <a:custGeom>
            <a:avLst/>
            <a:gdLst/>
            <a:ahLst/>
            <a:cxnLst/>
            <a:rect l="l" t="t" r="r" b="b"/>
            <a:pathLst>
              <a:path w="2832" h="8597">
                <a:moveTo>
                  <a:pt x="0" y="3340"/>
                </a:moveTo>
                <a:lnTo>
                  <a:pt x="622" y="8597"/>
                </a:lnTo>
                <a:lnTo>
                  <a:pt x="2832" y="2857"/>
                </a:lnTo>
                <a:lnTo>
                  <a:pt x="1993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1" name="object 1101"/>
          <p:cNvSpPr/>
          <p:nvPr/>
        </p:nvSpPr>
        <p:spPr>
          <a:xfrm>
            <a:off x="640657" y="4015534"/>
            <a:ext cx="2832" cy="8610"/>
          </a:xfrm>
          <a:custGeom>
            <a:avLst/>
            <a:gdLst/>
            <a:ahLst/>
            <a:cxnLst/>
            <a:rect l="l" t="t" r="r" b="b"/>
            <a:pathLst>
              <a:path w="2832" h="8610">
                <a:moveTo>
                  <a:pt x="2832" y="2870"/>
                </a:moveTo>
                <a:lnTo>
                  <a:pt x="634" y="8610"/>
                </a:lnTo>
                <a:lnTo>
                  <a:pt x="0" y="3352"/>
                </a:lnTo>
                <a:lnTo>
                  <a:pt x="1993" y="0"/>
                </a:lnTo>
                <a:lnTo>
                  <a:pt x="2832" y="287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2" name="object 1102"/>
          <p:cNvSpPr/>
          <p:nvPr/>
        </p:nvSpPr>
        <p:spPr>
          <a:xfrm>
            <a:off x="639702" y="4024137"/>
            <a:ext cx="2209" cy="3467"/>
          </a:xfrm>
          <a:custGeom>
            <a:avLst/>
            <a:gdLst/>
            <a:ahLst/>
            <a:cxnLst/>
            <a:rect l="l" t="t" r="r" b="b"/>
            <a:pathLst>
              <a:path w="2209" h="3467">
                <a:moveTo>
                  <a:pt x="0" y="3467"/>
                </a:moveTo>
                <a:lnTo>
                  <a:pt x="2209" y="3098"/>
                </a:lnTo>
                <a:lnTo>
                  <a:pt x="1587" y="0"/>
                </a:lnTo>
                <a:lnTo>
                  <a:pt x="0" y="3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3" name="object 1103"/>
          <p:cNvSpPr/>
          <p:nvPr/>
        </p:nvSpPr>
        <p:spPr>
          <a:xfrm>
            <a:off x="639709" y="4024141"/>
            <a:ext cx="2197" cy="3467"/>
          </a:xfrm>
          <a:custGeom>
            <a:avLst/>
            <a:gdLst/>
            <a:ahLst/>
            <a:cxnLst/>
            <a:rect l="l" t="t" r="r" b="b"/>
            <a:pathLst>
              <a:path w="2197" h="3467">
                <a:moveTo>
                  <a:pt x="2197" y="3098"/>
                </a:moveTo>
                <a:lnTo>
                  <a:pt x="0" y="3467"/>
                </a:lnTo>
                <a:lnTo>
                  <a:pt x="1574" y="0"/>
                </a:lnTo>
                <a:lnTo>
                  <a:pt x="2197" y="309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4" name="object 1104"/>
          <p:cNvSpPr/>
          <p:nvPr/>
        </p:nvSpPr>
        <p:spPr>
          <a:xfrm>
            <a:off x="746569" y="3982319"/>
            <a:ext cx="21170" cy="44665"/>
          </a:xfrm>
          <a:custGeom>
            <a:avLst/>
            <a:gdLst/>
            <a:ahLst/>
            <a:cxnLst/>
            <a:rect l="l" t="t" r="r" b="b"/>
            <a:pathLst>
              <a:path w="21170" h="44665">
                <a:moveTo>
                  <a:pt x="4597" y="3492"/>
                </a:moveTo>
                <a:lnTo>
                  <a:pt x="0" y="0"/>
                </a:lnTo>
                <a:lnTo>
                  <a:pt x="10185" y="14211"/>
                </a:lnTo>
                <a:lnTo>
                  <a:pt x="17056" y="30772"/>
                </a:lnTo>
                <a:lnTo>
                  <a:pt x="18719" y="41643"/>
                </a:lnTo>
                <a:lnTo>
                  <a:pt x="20561" y="44665"/>
                </a:lnTo>
                <a:lnTo>
                  <a:pt x="21170" y="38290"/>
                </a:lnTo>
                <a:lnTo>
                  <a:pt x="16014" y="21513"/>
                </a:lnTo>
                <a:lnTo>
                  <a:pt x="4597" y="34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5" name="object 1105"/>
          <p:cNvSpPr/>
          <p:nvPr/>
        </p:nvSpPr>
        <p:spPr>
          <a:xfrm>
            <a:off x="746569" y="3982319"/>
            <a:ext cx="21170" cy="44665"/>
          </a:xfrm>
          <a:custGeom>
            <a:avLst/>
            <a:gdLst/>
            <a:ahLst/>
            <a:cxnLst/>
            <a:rect l="l" t="t" r="r" b="b"/>
            <a:pathLst>
              <a:path w="21170" h="44665">
                <a:moveTo>
                  <a:pt x="4597" y="3492"/>
                </a:moveTo>
                <a:lnTo>
                  <a:pt x="16014" y="21513"/>
                </a:lnTo>
                <a:lnTo>
                  <a:pt x="21170" y="38290"/>
                </a:lnTo>
                <a:lnTo>
                  <a:pt x="20561" y="44665"/>
                </a:lnTo>
                <a:lnTo>
                  <a:pt x="18719" y="41643"/>
                </a:lnTo>
                <a:lnTo>
                  <a:pt x="17056" y="30772"/>
                </a:lnTo>
                <a:lnTo>
                  <a:pt x="10185" y="14211"/>
                </a:lnTo>
                <a:lnTo>
                  <a:pt x="0" y="0"/>
                </a:lnTo>
                <a:lnTo>
                  <a:pt x="4597" y="349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6" name="object 1106"/>
          <p:cNvSpPr/>
          <p:nvPr/>
        </p:nvSpPr>
        <p:spPr>
          <a:xfrm>
            <a:off x="732914" y="3993539"/>
            <a:ext cx="6553" cy="7175"/>
          </a:xfrm>
          <a:custGeom>
            <a:avLst/>
            <a:gdLst/>
            <a:ahLst/>
            <a:cxnLst/>
            <a:rect l="l" t="t" r="r" b="b"/>
            <a:pathLst>
              <a:path w="6553" h="7175">
                <a:moveTo>
                  <a:pt x="0" y="38"/>
                </a:moveTo>
                <a:lnTo>
                  <a:pt x="6553" y="7175"/>
                </a:lnTo>
                <a:lnTo>
                  <a:pt x="2844" y="0"/>
                </a:lnTo>
                <a:lnTo>
                  <a:pt x="0" y="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7" name="object 1107"/>
          <p:cNvSpPr/>
          <p:nvPr/>
        </p:nvSpPr>
        <p:spPr>
          <a:xfrm>
            <a:off x="732915" y="3993545"/>
            <a:ext cx="6540" cy="7162"/>
          </a:xfrm>
          <a:custGeom>
            <a:avLst/>
            <a:gdLst/>
            <a:ahLst/>
            <a:cxnLst/>
            <a:rect l="l" t="t" r="r" b="b"/>
            <a:pathLst>
              <a:path w="6540" h="7162">
                <a:moveTo>
                  <a:pt x="2844" y="0"/>
                </a:moveTo>
                <a:lnTo>
                  <a:pt x="6540" y="7162"/>
                </a:lnTo>
                <a:lnTo>
                  <a:pt x="0" y="25"/>
                </a:lnTo>
                <a:lnTo>
                  <a:pt x="2844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8" name="object 1108"/>
          <p:cNvSpPr/>
          <p:nvPr/>
        </p:nvSpPr>
        <p:spPr>
          <a:xfrm>
            <a:off x="640026" y="4031202"/>
            <a:ext cx="16268" cy="39636"/>
          </a:xfrm>
          <a:custGeom>
            <a:avLst/>
            <a:gdLst/>
            <a:ahLst/>
            <a:cxnLst/>
            <a:rect l="l" t="t" r="r" b="b"/>
            <a:pathLst>
              <a:path w="16268" h="39636">
                <a:moveTo>
                  <a:pt x="3962" y="14109"/>
                </a:moveTo>
                <a:lnTo>
                  <a:pt x="1270" y="469"/>
                </a:lnTo>
                <a:lnTo>
                  <a:pt x="0" y="0"/>
                </a:lnTo>
                <a:lnTo>
                  <a:pt x="1638" y="13398"/>
                </a:lnTo>
                <a:lnTo>
                  <a:pt x="15011" y="39395"/>
                </a:lnTo>
                <a:lnTo>
                  <a:pt x="16268" y="39636"/>
                </a:lnTo>
                <a:lnTo>
                  <a:pt x="3962" y="141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9" name="object 1109"/>
          <p:cNvSpPr/>
          <p:nvPr/>
        </p:nvSpPr>
        <p:spPr>
          <a:xfrm>
            <a:off x="640026" y="4031202"/>
            <a:ext cx="16268" cy="39636"/>
          </a:xfrm>
          <a:custGeom>
            <a:avLst/>
            <a:gdLst/>
            <a:ahLst/>
            <a:cxnLst/>
            <a:rect l="l" t="t" r="r" b="b"/>
            <a:pathLst>
              <a:path w="16268" h="39636">
                <a:moveTo>
                  <a:pt x="1270" y="469"/>
                </a:moveTo>
                <a:lnTo>
                  <a:pt x="3962" y="14109"/>
                </a:lnTo>
                <a:lnTo>
                  <a:pt x="16268" y="39636"/>
                </a:lnTo>
                <a:lnTo>
                  <a:pt x="15011" y="39395"/>
                </a:lnTo>
                <a:lnTo>
                  <a:pt x="1638" y="13398"/>
                </a:lnTo>
                <a:lnTo>
                  <a:pt x="0" y="0"/>
                </a:lnTo>
                <a:lnTo>
                  <a:pt x="1270" y="46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0" name="object 1110"/>
          <p:cNvSpPr/>
          <p:nvPr/>
        </p:nvSpPr>
        <p:spPr>
          <a:xfrm>
            <a:off x="656294" y="4070847"/>
            <a:ext cx="3937" cy="3733"/>
          </a:xfrm>
          <a:custGeom>
            <a:avLst/>
            <a:gdLst/>
            <a:ahLst/>
            <a:cxnLst/>
            <a:rect l="l" t="t" r="r" b="b"/>
            <a:pathLst>
              <a:path w="3937" h="3733">
                <a:moveTo>
                  <a:pt x="3937" y="3733"/>
                </a:moveTo>
                <a:lnTo>
                  <a:pt x="1231" y="139"/>
                </a:lnTo>
                <a:lnTo>
                  <a:pt x="0" y="0"/>
                </a:lnTo>
                <a:lnTo>
                  <a:pt x="3937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1" name="object 1111"/>
          <p:cNvSpPr/>
          <p:nvPr/>
        </p:nvSpPr>
        <p:spPr>
          <a:xfrm>
            <a:off x="656304" y="4070842"/>
            <a:ext cx="3924" cy="3733"/>
          </a:xfrm>
          <a:custGeom>
            <a:avLst/>
            <a:gdLst/>
            <a:ahLst/>
            <a:cxnLst/>
            <a:rect l="l" t="t" r="r" b="b"/>
            <a:pathLst>
              <a:path w="3924" h="3733">
                <a:moveTo>
                  <a:pt x="3924" y="3733"/>
                </a:moveTo>
                <a:lnTo>
                  <a:pt x="0" y="0"/>
                </a:lnTo>
                <a:lnTo>
                  <a:pt x="1219" y="152"/>
                </a:lnTo>
                <a:lnTo>
                  <a:pt x="3924" y="3733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2" name="object 1112"/>
          <p:cNvSpPr/>
          <p:nvPr/>
        </p:nvSpPr>
        <p:spPr>
          <a:xfrm>
            <a:off x="676789" y="4066228"/>
            <a:ext cx="2463" cy="3289"/>
          </a:xfrm>
          <a:custGeom>
            <a:avLst/>
            <a:gdLst/>
            <a:ahLst/>
            <a:cxnLst/>
            <a:rect l="l" t="t" r="r" b="b"/>
            <a:pathLst>
              <a:path w="2463" h="3289">
                <a:moveTo>
                  <a:pt x="1752" y="3289"/>
                </a:moveTo>
                <a:lnTo>
                  <a:pt x="2463" y="749"/>
                </a:lnTo>
                <a:lnTo>
                  <a:pt x="0" y="0"/>
                </a:lnTo>
                <a:lnTo>
                  <a:pt x="1752" y="3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3" name="object 1113"/>
          <p:cNvSpPr/>
          <p:nvPr/>
        </p:nvSpPr>
        <p:spPr>
          <a:xfrm>
            <a:off x="676795" y="4066227"/>
            <a:ext cx="3543" cy="3289"/>
          </a:xfrm>
          <a:custGeom>
            <a:avLst/>
            <a:gdLst/>
            <a:ahLst/>
            <a:cxnLst/>
            <a:rect l="l" t="t" r="r" b="b"/>
            <a:pathLst>
              <a:path w="3543" h="3289">
                <a:moveTo>
                  <a:pt x="2451" y="749"/>
                </a:moveTo>
                <a:lnTo>
                  <a:pt x="3543" y="2793"/>
                </a:lnTo>
                <a:lnTo>
                  <a:pt x="1752" y="3289"/>
                </a:lnTo>
                <a:lnTo>
                  <a:pt x="0" y="0"/>
                </a:lnTo>
                <a:lnTo>
                  <a:pt x="2451" y="74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4" name="object 1114"/>
          <p:cNvSpPr/>
          <p:nvPr/>
        </p:nvSpPr>
        <p:spPr>
          <a:xfrm>
            <a:off x="660233" y="4074581"/>
            <a:ext cx="7899" cy="7556"/>
          </a:xfrm>
          <a:custGeom>
            <a:avLst/>
            <a:gdLst/>
            <a:ahLst/>
            <a:cxnLst/>
            <a:rect l="l" t="t" r="r" b="b"/>
            <a:pathLst>
              <a:path w="7899" h="7556">
                <a:moveTo>
                  <a:pt x="3632" y="4686"/>
                </a:moveTo>
                <a:lnTo>
                  <a:pt x="7899" y="7556"/>
                </a:lnTo>
                <a:lnTo>
                  <a:pt x="2349" y="571"/>
                </a:lnTo>
                <a:lnTo>
                  <a:pt x="0" y="0"/>
                </a:lnTo>
                <a:lnTo>
                  <a:pt x="3632" y="46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5" name="object 1115"/>
          <p:cNvSpPr/>
          <p:nvPr/>
        </p:nvSpPr>
        <p:spPr>
          <a:xfrm>
            <a:off x="660223" y="4074577"/>
            <a:ext cx="7912" cy="7556"/>
          </a:xfrm>
          <a:custGeom>
            <a:avLst/>
            <a:gdLst/>
            <a:ahLst/>
            <a:cxnLst/>
            <a:rect l="l" t="t" r="r" b="b"/>
            <a:pathLst>
              <a:path w="7912" h="7556">
                <a:moveTo>
                  <a:pt x="2362" y="571"/>
                </a:moveTo>
                <a:lnTo>
                  <a:pt x="7912" y="7556"/>
                </a:lnTo>
                <a:lnTo>
                  <a:pt x="3644" y="4686"/>
                </a:lnTo>
                <a:lnTo>
                  <a:pt x="0" y="0"/>
                </a:lnTo>
                <a:lnTo>
                  <a:pt x="2362" y="57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6" name="object 1116"/>
          <p:cNvSpPr/>
          <p:nvPr/>
        </p:nvSpPr>
        <p:spPr>
          <a:xfrm>
            <a:off x="846254" y="3966364"/>
            <a:ext cx="33261" cy="17056"/>
          </a:xfrm>
          <a:custGeom>
            <a:avLst/>
            <a:gdLst/>
            <a:ahLst/>
            <a:cxnLst/>
            <a:rect l="l" t="t" r="r" b="b"/>
            <a:pathLst>
              <a:path w="33261" h="17056">
                <a:moveTo>
                  <a:pt x="33261" y="177"/>
                </a:moveTo>
                <a:lnTo>
                  <a:pt x="29514" y="0"/>
                </a:lnTo>
                <a:lnTo>
                  <a:pt x="20929" y="2743"/>
                </a:lnTo>
                <a:lnTo>
                  <a:pt x="3606" y="11836"/>
                </a:lnTo>
                <a:lnTo>
                  <a:pt x="0" y="17056"/>
                </a:lnTo>
                <a:lnTo>
                  <a:pt x="17195" y="6667"/>
                </a:lnTo>
                <a:lnTo>
                  <a:pt x="28676" y="2501"/>
                </a:lnTo>
                <a:lnTo>
                  <a:pt x="33261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7" name="object 1117"/>
          <p:cNvSpPr/>
          <p:nvPr/>
        </p:nvSpPr>
        <p:spPr>
          <a:xfrm>
            <a:off x="846254" y="3966364"/>
            <a:ext cx="33261" cy="17056"/>
          </a:xfrm>
          <a:custGeom>
            <a:avLst/>
            <a:gdLst/>
            <a:ahLst/>
            <a:cxnLst/>
            <a:rect l="l" t="t" r="r" b="b"/>
            <a:pathLst>
              <a:path w="33261" h="17056">
                <a:moveTo>
                  <a:pt x="29514" y="0"/>
                </a:moveTo>
                <a:lnTo>
                  <a:pt x="33261" y="177"/>
                </a:lnTo>
                <a:lnTo>
                  <a:pt x="28676" y="2501"/>
                </a:lnTo>
                <a:lnTo>
                  <a:pt x="17195" y="6667"/>
                </a:lnTo>
                <a:lnTo>
                  <a:pt x="0" y="17056"/>
                </a:lnTo>
                <a:lnTo>
                  <a:pt x="3606" y="11836"/>
                </a:lnTo>
                <a:lnTo>
                  <a:pt x="20929" y="2743"/>
                </a:lnTo>
                <a:lnTo>
                  <a:pt x="29514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8" name="object 1118"/>
          <p:cNvSpPr/>
          <p:nvPr/>
        </p:nvSpPr>
        <p:spPr>
          <a:xfrm>
            <a:off x="885082" y="3965235"/>
            <a:ext cx="7581" cy="2870"/>
          </a:xfrm>
          <a:custGeom>
            <a:avLst/>
            <a:gdLst/>
            <a:ahLst/>
            <a:cxnLst/>
            <a:rect l="l" t="t" r="r" b="b"/>
            <a:pathLst>
              <a:path w="7581" h="2870">
                <a:moveTo>
                  <a:pt x="0" y="1892"/>
                </a:moveTo>
                <a:lnTo>
                  <a:pt x="2679" y="2870"/>
                </a:lnTo>
                <a:lnTo>
                  <a:pt x="7581" y="254"/>
                </a:lnTo>
                <a:lnTo>
                  <a:pt x="3556" y="0"/>
                </a:lnTo>
                <a:lnTo>
                  <a:pt x="0" y="1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9" name="object 1119"/>
          <p:cNvSpPr/>
          <p:nvPr/>
        </p:nvSpPr>
        <p:spPr>
          <a:xfrm>
            <a:off x="885074" y="3965235"/>
            <a:ext cx="7581" cy="2857"/>
          </a:xfrm>
          <a:custGeom>
            <a:avLst/>
            <a:gdLst/>
            <a:ahLst/>
            <a:cxnLst/>
            <a:rect l="l" t="t" r="r" b="b"/>
            <a:pathLst>
              <a:path w="7581" h="2857">
                <a:moveTo>
                  <a:pt x="7581" y="253"/>
                </a:moveTo>
                <a:lnTo>
                  <a:pt x="2679" y="2857"/>
                </a:lnTo>
                <a:lnTo>
                  <a:pt x="0" y="1892"/>
                </a:lnTo>
                <a:lnTo>
                  <a:pt x="3568" y="0"/>
                </a:lnTo>
                <a:lnTo>
                  <a:pt x="7581" y="25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0" name="object 1120"/>
          <p:cNvSpPr/>
          <p:nvPr/>
        </p:nvSpPr>
        <p:spPr>
          <a:xfrm>
            <a:off x="836394" y="3988248"/>
            <a:ext cx="4432" cy="6248"/>
          </a:xfrm>
          <a:custGeom>
            <a:avLst/>
            <a:gdLst/>
            <a:ahLst/>
            <a:cxnLst/>
            <a:rect l="l" t="t" r="r" b="b"/>
            <a:pathLst>
              <a:path w="4432" h="6248">
                <a:moveTo>
                  <a:pt x="533" y="2540"/>
                </a:moveTo>
                <a:lnTo>
                  <a:pt x="0" y="6248"/>
                </a:lnTo>
                <a:lnTo>
                  <a:pt x="4241" y="1130"/>
                </a:lnTo>
                <a:lnTo>
                  <a:pt x="4432" y="0"/>
                </a:lnTo>
                <a:lnTo>
                  <a:pt x="533" y="25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1" name="object 1121"/>
          <p:cNvSpPr/>
          <p:nvPr/>
        </p:nvSpPr>
        <p:spPr>
          <a:xfrm>
            <a:off x="836391" y="3988257"/>
            <a:ext cx="4432" cy="6248"/>
          </a:xfrm>
          <a:custGeom>
            <a:avLst/>
            <a:gdLst/>
            <a:ahLst/>
            <a:cxnLst/>
            <a:rect l="l" t="t" r="r" b="b"/>
            <a:pathLst>
              <a:path w="4432" h="6248">
                <a:moveTo>
                  <a:pt x="4241" y="1130"/>
                </a:moveTo>
                <a:lnTo>
                  <a:pt x="0" y="6248"/>
                </a:lnTo>
                <a:lnTo>
                  <a:pt x="533" y="2527"/>
                </a:lnTo>
                <a:lnTo>
                  <a:pt x="4432" y="0"/>
                </a:lnTo>
                <a:lnTo>
                  <a:pt x="4241" y="113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2" name="object 1122"/>
          <p:cNvSpPr/>
          <p:nvPr/>
        </p:nvSpPr>
        <p:spPr>
          <a:xfrm>
            <a:off x="668122" y="4082131"/>
            <a:ext cx="10172" cy="4305"/>
          </a:xfrm>
          <a:custGeom>
            <a:avLst/>
            <a:gdLst/>
            <a:ahLst/>
            <a:cxnLst/>
            <a:rect l="l" t="t" r="r" b="b"/>
            <a:pathLst>
              <a:path w="10172" h="4305">
                <a:moveTo>
                  <a:pt x="2920" y="2908"/>
                </a:moveTo>
                <a:lnTo>
                  <a:pt x="10172" y="4305"/>
                </a:lnTo>
                <a:lnTo>
                  <a:pt x="6121" y="977"/>
                </a:lnTo>
                <a:lnTo>
                  <a:pt x="0" y="0"/>
                </a:lnTo>
                <a:lnTo>
                  <a:pt x="2920" y="2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3" name="object 1123"/>
          <p:cNvSpPr/>
          <p:nvPr/>
        </p:nvSpPr>
        <p:spPr>
          <a:xfrm>
            <a:off x="668131" y="4082131"/>
            <a:ext cx="10160" cy="4305"/>
          </a:xfrm>
          <a:custGeom>
            <a:avLst/>
            <a:gdLst/>
            <a:ahLst/>
            <a:cxnLst/>
            <a:rect l="l" t="t" r="r" b="b"/>
            <a:pathLst>
              <a:path w="10159" h="4305">
                <a:moveTo>
                  <a:pt x="6108" y="977"/>
                </a:moveTo>
                <a:lnTo>
                  <a:pt x="10160" y="4305"/>
                </a:lnTo>
                <a:lnTo>
                  <a:pt x="2908" y="2908"/>
                </a:lnTo>
                <a:lnTo>
                  <a:pt x="0" y="0"/>
                </a:lnTo>
                <a:lnTo>
                  <a:pt x="6108" y="977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4" name="object 1124"/>
          <p:cNvSpPr/>
          <p:nvPr/>
        </p:nvSpPr>
        <p:spPr>
          <a:xfrm>
            <a:off x="833603" y="3994504"/>
            <a:ext cx="2933" cy="5473"/>
          </a:xfrm>
          <a:custGeom>
            <a:avLst/>
            <a:gdLst/>
            <a:ahLst/>
            <a:cxnLst/>
            <a:rect l="l" t="t" r="r" b="b"/>
            <a:pathLst>
              <a:path w="2933" h="5473">
                <a:moveTo>
                  <a:pt x="431" y="1816"/>
                </a:moveTo>
                <a:lnTo>
                  <a:pt x="0" y="5473"/>
                </a:lnTo>
                <a:lnTo>
                  <a:pt x="2933" y="2654"/>
                </a:lnTo>
                <a:lnTo>
                  <a:pt x="2781" y="0"/>
                </a:lnTo>
                <a:lnTo>
                  <a:pt x="431" y="18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5" name="object 1125"/>
          <p:cNvSpPr/>
          <p:nvPr/>
        </p:nvSpPr>
        <p:spPr>
          <a:xfrm>
            <a:off x="833597" y="3994500"/>
            <a:ext cx="2946" cy="5473"/>
          </a:xfrm>
          <a:custGeom>
            <a:avLst/>
            <a:gdLst/>
            <a:ahLst/>
            <a:cxnLst/>
            <a:rect l="l" t="t" r="r" b="b"/>
            <a:pathLst>
              <a:path w="2946" h="5473">
                <a:moveTo>
                  <a:pt x="2946" y="2654"/>
                </a:moveTo>
                <a:lnTo>
                  <a:pt x="0" y="5473"/>
                </a:lnTo>
                <a:lnTo>
                  <a:pt x="444" y="1816"/>
                </a:lnTo>
                <a:lnTo>
                  <a:pt x="2793" y="0"/>
                </a:lnTo>
                <a:lnTo>
                  <a:pt x="2946" y="265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6" name="object 1126"/>
          <p:cNvSpPr/>
          <p:nvPr/>
        </p:nvSpPr>
        <p:spPr>
          <a:xfrm>
            <a:off x="691857" y="4073227"/>
            <a:ext cx="23710" cy="2552"/>
          </a:xfrm>
          <a:custGeom>
            <a:avLst/>
            <a:gdLst/>
            <a:ahLst/>
            <a:cxnLst/>
            <a:rect l="l" t="t" r="r" b="b"/>
            <a:pathLst>
              <a:path w="23710" h="2552">
                <a:moveTo>
                  <a:pt x="0" y="507"/>
                </a:moveTo>
                <a:lnTo>
                  <a:pt x="1079" y="1879"/>
                </a:lnTo>
                <a:lnTo>
                  <a:pt x="19138" y="2552"/>
                </a:lnTo>
                <a:lnTo>
                  <a:pt x="23710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7" name="object 1127"/>
          <p:cNvSpPr/>
          <p:nvPr/>
        </p:nvSpPr>
        <p:spPr>
          <a:xfrm>
            <a:off x="691859" y="4073236"/>
            <a:ext cx="23710" cy="2552"/>
          </a:xfrm>
          <a:custGeom>
            <a:avLst/>
            <a:gdLst/>
            <a:ahLst/>
            <a:cxnLst/>
            <a:rect l="l" t="t" r="r" b="b"/>
            <a:pathLst>
              <a:path w="23710" h="2552">
                <a:moveTo>
                  <a:pt x="23710" y="0"/>
                </a:moveTo>
                <a:lnTo>
                  <a:pt x="19126" y="2552"/>
                </a:lnTo>
                <a:lnTo>
                  <a:pt x="1079" y="1879"/>
                </a:lnTo>
                <a:lnTo>
                  <a:pt x="0" y="508"/>
                </a:lnTo>
                <a:lnTo>
                  <a:pt x="2371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8" name="object 1128"/>
          <p:cNvSpPr/>
          <p:nvPr/>
        </p:nvSpPr>
        <p:spPr>
          <a:xfrm>
            <a:off x="896660" y="3965832"/>
            <a:ext cx="16230" cy="5994"/>
          </a:xfrm>
          <a:custGeom>
            <a:avLst/>
            <a:gdLst/>
            <a:ahLst/>
            <a:cxnLst/>
            <a:rect l="l" t="t" r="r" b="b"/>
            <a:pathLst>
              <a:path w="16230" h="5994">
                <a:moveTo>
                  <a:pt x="0" y="952"/>
                </a:moveTo>
                <a:lnTo>
                  <a:pt x="13296" y="5994"/>
                </a:lnTo>
                <a:lnTo>
                  <a:pt x="16230" y="4432"/>
                </a:lnTo>
                <a:lnTo>
                  <a:pt x="1778" y="0"/>
                </a:lnTo>
                <a:lnTo>
                  <a:pt x="0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9" name="object 1129"/>
          <p:cNvSpPr/>
          <p:nvPr/>
        </p:nvSpPr>
        <p:spPr>
          <a:xfrm>
            <a:off x="896658" y="3965841"/>
            <a:ext cx="16230" cy="5981"/>
          </a:xfrm>
          <a:custGeom>
            <a:avLst/>
            <a:gdLst/>
            <a:ahLst/>
            <a:cxnLst/>
            <a:rect l="l" t="t" r="r" b="b"/>
            <a:pathLst>
              <a:path w="16230" h="5981">
                <a:moveTo>
                  <a:pt x="16230" y="4419"/>
                </a:moveTo>
                <a:lnTo>
                  <a:pt x="13296" y="5981"/>
                </a:lnTo>
                <a:lnTo>
                  <a:pt x="0" y="939"/>
                </a:lnTo>
                <a:lnTo>
                  <a:pt x="1778" y="0"/>
                </a:lnTo>
                <a:lnTo>
                  <a:pt x="16230" y="441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0" name="object 1130"/>
          <p:cNvSpPr/>
          <p:nvPr/>
        </p:nvSpPr>
        <p:spPr>
          <a:xfrm>
            <a:off x="839548" y="3980068"/>
            <a:ext cx="98221" cy="98755"/>
          </a:xfrm>
          <a:custGeom>
            <a:avLst/>
            <a:gdLst/>
            <a:ahLst/>
            <a:cxnLst/>
            <a:rect l="l" t="t" r="r" b="b"/>
            <a:pathLst>
              <a:path w="98221" h="98755">
                <a:moveTo>
                  <a:pt x="38074" y="952"/>
                </a:moveTo>
                <a:lnTo>
                  <a:pt x="22148" y="7708"/>
                </a:lnTo>
                <a:lnTo>
                  <a:pt x="11442" y="17627"/>
                </a:lnTo>
                <a:lnTo>
                  <a:pt x="2717" y="31508"/>
                </a:lnTo>
                <a:lnTo>
                  <a:pt x="0" y="47218"/>
                </a:lnTo>
                <a:lnTo>
                  <a:pt x="1003" y="60274"/>
                </a:lnTo>
                <a:lnTo>
                  <a:pt x="13030" y="82880"/>
                </a:lnTo>
                <a:lnTo>
                  <a:pt x="20878" y="90347"/>
                </a:lnTo>
                <a:lnTo>
                  <a:pt x="36525" y="97447"/>
                </a:lnTo>
                <a:lnTo>
                  <a:pt x="52743" y="98755"/>
                </a:lnTo>
                <a:lnTo>
                  <a:pt x="66548" y="95300"/>
                </a:lnTo>
                <a:lnTo>
                  <a:pt x="75272" y="90665"/>
                </a:lnTo>
                <a:lnTo>
                  <a:pt x="85191" y="83553"/>
                </a:lnTo>
                <a:lnTo>
                  <a:pt x="94551" y="68529"/>
                </a:lnTo>
                <a:lnTo>
                  <a:pt x="98221" y="53098"/>
                </a:lnTo>
                <a:lnTo>
                  <a:pt x="97993" y="40208"/>
                </a:lnTo>
                <a:lnTo>
                  <a:pt x="90195" y="22098"/>
                </a:lnTo>
                <a:lnTo>
                  <a:pt x="83896" y="13690"/>
                </a:lnTo>
                <a:lnTo>
                  <a:pt x="68986" y="3924"/>
                </a:lnTo>
                <a:lnTo>
                  <a:pt x="51041" y="0"/>
                </a:lnTo>
                <a:lnTo>
                  <a:pt x="38074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1" name="object 1131"/>
          <p:cNvSpPr/>
          <p:nvPr/>
        </p:nvSpPr>
        <p:spPr>
          <a:xfrm>
            <a:off x="839548" y="3980068"/>
            <a:ext cx="98221" cy="98755"/>
          </a:xfrm>
          <a:custGeom>
            <a:avLst/>
            <a:gdLst/>
            <a:ahLst/>
            <a:cxnLst/>
            <a:rect l="l" t="t" r="r" b="b"/>
            <a:pathLst>
              <a:path w="98221" h="98755">
                <a:moveTo>
                  <a:pt x="38074" y="952"/>
                </a:moveTo>
                <a:lnTo>
                  <a:pt x="51041" y="0"/>
                </a:lnTo>
                <a:lnTo>
                  <a:pt x="68986" y="3924"/>
                </a:lnTo>
                <a:lnTo>
                  <a:pt x="83896" y="13690"/>
                </a:lnTo>
                <a:lnTo>
                  <a:pt x="90195" y="22098"/>
                </a:lnTo>
                <a:lnTo>
                  <a:pt x="97993" y="40208"/>
                </a:lnTo>
                <a:lnTo>
                  <a:pt x="98221" y="53098"/>
                </a:lnTo>
                <a:lnTo>
                  <a:pt x="94551" y="68529"/>
                </a:lnTo>
                <a:lnTo>
                  <a:pt x="85191" y="83553"/>
                </a:lnTo>
                <a:lnTo>
                  <a:pt x="75272" y="90665"/>
                </a:lnTo>
                <a:lnTo>
                  <a:pt x="66548" y="95300"/>
                </a:lnTo>
                <a:lnTo>
                  <a:pt x="52743" y="98755"/>
                </a:lnTo>
                <a:lnTo>
                  <a:pt x="36525" y="97447"/>
                </a:lnTo>
                <a:lnTo>
                  <a:pt x="20878" y="90347"/>
                </a:lnTo>
                <a:lnTo>
                  <a:pt x="13030" y="82880"/>
                </a:lnTo>
                <a:lnTo>
                  <a:pt x="1003" y="60274"/>
                </a:lnTo>
                <a:lnTo>
                  <a:pt x="0" y="47218"/>
                </a:lnTo>
                <a:lnTo>
                  <a:pt x="2717" y="31508"/>
                </a:lnTo>
                <a:lnTo>
                  <a:pt x="11442" y="17627"/>
                </a:lnTo>
                <a:lnTo>
                  <a:pt x="22148" y="7708"/>
                </a:lnTo>
                <a:lnTo>
                  <a:pt x="38074" y="952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2" name="object 1132"/>
          <p:cNvSpPr/>
          <p:nvPr/>
        </p:nvSpPr>
        <p:spPr>
          <a:xfrm>
            <a:off x="830361" y="3999975"/>
            <a:ext cx="3225" cy="4229"/>
          </a:xfrm>
          <a:custGeom>
            <a:avLst/>
            <a:gdLst/>
            <a:ahLst/>
            <a:cxnLst/>
            <a:rect l="l" t="t" r="r" b="b"/>
            <a:pathLst>
              <a:path w="3225" h="4229">
                <a:moveTo>
                  <a:pt x="622" y="1968"/>
                </a:moveTo>
                <a:lnTo>
                  <a:pt x="0" y="4229"/>
                </a:lnTo>
                <a:lnTo>
                  <a:pt x="3111" y="2806"/>
                </a:lnTo>
                <a:lnTo>
                  <a:pt x="3225" y="0"/>
                </a:lnTo>
                <a:lnTo>
                  <a:pt x="622" y="19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3" name="object 1133"/>
          <p:cNvSpPr/>
          <p:nvPr/>
        </p:nvSpPr>
        <p:spPr>
          <a:xfrm>
            <a:off x="830356" y="3999984"/>
            <a:ext cx="3238" cy="4229"/>
          </a:xfrm>
          <a:custGeom>
            <a:avLst/>
            <a:gdLst/>
            <a:ahLst/>
            <a:cxnLst/>
            <a:rect l="l" t="t" r="r" b="b"/>
            <a:pathLst>
              <a:path w="3238" h="4229">
                <a:moveTo>
                  <a:pt x="3124" y="2794"/>
                </a:moveTo>
                <a:lnTo>
                  <a:pt x="0" y="4229"/>
                </a:lnTo>
                <a:lnTo>
                  <a:pt x="622" y="1955"/>
                </a:lnTo>
                <a:lnTo>
                  <a:pt x="3238" y="0"/>
                </a:lnTo>
                <a:lnTo>
                  <a:pt x="3124" y="279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4" name="object 1134"/>
          <p:cNvSpPr/>
          <p:nvPr/>
        </p:nvSpPr>
        <p:spPr>
          <a:xfrm>
            <a:off x="678291" y="4086432"/>
            <a:ext cx="7213" cy="3251"/>
          </a:xfrm>
          <a:custGeom>
            <a:avLst/>
            <a:gdLst/>
            <a:ahLst/>
            <a:cxnLst/>
            <a:rect l="l" t="t" r="r" b="b"/>
            <a:pathLst>
              <a:path w="7213" h="3251">
                <a:moveTo>
                  <a:pt x="2959" y="2997"/>
                </a:moveTo>
                <a:lnTo>
                  <a:pt x="7213" y="3251"/>
                </a:lnTo>
                <a:lnTo>
                  <a:pt x="3797" y="266"/>
                </a:lnTo>
                <a:lnTo>
                  <a:pt x="0" y="0"/>
                </a:lnTo>
                <a:lnTo>
                  <a:pt x="2959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5" name="object 1135"/>
          <p:cNvSpPr/>
          <p:nvPr/>
        </p:nvSpPr>
        <p:spPr>
          <a:xfrm>
            <a:off x="678300" y="4086434"/>
            <a:ext cx="7200" cy="3251"/>
          </a:xfrm>
          <a:custGeom>
            <a:avLst/>
            <a:gdLst/>
            <a:ahLst/>
            <a:cxnLst/>
            <a:rect l="l" t="t" r="r" b="b"/>
            <a:pathLst>
              <a:path w="7200" h="3251">
                <a:moveTo>
                  <a:pt x="3784" y="266"/>
                </a:moveTo>
                <a:lnTo>
                  <a:pt x="7200" y="3251"/>
                </a:lnTo>
                <a:lnTo>
                  <a:pt x="2946" y="2997"/>
                </a:lnTo>
                <a:lnTo>
                  <a:pt x="0" y="0"/>
                </a:lnTo>
                <a:lnTo>
                  <a:pt x="3784" y="26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6" name="object 1136"/>
          <p:cNvSpPr/>
          <p:nvPr/>
        </p:nvSpPr>
        <p:spPr>
          <a:xfrm>
            <a:off x="826823" y="4009966"/>
            <a:ext cx="2146" cy="4864"/>
          </a:xfrm>
          <a:custGeom>
            <a:avLst/>
            <a:gdLst/>
            <a:ahLst/>
            <a:cxnLst/>
            <a:rect l="l" t="t" r="r" b="b"/>
            <a:pathLst>
              <a:path w="2146" h="4864">
                <a:moveTo>
                  <a:pt x="0" y="469"/>
                </a:moveTo>
                <a:lnTo>
                  <a:pt x="965" y="4864"/>
                </a:lnTo>
                <a:lnTo>
                  <a:pt x="2146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7" name="object 1137"/>
          <p:cNvSpPr/>
          <p:nvPr/>
        </p:nvSpPr>
        <p:spPr>
          <a:xfrm>
            <a:off x="826823" y="4009971"/>
            <a:ext cx="2146" cy="4851"/>
          </a:xfrm>
          <a:custGeom>
            <a:avLst/>
            <a:gdLst/>
            <a:ahLst/>
            <a:cxnLst/>
            <a:rect l="l" t="t" r="r" b="b"/>
            <a:pathLst>
              <a:path w="2146" h="4851">
                <a:moveTo>
                  <a:pt x="2146" y="0"/>
                </a:moveTo>
                <a:lnTo>
                  <a:pt x="965" y="4851"/>
                </a:lnTo>
                <a:lnTo>
                  <a:pt x="0" y="457"/>
                </a:lnTo>
                <a:lnTo>
                  <a:pt x="2146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8" name="object 1138"/>
          <p:cNvSpPr/>
          <p:nvPr/>
        </p:nvSpPr>
        <p:spPr>
          <a:xfrm>
            <a:off x="689183" y="4089721"/>
            <a:ext cx="5461" cy="2590"/>
          </a:xfrm>
          <a:custGeom>
            <a:avLst/>
            <a:gdLst/>
            <a:ahLst/>
            <a:cxnLst/>
            <a:rect l="l" t="t" r="r" b="b"/>
            <a:pathLst>
              <a:path w="5460" h="2590">
                <a:moveTo>
                  <a:pt x="0" y="1079"/>
                </a:moveTo>
                <a:lnTo>
                  <a:pt x="1028" y="2590"/>
                </a:lnTo>
                <a:lnTo>
                  <a:pt x="5461" y="1714"/>
                </a:lnTo>
                <a:lnTo>
                  <a:pt x="1816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9" name="object 1139"/>
          <p:cNvSpPr/>
          <p:nvPr/>
        </p:nvSpPr>
        <p:spPr>
          <a:xfrm>
            <a:off x="689176" y="4089722"/>
            <a:ext cx="5473" cy="2590"/>
          </a:xfrm>
          <a:custGeom>
            <a:avLst/>
            <a:gdLst/>
            <a:ahLst/>
            <a:cxnLst/>
            <a:rect l="l" t="t" r="r" b="b"/>
            <a:pathLst>
              <a:path w="5473" h="2590">
                <a:moveTo>
                  <a:pt x="5473" y="1714"/>
                </a:moveTo>
                <a:lnTo>
                  <a:pt x="1028" y="2590"/>
                </a:lnTo>
                <a:lnTo>
                  <a:pt x="0" y="1079"/>
                </a:lnTo>
                <a:lnTo>
                  <a:pt x="1816" y="0"/>
                </a:lnTo>
                <a:lnTo>
                  <a:pt x="5473" y="171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0" name="object 1140"/>
          <p:cNvSpPr/>
          <p:nvPr/>
        </p:nvSpPr>
        <p:spPr>
          <a:xfrm>
            <a:off x="917606" y="3973565"/>
            <a:ext cx="10464" cy="7175"/>
          </a:xfrm>
          <a:custGeom>
            <a:avLst/>
            <a:gdLst/>
            <a:ahLst/>
            <a:cxnLst/>
            <a:rect l="l" t="t" r="r" b="b"/>
            <a:pathLst>
              <a:path w="10464" h="7175">
                <a:moveTo>
                  <a:pt x="8851" y="7175"/>
                </a:moveTo>
                <a:lnTo>
                  <a:pt x="10464" y="6781"/>
                </a:lnTo>
                <a:lnTo>
                  <a:pt x="2806" y="114"/>
                </a:lnTo>
                <a:lnTo>
                  <a:pt x="0" y="0"/>
                </a:lnTo>
                <a:lnTo>
                  <a:pt x="8851" y="71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1" name="object 1141"/>
          <p:cNvSpPr/>
          <p:nvPr/>
        </p:nvSpPr>
        <p:spPr>
          <a:xfrm>
            <a:off x="917619" y="3973565"/>
            <a:ext cx="10452" cy="7175"/>
          </a:xfrm>
          <a:custGeom>
            <a:avLst/>
            <a:gdLst/>
            <a:ahLst/>
            <a:cxnLst/>
            <a:rect l="l" t="t" r="r" b="b"/>
            <a:pathLst>
              <a:path w="10452" h="7175">
                <a:moveTo>
                  <a:pt x="2793" y="114"/>
                </a:moveTo>
                <a:lnTo>
                  <a:pt x="10452" y="6781"/>
                </a:lnTo>
                <a:lnTo>
                  <a:pt x="8839" y="7175"/>
                </a:lnTo>
                <a:lnTo>
                  <a:pt x="0" y="0"/>
                </a:lnTo>
                <a:lnTo>
                  <a:pt x="2793" y="11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2" name="object 1142"/>
          <p:cNvSpPr/>
          <p:nvPr/>
        </p:nvSpPr>
        <p:spPr>
          <a:xfrm>
            <a:off x="694646" y="4090374"/>
            <a:ext cx="6146" cy="2590"/>
          </a:xfrm>
          <a:custGeom>
            <a:avLst/>
            <a:gdLst/>
            <a:ahLst/>
            <a:cxnLst/>
            <a:rect l="l" t="t" r="r" b="b"/>
            <a:pathLst>
              <a:path w="6146" h="2590">
                <a:moveTo>
                  <a:pt x="0" y="1066"/>
                </a:moveTo>
                <a:lnTo>
                  <a:pt x="2070" y="2590"/>
                </a:lnTo>
                <a:lnTo>
                  <a:pt x="6146" y="1676"/>
                </a:lnTo>
                <a:lnTo>
                  <a:pt x="287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3" name="object 1143"/>
          <p:cNvSpPr/>
          <p:nvPr/>
        </p:nvSpPr>
        <p:spPr>
          <a:xfrm>
            <a:off x="694653" y="4090372"/>
            <a:ext cx="6146" cy="2590"/>
          </a:xfrm>
          <a:custGeom>
            <a:avLst/>
            <a:gdLst/>
            <a:ahLst/>
            <a:cxnLst/>
            <a:rect l="l" t="t" r="r" b="b"/>
            <a:pathLst>
              <a:path w="6146" h="2590">
                <a:moveTo>
                  <a:pt x="6146" y="1676"/>
                </a:moveTo>
                <a:lnTo>
                  <a:pt x="2070" y="2590"/>
                </a:lnTo>
                <a:lnTo>
                  <a:pt x="0" y="1066"/>
                </a:lnTo>
                <a:lnTo>
                  <a:pt x="2857" y="0"/>
                </a:lnTo>
                <a:lnTo>
                  <a:pt x="6146" y="167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4" name="object 1144"/>
          <p:cNvSpPr/>
          <p:nvPr/>
        </p:nvSpPr>
        <p:spPr>
          <a:xfrm>
            <a:off x="824845" y="4014830"/>
            <a:ext cx="3479" cy="9855"/>
          </a:xfrm>
          <a:custGeom>
            <a:avLst/>
            <a:gdLst/>
            <a:ahLst/>
            <a:cxnLst/>
            <a:rect l="l" t="t" r="r" b="b"/>
            <a:pathLst>
              <a:path w="3479" h="9855">
                <a:moveTo>
                  <a:pt x="0" y="6921"/>
                </a:moveTo>
                <a:lnTo>
                  <a:pt x="1562" y="9855"/>
                </a:lnTo>
                <a:lnTo>
                  <a:pt x="3479" y="1422"/>
                </a:lnTo>
                <a:lnTo>
                  <a:pt x="2933" y="0"/>
                </a:lnTo>
                <a:lnTo>
                  <a:pt x="0" y="69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5" name="object 1145"/>
          <p:cNvSpPr/>
          <p:nvPr/>
        </p:nvSpPr>
        <p:spPr>
          <a:xfrm>
            <a:off x="824852" y="4014819"/>
            <a:ext cx="3467" cy="9867"/>
          </a:xfrm>
          <a:custGeom>
            <a:avLst/>
            <a:gdLst/>
            <a:ahLst/>
            <a:cxnLst/>
            <a:rect l="l" t="t" r="r" b="b"/>
            <a:pathLst>
              <a:path w="3467" h="9867">
                <a:moveTo>
                  <a:pt x="3467" y="1435"/>
                </a:moveTo>
                <a:lnTo>
                  <a:pt x="1562" y="9867"/>
                </a:lnTo>
                <a:lnTo>
                  <a:pt x="0" y="6934"/>
                </a:lnTo>
                <a:lnTo>
                  <a:pt x="2933" y="0"/>
                </a:lnTo>
                <a:lnTo>
                  <a:pt x="3467" y="143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6" name="object 1146"/>
          <p:cNvSpPr/>
          <p:nvPr/>
        </p:nvSpPr>
        <p:spPr>
          <a:xfrm>
            <a:off x="758738" y="4044769"/>
            <a:ext cx="6070" cy="16471"/>
          </a:xfrm>
          <a:custGeom>
            <a:avLst/>
            <a:gdLst/>
            <a:ahLst/>
            <a:cxnLst/>
            <a:rect l="l" t="t" r="r" b="b"/>
            <a:pathLst>
              <a:path w="6070" h="16471">
                <a:moveTo>
                  <a:pt x="4305" y="939"/>
                </a:moveTo>
                <a:lnTo>
                  <a:pt x="0" y="16471"/>
                </a:lnTo>
                <a:lnTo>
                  <a:pt x="3238" y="12471"/>
                </a:lnTo>
                <a:lnTo>
                  <a:pt x="6070" y="0"/>
                </a:lnTo>
                <a:lnTo>
                  <a:pt x="4305" y="9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7" name="object 1147"/>
          <p:cNvSpPr/>
          <p:nvPr/>
        </p:nvSpPr>
        <p:spPr>
          <a:xfrm>
            <a:off x="758737" y="4044767"/>
            <a:ext cx="6083" cy="16471"/>
          </a:xfrm>
          <a:custGeom>
            <a:avLst/>
            <a:gdLst/>
            <a:ahLst/>
            <a:cxnLst/>
            <a:rect l="l" t="t" r="r" b="b"/>
            <a:pathLst>
              <a:path w="6083" h="16471">
                <a:moveTo>
                  <a:pt x="3238" y="12471"/>
                </a:moveTo>
                <a:lnTo>
                  <a:pt x="0" y="16471"/>
                </a:lnTo>
                <a:lnTo>
                  <a:pt x="4305" y="939"/>
                </a:lnTo>
                <a:lnTo>
                  <a:pt x="6083" y="0"/>
                </a:lnTo>
                <a:lnTo>
                  <a:pt x="3238" y="1247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8" name="object 1148"/>
          <p:cNvSpPr/>
          <p:nvPr/>
        </p:nvSpPr>
        <p:spPr>
          <a:xfrm>
            <a:off x="700796" y="4090979"/>
            <a:ext cx="6146" cy="2603"/>
          </a:xfrm>
          <a:custGeom>
            <a:avLst/>
            <a:gdLst/>
            <a:ahLst/>
            <a:cxnLst/>
            <a:rect l="l" t="t" r="r" b="b"/>
            <a:pathLst>
              <a:path w="6146" h="2603">
                <a:moveTo>
                  <a:pt x="0" y="1066"/>
                </a:moveTo>
                <a:lnTo>
                  <a:pt x="2070" y="2603"/>
                </a:lnTo>
                <a:lnTo>
                  <a:pt x="6146" y="1689"/>
                </a:lnTo>
                <a:lnTo>
                  <a:pt x="287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9" name="object 1149"/>
          <p:cNvSpPr/>
          <p:nvPr/>
        </p:nvSpPr>
        <p:spPr>
          <a:xfrm>
            <a:off x="700802" y="4090986"/>
            <a:ext cx="6146" cy="2590"/>
          </a:xfrm>
          <a:custGeom>
            <a:avLst/>
            <a:gdLst/>
            <a:ahLst/>
            <a:cxnLst/>
            <a:rect l="l" t="t" r="r" b="b"/>
            <a:pathLst>
              <a:path w="6146" h="2590">
                <a:moveTo>
                  <a:pt x="6146" y="1676"/>
                </a:moveTo>
                <a:lnTo>
                  <a:pt x="2070" y="2590"/>
                </a:lnTo>
                <a:lnTo>
                  <a:pt x="0" y="1066"/>
                </a:lnTo>
                <a:lnTo>
                  <a:pt x="2857" y="0"/>
                </a:lnTo>
                <a:lnTo>
                  <a:pt x="6146" y="167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0" name="object 1150"/>
          <p:cNvSpPr/>
          <p:nvPr/>
        </p:nvSpPr>
        <p:spPr>
          <a:xfrm>
            <a:off x="752668" y="4061245"/>
            <a:ext cx="6083" cy="5969"/>
          </a:xfrm>
          <a:custGeom>
            <a:avLst/>
            <a:gdLst/>
            <a:ahLst/>
            <a:cxnLst/>
            <a:rect l="l" t="t" r="r" b="b"/>
            <a:pathLst>
              <a:path w="6083" h="5969">
                <a:moveTo>
                  <a:pt x="2031" y="2717"/>
                </a:moveTo>
                <a:lnTo>
                  <a:pt x="0" y="5969"/>
                </a:lnTo>
                <a:lnTo>
                  <a:pt x="4851" y="3492"/>
                </a:lnTo>
                <a:lnTo>
                  <a:pt x="6083" y="0"/>
                </a:lnTo>
                <a:lnTo>
                  <a:pt x="2031" y="27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1" name="object 1151"/>
          <p:cNvSpPr/>
          <p:nvPr/>
        </p:nvSpPr>
        <p:spPr>
          <a:xfrm>
            <a:off x="752666" y="4061239"/>
            <a:ext cx="6070" cy="5969"/>
          </a:xfrm>
          <a:custGeom>
            <a:avLst/>
            <a:gdLst/>
            <a:ahLst/>
            <a:cxnLst/>
            <a:rect l="l" t="t" r="r" b="b"/>
            <a:pathLst>
              <a:path w="6070" h="5969">
                <a:moveTo>
                  <a:pt x="4851" y="3505"/>
                </a:moveTo>
                <a:lnTo>
                  <a:pt x="0" y="5968"/>
                </a:lnTo>
                <a:lnTo>
                  <a:pt x="2031" y="2717"/>
                </a:lnTo>
                <a:lnTo>
                  <a:pt x="6070" y="0"/>
                </a:lnTo>
                <a:lnTo>
                  <a:pt x="4851" y="350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2" name="object 1152"/>
          <p:cNvSpPr/>
          <p:nvPr/>
        </p:nvSpPr>
        <p:spPr>
          <a:xfrm>
            <a:off x="726136" y="4075353"/>
            <a:ext cx="21958" cy="13462"/>
          </a:xfrm>
          <a:custGeom>
            <a:avLst/>
            <a:gdLst/>
            <a:ahLst/>
            <a:cxnLst/>
            <a:rect l="l" t="t" r="r" b="b"/>
            <a:pathLst>
              <a:path w="21958" h="13462">
                <a:moveTo>
                  <a:pt x="12966" y="6718"/>
                </a:moveTo>
                <a:lnTo>
                  <a:pt x="21958" y="0"/>
                </a:lnTo>
                <a:lnTo>
                  <a:pt x="0" y="13042"/>
                </a:lnTo>
                <a:lnTo>
                  <a:pt x="1143" y="13461"/>
                </a:lnTo>
                <a:lnTo>
                  <a:pt x="12966" y="6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3" name="object 1153"/>
          <p:cNvSpPr/>
          <p:nvPr/>
        </p:nvSpPr>
        <p:spPr>
          <a:xfrm>
            <a:off x="726136" y="4075353"/>
            <a:ext cx="21958" cy="13462"/>
          </a:xfrm>
          <a:custGeom>
            <a:avLst/>
            <a:gdLst/>
            <a:ahLst/>
            <a:cxnLst/>
            <a:rect l="l" t="t" r="r" b="b"/>
            <a:pathLst>
              <a:path w="21958" h="13462">
                <a:moveTo>
                  <a:pt x="12966" y="6718"/>
                </a:moveTo>
                <a:lnTo>
                  <a:pt x="1143" y="13461"/>
                </a:lnTo>
                <a:lnTo>
                  <a:pt x="0" y="13042"/>
                </a:lnTo>
                <a:lnTo>
                  <a:pt x="21958" y="0"/>
                </a:lnTo>
                <a:lnTo>
                  <a:pt x="12966" y="671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4" name="object 1154"/>
          <p:cNvSpPr/>
          <p:nvPr/>
        </p:nvSpPr>
        <p:spPr>
          <a:xfrm>
            <a:off x="933088" y="3982695"/>
            <a:ext cx="9944" cy="15265"/>
          </a:xfrm>
          <a:custGeom>
            <a:avLst/>
            <a:gdLst/>
            <a:ahLst/>
            <a:cxnLst/>
            <a:rect l="l" t="t" r="r" b="b"/>
            <a:pathLst>
              <a:path w="9944" h="15265">
                <a:moveTo>
                  <a:pt x="4914" y="9258"/>
                </a:moveTo>
                <a:lnTo>
                  <a:pt x="9944" y="15265"/>
                </a:lnTo>
                <a:lnTo>
                  <a:pt x="736" y="749"/>
                </a:lnTo>
                <a:lnTo>
                  <a:pt x="0" y="0"/>
                </a:lnTo>
                <a:lnTo>
                  <a:pt x="4914" y="92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5" name="object 1155"/>
          <p:cNvSpPr/>
          <p:nvPr/>
        </p:nvSpPr>
        <p:spPr>
          <a:xfrm>
            <a:off x="933088" y="3982697"/>
            <a:ext cx="9944" cy="15265"/>
          </a:xfrm>
          <a:custGeom>
            <a:avLst/>
            <a:gdLst/>
            <a:ahLst/>
            <a:cxnLst/>
            <a:rect l="l" t="t" r="r" b="b"/>
            <a:pathLst>
              <a:path w="9944" h="15265">
                <a:moveTo>
                  <a:pt x="736" y="749"/>
                </a:moveTo>
                <a:lnTo>
                  <a:pt x="9944" y="15265"/>
                </a:lnTo>
                <a:lnTo>
                  <a:pt x="4914" y="9258"/>
                </a:lnTo>
                <a:lnTo>
                  <a:pt x="0" y="0"/>
                </a:lnTo>
                <a:lnTo>
                  <a:pt x="736" y="74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6" name="object 1156"/>
          <p:cNvSpPr/>
          <p:nvPr/>
        </p:nvSpPr>
        <p:spPr>
          <a:xfrm>
            <a:off x="827954" y="4049486"/>
            <a:ext cx="9969" cy="18122"/>
          </a:xfrm>
          <a:custGeom>
            <a:avLst/>
            <a:gdLst/>
            <a:ahLst/>
            <a:cxnLst/>
            <a:rect l="l" t="t" r="r" b="b"/>
            <a:pathLst>
              <a:path w="9969" h="18122">
                <a:moveTo>
                  <a:pt x="0" y="1092"/>
                </a:moveTo>
                <a:lnTo>
                  <a:pt x="9855" y="18122"/>
                </a:lnTo>
                <a:lnTo>
                  <a:pt x="9969" y="15316"/>
                </a:lnTo>
                <a:lnTo>
                  <a:pt x="558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7" name="object 1157"/>
          <p:cNvSpPr/>
          <p:nvPr/>
        </p:nvSpPr>
        <p:spPr>
          <a:xfrm>
            <a:off x="827953" y="4049487"/>
            <a:ext cx="9969" cy="18122"/>
          </a:xfrm>
          <a:custGeom>
            <a:avLst/>
            <a:gdLst/>
            <a:ahLst/>
            <a:cxnLst/>
            <a:rect l="l" t="t" r="r" b="b"/>
            <a:pathLst>
              <a:path w="9969" h="18122">
                <a:moveTo>
                  <a:pt x="9969" y="15316"/>
                </a:moveTo>
                <a:lnTo>
                  <a:pt x="9855" y="18122"/>
                </a:lnTo>
                <a:lnTo>
                  <a:pt x="0" y="1092"/>
                </a:lnTo>
                <a:lnTo>
                  <a:pt x="558" y="0"/>
                </a:lnTo>
                <a:lnTo>
                  <a:pt x="9969" y="1531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8" name="object 1158"/>
          <p:cNvSpPr/>
          <p:nvPr/>
        </p:nvSpPr>
        <p:spPr>
          <a:xfrm>
            <a:off x="839716" y="4069259"/>
            <a:ext cx="10426" cy="9715"/>
          </a:xfrm>
          <a:custGeom>
            <a:avLst/>
            <a:gdLst/>
            <a:ahLst/>
            <a:cxnLst/>
            <a:rect l="l" t="t" r="r" b="b"/>
            <a:pathLst>
              <a:path w="10426" h="9715">
                <a:moveTo>
                  <a:pt x="0" y="419"/>
                </a:moveTo>
                <a:lnTo>
                  <a:pt x="7048" y="8534"/>
                </a:lnTo>
                <a:lnTo>
                  <a:pt x="10426" y="9715"/>
                </a:lnTo>
                <a:lnTo>
                  <a:pt x="571" y="0"/>
                </a:lnTo>
                <a:lnTo>
                  <a:pt x="0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9" name="object 1159"/>
          <p:cNvSpPr/>
          <p:nvPr/>
        </p:nvSpPr>
        <p:spPr>
          <a:xfrm>
            <a:off x="839711" y="4069257"/>
            <a:ext cx="10426" cy="9715"/>
          </a:xfrm>
          <a:custGeom>
            <a:avLst/>
            <a:gdLst/>
            <a:ahLst/>
            <a:cxnLst/>
            <a:rect l="l" t="t" r="r" b="b"/>
            <a:pathLst>
              <a:path w="10426" h="9715">
                <a:moveTo>
                  <a:pt x="10426" y="9715"/>
                </a:moveTo>
                <a:lnTo>
                  <a:pt x="7061" y="8534"/>
                </a:lnTo>
                <a:lnTo>
                  <a:pt x="0" y="419"/>
                </a:lnTo>
                <a:lnTo>
                  <a:pt x="571" y="0"/>
                </a:lnTo>
                <a:lnTo>
                  <a:pt x="10426" y="971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0" name="object 1160"/>
          <p:cNvSpPr/>
          <p:nvPr/>
        </p:nvSpPr>
        <p:spPr>
          <a:xfrm>
            <a:off x="944037" y="3999208"/>
            <a:ext cx="8064" cy="19265"/>
          </a:xfrm>
          <a:custGeom>
            <a:avLst/>
            <a:gdLst/>
            <a:ahLst/>
            <a:cxnLst/>
            <a:rect l="l" t="t" r="r" b="b"/>
            <a:pathLst>
              <a:path w="8064" h="19265">
                <a:moveTo>
                  <a:pt x="0" y="1066"/>
                </a:moveTo>
                <a:lnTo>
                  <a:pt x="3149" y="10007"/>
                </a:lnTo>
                <a:lnTo>
                  <a:pt x="8064" y="19265"/>
                </a:lnTo>
                <a:lnTo>
                  <a:pt x="1358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1" name="object 1161"/>
          <p:cNvSpPr/>
          <p:nvPr/>
        </p:nvSpPr>
        <p:spPr>
          <a:xfrm>
            <a:off x="944031" y="3999210"/>
            <a:ext cx="8077" cy="19265"/>
          </a:xfrm>
          <a:custGeom>
            <a:avLst/>
            <a:gdLst/>
            <a:ahLst/>
            <a:cxnLst/>
            <a:rect l="l" t="t" r="r" b="b"/>
            <a:pathLst>
              <a:path w="8077" h="19265">
                <a:moveTo>
                  <a:pt x="8077" y="19265"/>
                </a:moveTo>
                <a:lnTo>
                  <a:pt x="3149" y="10007"/>
                </a:lnTo>
                <a:lnTo>
                  <a:pt x="0" y="1066"/>
                </a:lnTo>
                <a:lnTo>
                  <a:pt x="1371" y="0"/>
                </a:lnTo>
                <a:lnTo>
                  <a:pt x="8077" y="1926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2" name="object 1162"/>
          <p:cNvSpPr/>
          <p:nvPr/>
        </p:nvSpPr>
        <p:spPr>
          <a:xfrm>
            <a:off x="759056" y="4107994"/>
            <a:ext cx="72288" cy="67741"/>
          </a:xfrm>
          <a:custGeom>
            <a:avLst/>
            <a:gdLst/>
            <a:ahLst/>
            <a:cxnLst/>
            <a:rect l="l" t="t" r="r" b="b"/>
            <a:pathLst>
              <a:path w="72288" h="67741">
                <a:moveTo>
                  <a:pt x="4317" y="19735"/>
                </a:moveTo>
                <a:lnTo>
                  <a:pt x="0" y="36309"/>
                </a:lnTo>
                <a:lnTo>
                  <a:pt x="4406" y="51663"/>
                </a:lnTo>
                <a:lnTo>
                  <a:pt x="8102" y="58826"/>
                </a:lnTo>
                <a:lnTo>
                  <a:pt x="16929" y="67716"/>
                </a:lnTo>
                <a:lnTo>
                  <a:pt x="19456" y="67741"/>
                </a:lnTo>
                <a:lnTo>
                  <a:pt x="6756" y="53721"/>
                </a:lnTo>
                <a:lnTo>
                  <a:pt x="2324" y="37007"/>
                </a:lnTo>
                <a:lnTo>
                  <a:pt x="6642" y="20447"/>
                </a:lnTo>
                <a:lnTo>
                  <a:pt x="16421" y="9423"/>
                </a:lnTo>
                <a:lnTo>
                  <a:pt x="26123" y="4267"/>
                </a:lnTo>
                <a:lnTo>
                  <a:pt x="40728" y="2324"/>
                </a:lnTo>
                <a:lnTo>
                  <a:pt x="50126" y="4965"/>
                </a:lnTo>
                <a:lnTo>
                  <a:pt x="61823" y="12573"/>
                </a:lnTo>
                <a:lnTo>
                  <a:pt x="71780" y="30226"/>
                </a:lnTo>
                <a:lnTo>
                  <a:pt x="72288" y="29032"/>
                </a:lnTo>
                <a:lnTo>
                  <a:pt x="62522" y="10248"/>
                </a:lnTo>
                <a:lnTo>
                  <a:pt x="50838" y="2654"/>
                </a:lnTo>
                <a:lnTo>
                  <a:pt x="41440" y="0"/>
                </a:lnTo>
                <a:lnTo>
                  <a:pt x="26835" y="1943"/>
                </a:lnTo>
                <a:lnTo>
                  <a:pt x="14096" y="8712"/>
                </a:lnTo>
                <a:lnTo>
                  <a:pt x="4317" y="197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3" name="object 1163"/>
          <p:cNvSpPr/>
          <p:nvPr/>
        </p:nvSpPr>
        <p:spPr>
          <a:xfrm>
            <a:off x="759056" y="4107994"/>
            <a:ext cx="72288" cy="67741"/>
          </a:xfrm>
          <a:custGeom>
            <a:avLst/>
            <a:gdLst/>
            <a:ahLst/>
            <a:cxnLst/>
            <a:rect l="l" t="t" r="r" b="b"/>
            <a:pathLst>
              <a:path w="72288" h="67741">
                <a:moveTo>
                  <a:pt x="41440" y="0"/>
                </a:moveTo>
                <a:lnTo>
                  <a:pt x="50838" y="2654"/>
                </a:lnTo>
                <a:lnTo>
                  <a:pt x="62522" y="10248"/>
                </a:lnTo>
                <a:lnTo>
                  <a:pt x="72288" y="29032"/>
                </a:lnTo>
                <a:lnTo>
                  <a:pt x="71780" y="30226"/>
                </a:lnTo>
                <a:lnTo>
                  <a:pt x="61823" y="12573"/>
                </a:lnTo>
                <a:lnTo>
                  <a:pt x="50126" y="4965"/>
                </a:lnTo>
                <a:lnTo>
                  <a:pt x="40728" y="2324"/>
                </a:lnTo>
                <a:lnTo>
                  <a:pt x="26123" y="4267"/>
                </a:lnTo>
                <a:lnTo>
                  <a:pt x="16421" y="9423"/>
                </a:lnTo>
                <a:lnTo>
                  <a:pt x="6642" y="20447"/>
                </a:lnTo>
                <a:lnTo>
                  <a:pt x="2324" y="37007"/>
                </a:lnTo>
                <a:lnTo>
                  <a:pt x="6756" y="53721"/>
                </a:lnTo>
                <a:lnTo>
                  <a:pt x="19456" y="67741"/>
                </a:lnTo>
                <a:lnTo>
                  <a:pt x="16929" y="67716"/>
                </a:lnTo>
                <a:lnTo>
                  <a:pt x="8102" y="58826"/>
                </a:lnTo>
                <a:lnTo>
                  <a:pt x="4406" y="51663"/>
                </a:lnTo>
                <a:lnTo>
                  <a:pt x="0" y="36309"/>
                </a:lnTo>
                <a:lnTo>
                  <a:pt x="4317" y="19735"/>
                </a:lnTo>
                <a:lnTo>
                  <a:pt x="14096" y="8712"/>
                </a:lnTo>
                <a:lnTo>
                  <a:pt x="26835" y="1943"/>
                </a:lnTo>
                <a:lnTo>
                  <a:pt x="4144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4" name="object 1164"/>
          <p:cNvSpPr/>
          <p:nvPr/>
        </p:nvSpPr>
        <p:spPr>
          <a:xfrm>
            <a:off x="850144" y="4078964"/>
            <a:ext cx="3962" cy="3835"/>
          </a:xfrm>
          <a:custGeom>
            <a:avLst/>
            <a:gdLst/>
            <a:ahLst/>
            <a:cxnLst/>
            <a:rect l="l" t="t" r="r" b="b"/>
            <a:pathLst>
              <a:path w="3962" h="3835">
                <a:moveTo>
                  <a:pt x="3962" y="3835"/>
                </a:moveTo>
                <a:lnTo>
                  <a:pt x="1257" y="241"/>
                </a:lnTo>
                <a:lnTo>
                  <a:pt x="0" y="0"/>
                </a:lnTo>
                <a:lnTo>
                  <a:pt x="3962" y="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5" name="object 1165"/>
          <p:cNvSpPr/>
          <p:nvPr/>
        </p:nvSpPr>
        <p:spPr>
          <a:xfrm>
            <a:off x="850132" y="4078975"/>
            <a:ext cx="3975" cy="3822"/>
          </a:xfrm>
          <a:custGeom>
            <a:avLst/>
            <a:gdLst/>
            <a:ahLst/>
            <a:cxnLst/>
            <a:rect l="l" t="t" r="r" b="b"/>
            <a:pathLst>
              <a:path w="3975" h="3822">
                <a:moveTo>
                  <a:pt x="3975" y="3822"/>
                </a:moveTo>
                <a:lnTo>
                  <a:pt x="0" y="0"/>
                </a:lnTo>
                <a:lnTo>
                  <a:pt x="1270" y="241"/>
                </a:lnTo>
                <a:lnTo>
                  <a:pt x="3975" y="382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6" name="object 1166"/>
          <p:cNvSpPr/>
          <p:nvPr/>
        </p:nvSpPr>
        <p:spPr>
          <a:xfrm>
            <a:off x="854106" y="4082797"/>
            <a:ext cx="10121" cy="4432"/>
          </a:xfrm>
          <a:custGeom>
            <a:avLst/>
            <a:gdLst/>
            <a:ahLst/>
            <a:cxnLst/>
            <a:rect l="l" t="t" r="r" b="b"/>
            <a:pathLst>
              <a:path w="10121" h="4432">
                <a:moveTo>
                  <a:pt x="2971" y="2997"/>
                </a:moveTo>
                <a:lnTo>
                  <a:pt x="10121" y="4432"/>
                </a:lnTo>
                <a:lnTo>
                  <a:pt x="6019" y="1015"/>
                </a:lnTo>
                <a:lnTo>
                  <a:pt x="0" y="0"/>
                </a:lnTo>
                <a:lnTo>
                  <a:pt x="2971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7" name="object 1167"/>
          <p:cNvSpPr/>
          <p:nvPr/>
        </p:nvSpPr>
        <p:spPr>
          <a:xfrm>
            <a:off x="854102" y="4082803"/>
            <a:ext cx="10134" cy="4432"/>
          </a:xfrm>
          <a:custGeom>
            <a:avLst/>
            <a:gdLst/>
            <a:ahLst/>
            <a:cxnLst/>
            <a:rect l="l" t="t" r="r" b="b"/>
            <a:pathLst>
              <a:path w="10134" h="4432">
                <a:moveTo>
                  <a:pt x="6032" y="1016"/>
                </a:moveTo>
                <a:lnTo>
                  <a:pt x="10134" y="4432"/>
                </a:lnTo>
                <a:lnTo>
                  <a:pt x="2971" y="2984"/>
                </a:lnTo>
                <a:lnTo>
                  <a:pt x="0" y="0"/>
                </a:lnTo>
                <a:lnTo>
                  <a:pt x="6032" y="101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8" name="object 1168"/>
          <p:cNvSpPr/>
          <p:nvPr/>
        </p:nvSpPr>
        <p:spPr>
          <a:xfrm>
            <a:off x="950027" y="4031622"/>
            <a:ext cx="2387" cy="6096"/>
          </a:xfrm>
          <a:custGeom>
            <a:avLst/>
            <a:gdLst/>
            <a:ahLst/>
            <a:cxnLst/>
            <a:rect l="l" t="t" r="r" b="b"/>
            <a:pathLst>
              <a:path w="2387" h="6096">
                <a:moveTo>
                  <a:pt x="0" y="1193"/>
                </a:moveTo>
                <a:lnTo>
                  <a:pt x="2387" y="6096"/>
                </a:lnTo>
                <a:lnTo>
                  <a:pt x="1435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9" name="object 1169"/>
          <p:cNvSpPr/>
          <p:nvPr/>
        </p:nvSpPr>
        <p:spPr>
          <a:xfrm>
            <a:off x="950036" y="4031612"/>
            <a:ext cx="2374" cy="6108"/>
          </a:xfrm>
          <a:custGeom>
            <a:avLst/>
            <a:gdLst/>
            <a:ahLst/>
            <a:cxnLst/>
            <a:rect l="l" t="t" r="r" b="b"/>
            <a:pathLst>
              <a:path w="2374" h="6108">
                <a:moveTo>
                  <a:pt x="2374" y="6108"/>
                </a:moveTo>
                <a:lnTo>
                  <a:pt x="0" y="1206"/>
                </a:lnTo>
                <a:lnTo>
                  <a:pt x="1409" y="0"/>
                </a:lnTo>
                <a:lnTo>
                  <a:pt x="2374" y="610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0" name="object 1170"/>
          <p:cNvSpPr/>
          <p:nvPr/>
        </p:nvSpPr>
        <p:spPr>
          <a:xfrm>
            <a:off x="864235" y="4087232"/>
            <a:ext cx="7150" cy="3162"/>
          </a:xfrm>
          <a:custGeom>
            <a:avLst/>
            <a:gdLst/>
            <a:ahLst/>
            <a:cxnLst/>
            <a:rect l="l" t="t" r="r" b="b"/>
            <a:pathLst>
              <a:path w="7150" h="3162">
                <a:moveTo>
                  <a:pt x="2959" y="2997"/>
                </a:moveTo>
                <a:lnTo>
                  <a:pt x="7150" y="3162"/>
                </a:lnTo>
                <a:lnTo>
                  <a:pt x="3797" y="266"/>
                </a:lnTo>
                <a:lnTo>
                  <a:pt x="0" y="0"/>
                </a:lnTo>
                <a:lnTo>
                  <a:pt x="2959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1" name="object 1171"/>
          <p:cNvSpPr/>
          <p:nvPr/>
        </p:nvSpPr>
        <p:spPr>
          <a:xfrm>
            <a:off x="864227" y="4087232"/>
            <a:ext cx="7162" cy="3162"/>
          </a:xfrm>
          <a:custGeom>
            <a:avLst/>
            <a:gdLst/>
            <a:ahLst/>
            <a:cxnLst/>
            <a:rect l="l" t="t" r="r" b="b"/>
            <a:pathLst>
              <a:path w="7162" h="3162">
                <a:moveTo>
                  <a:pt x="3797" y="266"/>
                </a:moveTo>
                <a:lnTo>
                  <a:pt x="7162" y="3162"/>
                </a:lnTo>
                <a:lnTo>
                  <a:pt x="2959" y="2997"/>
                </a:lnTo>
                <a:lnTo>
                  <a:pt x="0" y="0"/>
                </a:lnTo>
                <a:lnTo>
                  <a:pt x="3797" y="26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2" name="object 1172"/>
          <p:cNvSpPr/>
          <p:nvPr/>
        </p:nvSpPr>
        <p:spPr>
          <a:xfrm>
            <a:off x="839110" y="3962723"/>
            <a:ext cx="173494" cy="230339"/>
          </a:xfrm>
          <a:custGeom>
            <a:avLst/>
            <a:gdLst/>
            <a:ahLst/>
            <a:cxnLst/>
            <a:rect l="l" t="t" r="r" b="b"/>
            <a:pathLst>
              <a:path w="173494" h="230339">
                <a:moveTo>
                  <a:pt x="173494" y="134099"/>
                </a:moveTo>
                <a:lnTo>
                  <a:pt x="173202" y="0"/>
                </a:lnTo>
                <a:lnTo>
                  <a:pt x="171183" y="495"/>
                </a:lnTo>
                <a:lnTo>
                  <a:pt x="171132" y="133527"/>
                </a:lnTo>
                <a:lnTo>
                  <a:pt x="167259" y="135470"/>
                </a:lnTo>
                <a:lnTo>
                  <a:pt x="10172" y="134620"/>
                </a:lnTo>
                <a:lnTo>
                  <a:pt x="8534" y="135839"/>
                </a:lnTo>
                <a:lnTo>
                  <a:pt x="9144" y="139966"/>
                </a:lnTo>
                <a:lnTo>
                  <a:pt x="27546" y="188976"/>
                </a:lnTo>
                <a:lnTo>
                  <a:pt x="28435" y="195580"/>
                </a:lnTo>
                <a:lnTo>
                  <a:pt x="0" y="230339"/>
                </a:lnTo>
                <a:lnTo>
                  <a:pt x="4356" y="229958"/>
                </a:lnTo>
                <a:lnTo>
                  <a:pt x="166420" y="229870"/>
                </a:lnTo>
                <a:lnTo>
                  <a:pt x="171056" y="227406"/>
                </a:lnTo>
                <a:lnTo>
                  <a:pt x="5816" y="226898"/>
                </a:lnTo>
                <a:lnTo>
                  <a:pt x="30746" y="196291"/>
                </a:lnTo>
                <a:lnTo>
                  <a:pt x="29870" y="189687"/>
                </a:lnTo>
                <a:lnTo>
                  <a:pt x="11404" y="140589"/>
                </a:lnTo>
                <a:lnTo>
                  <a:pt x="13436" y="136880"/>
                </a:lnTo>
                <a:lnTo>
                  <a:pt x="166420" y="137744"/>
                </a:lnTo>
                <a:lnTo>
                  <a:pt x="173494" y="134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3" name="object 1173"/>
          <p:cNvSpPr/>
          <p:nvPr/>
        </p:nvSpPr>
        <p:spPr>
          <a:xfrm>
            <a:off x="839110" y="3962723"/>
            <a:ext cx="173494" cy="230339"/>
          </a:xfrm>
          <a:custGeom>
            <a:avLst/>
            <a:gdLst/>
            <a:ahLst/>
            <a:cxnLst/>
            <a:rect l="l" t="t" r="r" b="b"/>
            <a:pathLst>
              <a:path w="173494" h="230339">
                <a:moveTo>
                  <a:pt x="167259" y="135470"/>
                </a:moveTo>
                <a:lnTo>
                  <a:pt x="171132" y="133527"/>
                </a:lnTo>
                <a:lnTo>
                  <a:pt x="171183" y="495"/>
                </a:lnTo>
                <a:lnTo>
                  <a:pt x="173202" y="0"/>
                </a:lnTo>
                <a:lnTo>
                  <a:pt x="173494" y="134099"/>
                </a:lnTo>
                <a:lnTo>
                  <a:pt x="166420" y="137744"/>
                </a:lnTo>
                <a:lnTo>
                  <a:pt x="13436" y="136880"/>
                </a:lnTo>
                <a:lnTo>
                  <a:pt x="11658" y="138061"/>
                </a:lnTo>
                <a:lnTo>
                  <a:pt x="11404" y="140589"/>
                </a:lnTo>
                <a:lnTo>
                  <a:pt x="29870" y="189687"/>
                </a:lnTo>
                <a:lnTo>
                  <a:pt x="30746" y="196291"/>
                </a:lnTo>
                <a:lnTo>
                  <a:pt x="5816" y="226898"/>
                </a:lnTo>
                <a:lnTo>
                  <a:pt x="171056" y="227406"/>
                </a:lnTo>
                <a:lnTo>
                  <a:pt x="166420" y="229870"/>
                </a:lnTo>
                <a:lnTo>
                  <a:pt x="4356" y="229958"/>
                </a:lnTo>
                <a:lnTo>
                  <a:pt x="0" y="230339"/>
                </a:lnTo>
                <a:lnTo>
                  <a:pt x="28435" y="195580"/>
                </a:lnTo>
                <a:lnTo>
                  <a:pt x="27546" y="188976"/>
                </a:lnTo>
                <a:lnTo>
                  <a:pt x="9144" y="139966"/>
                </a:lnTo>
                <a:lnTo>
                  <a:pt x="8534" y="135839"/>
                </a:lnTo>
                <a:lnTo>
                  <a:pt x="10172" y="134620"/>
                </a:lnTo>
                <a:lnTo>
                  <a:pt x="167259" y="13547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4" name="object 1174"/>
          <p:cNvSpPr/>
          <p:nvPr/>
        </p:nvSpPr>
        <p:spPr>
          <a:xfrm>
            <a:off x="878944" y="4090417"/>
            <a:ext cx="5422" cy="2463"/>
          </a:xfrm>
          <a:custGeom>
            <a:avLst/>
            <a:gdLst/>
            <a:ahLst/>
            <a:cxnLst/>
            <a:rect l="l" t="t" r="r" b="b"/>
            <a:pathLst>
              <a:path w="5422" h="2463">
                <a:moveTo>
                  <a:pt x="0" y="1092"/>
                </a:moveTo>
                <a:lnTo>
                  <a:pt x="1079" y="2463"/>
                </a:lnTo>
                <a:lnTo>
                  <a:pt x="5422" y="1625"/>
                </a:lnTo>
                <a:lnTo>
                  <a:pt x="1828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5" name="object 1175"/>
          <p:cNvSpPr/>
          <p:nvPr/>
        </p:nvSpPr>
        <p:spPr>
          <a:xfrm>
            <a:off x="878950" y="4090424"/>
            <a:ext cx="5422" cy="2451"/>
          </a:xfrm>
          <a:custGeom>
            <a:avLst/>
            <a:gdLst/>
            <a:ahLst/>
            <a:cxnLst/>
            <a:rect l="l" t="t" r="r" b="b"/>
            <a:pathLst>
              <a:path w="5422" h="2451">
                <a:moveTo>
                  <a:pt x="5422" y="1625"/>
                </a:moveTo>
                <a:lnTo>
                  <a:pt x="1066" y="2451"/>
                </a:lnTo>
                <a:lnTo>
                  <a:pt x="0" y="1079"/>
                </a:lnTo>
                <a:lnTo>
                  <a:pt x="1816" y="0"/>
                </a:lnTo>
                <a:lnTo>
                  <a:pt x="5422" y="162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6" name="object 1176"/>
          <p:cNvSpPr/>
          <p:nvPr/>
        </p:nvSpPr>
        <p:spPr>
          <a:xfrm>
            <a:off x="944424" y="4046810"/>
            <a:ext cx="5283" cy="12001"/>
          </a:xfrm>
          <a:custGeom>
            <a:avLst/>
            <a:gdLst/>
            <a:ahLst/>
            <a:cxnLst/>
            <a:rect l="l" t="t" r="r" b="b"/>
            <a:pathLst>
              <a:path w="5283" h="12001">
                <a:moveTo>
                  <a:pt x="2997" y="419"/>
                </a:moveTo>
                <a:lnTo>
                  <a:pt x="0" y="8966"/>
                </a:lnTo>
                <a:lnTo>
                  <a:pt x="1612" y="12001"/>
                </a:lnTo>
                <a:lnTo>
                  <a:pt x="5283" y="0"/>
                </a:lnTo>
                <a:lnTo>
                  <a:pt x="2997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7" name="object 1177"/>
          <p:cNvSpPr/>
          <p:nvPr/>
        </p:nvSpPr>
        <p:spPr>
          <a:xfrm>
            <a:off x="944424" y="4046809"/>
            <a:ext cx="5283" cy="11988"/>
          </a:xfrm>
          <a:custGeom>
            <a:avLst/>
            <a:gdLst/>
            <a:ahLst/>
            <a:cxnLst/>
            <a:rect l="l" t="t" r="r" b="b"/>
            <a:pathLst>
              <a:path w="5283" h="11988">
                <a:moveTo>
                  <a:pt x="5283" y="0"/>
                </a:moveTo>
                <a:lnTo>
                  <a:pt x="1612" y="11988"/>
                </a:lnTo>
                <a:lnTo>
                  <a:pt x="0" y="8966"/>
                </a:lnTo>
                <a:lnTo>
                  <a:pt x="2997" y="419"/>
                </a:lnTo>
                <a:lnTo>
                  <a:pt x="5283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8" name="object 1178"/>
          <p:cNvSpPr/>
          <p:nvPr/>
        </p:nvSpPr>
        <p:spPr>
          <a:xfrm>
            <a:off x="884373" y="4091081"/>
            <a:ext cx="5359" cy="2438"/>
          </a:xfrm>
          <a:custGeom>
            <a:avLst/>
            <a:gdLst/>
            <a:ahLst/>
            <a:cxnLst/>
            <a:rect l="l" t="t" r="r" b="b"/>
            <a:pathLst>
              <a:path w="5359" h="2438">
                <a:moveTo>
                  <a:pt x="0" y="965"/>
                </a:moveTo>
                <a:lnTo>
                  <a:pt x="2387" y="2438"/>
                </a:lnTo>
                <a:lnTo>
                  <a:pt x="5359" y="749"/>
                </a:lnTo>
                <a:lnTo>
                  <a:pt x="3136" y="0"/>
                </a:lnTo>
                <a:lnTo>
                  <a:pt x="0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9" name="object 1179"/>
          <p:cNvSpPr/>
          <p:nvPr/>
        </p:nvSpPr>
        <p:spPr>
          <a:xfrm>
            <a:off x="884377" y="4091076"/>
            <a:ext cx="5359" cy="2451"/>
          </a:xfrm>
          <a:custGeom>
            <a:avLst/>
            <a:gdLst/>
            <a:ahLst/>
            <a:cxnLst/>
            <a:rect l="l" t="t" r="r" b="b"/>
            <a:pathLst>
              <a:path w="5359" h="2451">
                <a:moveTo>
                  <a:pt x="5359" y="749"/>
                </a:moveTo>
                <a:lnTo>
                  <a:pt x="2374" y="2451"/>
                </a:lnTo>
                <a:lnTo>
                  <a:pt x="0" y="977"/>
                </a:lnTo>
                <a:lnTo>
                  <a:pt x="3124" y="0"/>
                </a:lnTo>
                <a:lnTo>
                  <a:pt x="5359" y="74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0" name="object 1180"/>
          <p:cNvSpPr/>
          <p:nvPr/>
        </p:nvSpPr>
        <p:spPr>
          <a:xfrm>
            <a:off x="650902" y="4197248"/>
            <a:ext cx="44640" cy="28752"/>
          </a:xfrm>
          <a:custGeom>
            <a:avLst/>
            <a:gdLst/>
            <a:ahLst/>
            <a:cxnLst/>
            <a:rect l="l" t="t" r="r" b="b"/>
            <a:pathLst>
              <a:path w="44640" h="28752">
                <a:moveTo>
                  <a:pt x="33769" y="1676"/>
                </a:moveTo>
                <a:lnTo>
                  <a:pt x="13563" y="12407"/>
                </a:lnTo>
                <a:lnTo>
                  <a:pt x="2057" y="22987"/>
                </a:lnTo>
                <a:lnTo>
                  <a:pt x="0" y="28752"/>
                </a:lnTo>
                <a:lnTo>
                  <a:pt x="15887" y="13119"/>
                </a:lnTo>
                <a:lnTo>
                  <a:pt x="31546" y="4787"/>
                </a:lnTo>
                <a:lnTo>
                  <a:pt x="40055" y="2324"/>
                </a:lnTo>
                <a:lnTo>
                  <a:pt x="44640" y="0"/>
                </a:lnTo>
                <a:lnTo>
                  <a:pt x="33769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1" name="object 1181"/>
          <p:cNvSpPr/>
          <p:nvPr/>
        </p:nvSpPr>
        <p:spPr>
          <a:xfrm>
            <a:off x="650902" y="4197248"/>
            <a:ext cx="44640" cy="28752"/>
          </a:xfrm>
          <a:custGeom>
            <a:avLst/>
            <a:gdLst/>
            <a:ahLst/>
            <a:cxnLst/>
            <a:rect l="l" t="t" r="r" b="b"/>
            <a:pathLst>
              <a:path w="44640" h="28752">
                <a:moveTo>
                  <a:pt x="44640" y="0"/>
                </a:moveTo>
                <a:lnTo>
                  <a:pt x="40055" y="2324"/>
                </a:lnTo>
                <a:lnTo>
                  <a:pt x="31546" y="4787"/>
                </a:lnTo>
                <a:lnTo>
                  <a:pt x="15887" y="13119"/>
                </a:lnTo>
                <a:lnTo>
                  <a:pt x="0" y="28752"/>
                </a:lnTo>
                <a:lnTo>
                  <a:pt x="2057" y="22987"/>
                </a:lnTo>
                <a:lnTo>
                  <a:pt x="13563" y="12407"/>
                </a:lnTo>
                <a:lnTo>
                  <a:pt x="33769" y="1676"/>
                </a:lnTo>
                <a:lnTo>
                  <a:pt x="4464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2" name="object 1182"/>
          <p:cNvSpPr/>
          <p:nvPr/>
        </p:nvSpPr>
        <p:spPr>
          <a:xfrm>
            <a:off x="933432" y="4067366"/>
            <a:ext cx="5524" cy="6591"/>
          </a:xfrm>
          <a:custGeom>
            <a:avLst/>
            <a:gdLst/>
            <a:ahLst/>
            <a:cxnLst/>
            <a:rect l="l" t="t" r="r" b="b"/>
            <a:pathLst>
              <a:path w="5524" h="6591">
                <a:moveTo>
                  <a:pt x="2044" y="1854"/>
                </a:moveTo>
                <a:lnTo>
                  <a:pt x="0" y="6591"/>
                </a:lnTo>
                <a:lnTo>
                  <a:pt x="4775" y="2679"/>
                </a:lnTo>
                <a:lnTo>
                  <a:pt x="5524" y="0"/>
                </a:lnTo>
                <a:lnTo>
                  <a:pt x="2044" y="18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3" name="object 1183"/>
          <p:cNvSpPr/>
          <p:nvPr/>
        </p:nvSpPr>
        <p:spPr>
          <a:xfrm>
            <a:off x="933430" y="4067368"/>
            <a:ext cx="5524" cy="6591"/>
          </a:xfrm>
          <a:custGeom>
            <a:avLst/>
            <a:gdLst/>
            <a:ahLst/>
            <a:cxnLst/>
            <a:rect l="l" t="t" r="r" b="b"/>
            <a:pathLst>
              <a:path w="5524" h="6591">
                <a:moveTo>
                  <a:pt x="4775" y="2679"/>
                </a:moveTo>
                <a:lnTo>
                  <a:pt x="0" y="6591"/>
                </a:lnTo>
                <a:lnTo>
                  <a:pt x="2044" y="1854"/>
                </a:lnTo>
                <a:lnTo>
                  <a:pt x="5524" y="0"/>
                </a:lnTo>
                <a:lnTo>
                  <a:pt x="4775" y="267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4" name="object 1184"/>
          <p:cNvSpPr/>
          <p:nvPr/>
        </p:nvSpPr>
        <p:spPr>
          <a:xfrm>
            <a:off x="895172" y="4073954"/>
            <a:ext cx="38265" cy="18859"/>
          </a:xfrm>
          <a:custGeom>
            <a:avLst/>
            <a:gdLst/>
            <a:ahLst/>
            <a:cxnLst/>
            <a:rect l="l" t="t" r="r" b="b"/>
            <a:pathLst>
              <a:path w="38265" h="18859">
                <a:moveTo>
                  <a:pt x="0" y="18859"/>
                </a:moveTo>
                <a:lnTo>
                  <a:pt x="11264" y="16865"/>
                </a:lnTo>
                <a:lnTo>
                  <a:pt x="35433" y="4127"/>
                </a:lnTo>
                <a:lnTo>
                  <a:pt x="38265" y="0"/>
                </a:lnTo>
                <a:lnTo>
                  <a:pt x="31381" y="4229"/>
                </a:lnTo>
                <a:lnTo>
                  <a:pt x="12065" y="14503"/>
                </a:lnTo>
                <a:lnTo>
                  <a:pt x="0" y="188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5" name="object 1185"/>
          <p:cNvSpPr/>
          <p:nvPr/>
        </p:nvSpPr>
        <p:spPr>
          <a:xfrm>
            <a:off x="895172" y="4073954"/>
            <a:ext cx="38265" cy="18859"/>
          </a:xfrm>
          <a:custGeom>
            <a:avLst/>
            <a:gdLst/>
            <a:ahLst/>
            <a:cxnLst/>
            <a:rect l="l" t="t" r="r" b="b"/>
            <a:pathLst>
              <a:path w="38265" h="18859">
                <a:moveTo>
                  <a:pt x="12065" y="14503"/>
                </a:moveTo>
                <a:lnTo>
                  <a:pt x="31381" y="4229"/>
                </a:lnTo>
                <a:lnTo>
                  <a:pt x="38265" y="0"/>
                </a:lnTo>
                <a:lnTo>
                  <a:pt x="35433" y="4127"/>
                </a:lnTo>
                <a:lnTo>
                  <a:pt x="11264" y="16865"/>
                </a:lnTo>
                <a:lnTo>
                  <a:pt x="0" y="18859"/>
                </a:lnTo>
                <a:lnTo>
                  <a:pt x="12065" y="1450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6" name="object 1186"/>
          <p:cNvSpPr/>
          <p:nvPr/>
        </p:nvSpPr>
        <p:spPr>
          <a:xfrm>
            <a:off x="704933" y="4196026"/>
            <a:ext cx="4584" cy="1701"/>
          </a:xfrm>
          <a:custGeom>
            <a:avLst/>
            <a:gdLst/>
            <a:ahLst/>
            <a:cxnLst/>
            <a:rect l="l" t="t" r="r" b="b"/>
            <a:pathLst>
              <a:path w="4584" h="1701">
                <a:moveTo>
                  <a:pt x="0" y="1701"/>
                </a:moveTo>
                <a:lnTo>
                  <a:pt x="4584" y="863"/>
                </a:lnTo>
                <a:lnTo>
                  <a:pt x="3429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7" name="object 1187"/>
          <p:cNvSpPr/>
          <p:nvPr/>
        </p:nvSpPr>
        <p:spPr>
          <a:xfrm>
            <a:off x="704927" y="4196021"/>
            <a:ext cx="4584" cy="1714"/>
          </a:xfrm>
          <a:custGeom>
            <a:avLst/>
            <a:gdLst/>
            <a:ahLst/>
            <a:cxnLst/>
            <a:rect l="l" t="t" r="r" b="b"/>
            <a:pathLst>
              <a:path w="4584" h="1714">
                <a:moveTo>
                  <a:pt x="4584" y="876"/>
                </a:moveTo>
                <a:lnTo>
                  <a:pt x="0" y="1714"/>
                </a:lnTo>
                <a:lnTo>
                  <a:pt x="3441" y="0"/>
                </a:lnTo>
                <a:lnTo>
                  <a:pt x="4584" y="87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8" name="object 1188"/>
          <p:cNvSpPr/>
          <p:nvPr/>
        </p:nvSpPr>
        <p:spPr>
          <a:xfrm>
            <a:off x="709519" y="4196891"/>
            <a:ext cx="6159" cy="2997"/>
          </a:xfrm>
          <a:custGeom>
            <a:avLst/>
            <a:gdLst/>
            <a:ahLst/>
            <a:cxnLst/>
            <a:rect l="l" t="t" r="r" b="b"/>
            <a:pathLst>
              <a:path w="6159" h="2997">
                <a:moveTo>
                  <a:pt x="3175" y="2997"/>
                </a:moveTo>
                <a:lnTo>
                  <a:pt x="6159" y="1295"/>
                </a:lnTo>
                <a:lnTo>
                  <a:pt x="0" y="0"/>
                </a:lnTo>
                <a:lnTo>
                  <a:pt x="3175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9" name="object 1189"/>
          <p:cNvSpPr/>
          <p:nvPr/>
        </p:nvSpPr>
        <p:spPr>
          <a:xfrm>
            <a:off x="709517" y="4196892"/>
            <a:ext cx="6159" cy="2997"/>
          </a:xfrm>
          <a:custGeom>
            <a:avLst/>
            <a:gdLst/>
            <a:ahLst/>
            <a:cxnLst/>
            <a:rect l="l" t="t" r="r" b="b"/>
            <a:pathLst>
              <a:path w="6159" h="2997">
                <a:moveTo>
                  <a:pt x="6159" y="1295"/>
                </a:moveTo>
                <a:lnTo>
                  <a:pt x="3187" y="2997"/>
                </a:lnTo>
                <a:lnTo>
                  <a:pt x="0" y="0"/>
                </a:lnTo>
                <a:lnTo>
                  <a:pt x="6159" y="129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0" name="object 1190"/>
          <p:cNvSpPr/>
          <p:nvPr/>
        </p:nvSpPr>
        <p:spPr>
          <a:xfrm>
            <a:off x="647970" y="4226003"/>
            <a:ext cx="3035" cy="5448"/>
          </a:xfrm>
          <a:custGeom>
            <a:avLst/>
            <a:gdLst/>
            <a:ahLst/>
            <a:cxnLst/>
            <a:rect l="l" t="t" r="r" b="b"/>
            <a:pathLst>
              <a:path w="3035" h="5448">
                <a:moveTo>
                  <a:pt x="533" y="1739"/>
                </a:moveTo>
                <a:lnTo>
                  <a:pt x="0" y="5448"/>
                </a:lnTo>
                <a:lnTo>
                  <a:pt x="3035" y="2578"/>
                </a:lnTo>
                <a:lnTo>
                  <a:pt x="2933" y="0"/>
                </a:lnTo>
                <a:lnTo>
                  <a:pt x="533" y="17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1" name="object 1191"/>
          <p:cNvSpPr/>
          <p:nvPr/>
        </p:nvSpPr>
        <p:spPr>
          <a:xfrm>
            <a:off x="647971" y="4226011"/>
            <a:ext cx="3035" cy="5435"/>
          </a:xfrm>
          <a:custGeom>
            <a:avLst/>
            <a:gdLst/>
            <a:ahLst/>
            <a:cxnLst/>
            <a:rect l="l" t="t" r="r" b="b"/>
            <a:pathLst>
              <a:path w="3035" h="5435">
                <a:moveTo>
                  <a:pt x="3035" y="2565"/>
                </a:moveTo>
                <a:lnTo>
                  <a:pt x="0" y="5435"/>
                </a:lnTo>
                <a:lnTo>
                  <a:pt x="533" y="1727"/>
                </a:lnTo>
                <a:lnTo>
                  <a:pt x="2933" y="0"/>
                </a:lnTo>
                <a:lnTo>
                  <a:pt x="3035" y="256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2" name="object 1192"/>
          <p:cNvSpPr/>
          <p:nvPr/>
        </p:nvSpPr>
        <p:spPr>
          <a:xfrm>
            <a:off x="644865" y="4231445"/>
            <a:ext cx="3098" cy="4279"/>
          </a:xfrm>
          <a:custGeom>
            <a:avLst/>
            <a:gdLst/>
            <a:ahLst/>
            <a:cxnLst/>
            <a:rect l="l" t="t" r="r" b="b"/>
            <a:pathLst>
              <a:path w="3098" h="4279">
                <a:moveTo>
                  <a:pt x="495" y="1955"/>
                </a:moveTo>
                <a:lnTo>
                  <a:pt x="0" y="4279"/>
                </a:lnTo>
                <a:lnTo>
                  <a:pt x="3073" y="2755"/>
                </a:lnTo>
                <a:lnTo>
                  <a:pt x="3098" y="0"/>
                </a:lnTo>
                <a:lnTo>
                  <a:pt x="495" y="19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3" name="object 1193"/>
          <p:cNvSpPr/>
          <p:nvPr/>
        </p:nvSpPr>
        <p:spPr>
          <a:xfrm>
            <a:off x="644874" y="4231455"/>
            <a:ext cx="3098" cy="4267"/>
          </a:xfrm>
          <a:custGeom>
            <a:avLst/>
            <a:gdLst/>
            <a:ahLst/>
            <a:cxnLst/>
            <a:rect l="l" t="t" r="r" b="b"/>
            <a:pathLst>
              <a:path w="3098" h="4267">
                <a:moveTo>
                  <a:pt x="3073" y="2743"/>
                </a:moveTo>
                <a:lnTo>
                  <a:pt x="0" y="4267"/>
                </a:lnTo>
                <a:lnTo>
                  <a:pt x="482" y="1955"/>
                </a:lnTo>
                <a:lnTo>
                  <a:pt x="3098" y="0"/>
                </a:lnTo>
                <a:lnTo>
                  <a:pt x="3073" y="274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4" name="object 1194"/>
          <p:cNvSpPr/>
          <p:nvPr/>
        </p:nvSpPr>
        <p:spPr>
          <a:xfrm>
            <a:off x="672384" y="4213001"/>
            <a:ext cx="43014" cy="11976"/>
          </a:xfrm>
          <a:custGeom>
            <a:avLst/>
            <a:gdLst/>
            <a:ahLst/>
            <a:cxnLst/>
            <a:rect l="l" t="t" r="r" b="b"/>
            <a:pathLst>
              <a:path w="43014" h="11976">
                <a:moveTo>
                  <a:pt x="0" y="11976"/>
                </a:moveTo>
                <a:lnTo>
                  <a:pt x="19710" y="3327"/>
                </a:lnTo>
                <a:lnTo>
                  <a:pt x="32816" y="2413"/>
                </a:lnTo>
                <a:lnTo>
                  <a:pt x="39992" y="4521"/>
                </a:lnTo>
                <a:lnTo>
                  <a:pt x="43014" y="2908"/>
                </a:lnTo>
                <a:lnTo>
                  <a:pt x="33477" y="0"/>
                </a:lnTo>
                <a:lnTo>
                  <a:pt x="20421" y="1003"/>
                </a:lnTo>
                <a:lnTo>
                  <a:pt x="0" y="119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5" name="object 1195"/>
          <p:cNvSpPr/>
          <p:nvPr/>
        </p:nvSpPr>
        <p:spPr>
          <a:xfrm>
            <a:off x="672379" y="4212998"/>
            <a:ext cx="43027" cy="11976"/>
          </a:xfrm>
          <a:custGeom>
            <a:avLst/>
            <a:gdLst/>
            <a:ahLst/>
            <a:cxnLst/>
            <a:rect l="l" t="t" r="r" b="b"/>
            <a:pathLst>
              <a:path w="43027" h="11976">
                <a:moveTo>
                  <a:pt x="33477" y="0"/>
                </a:moveTo>
                <a:lnTo>
                  <a:pt x="43027" y="2921"/>
                </a:lnTo>
                <a:lnTo>
                  <a:pt x="39992" y="4521"/>
                </a:lnTo>
                <a:lnTo>
                  <a:pt x="32816" y="2413"/>
                </a:lnTo>
                <a:lnTo>
                  <a:pt x="19723" y="3327"/>
                </a:lnTo>
                <a:lnTo>
                  <a:pt x="0" y="11976"/>
                </a:lnTo>
                <a:lnTo>
                  <a:pt x="20421" y="1003"/>
                </a:lnTo>
                <a:lnTo>
                  <a:pt x="33477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6" name="object 1196"/>
          <p:cNvSpPr/>
          <p:nvPr/>
        </p:nvSpPr>
        <p:spPr>
          <a:xfrm>
            <a:off x="722044" y="4199718"/>
            <a:ext cx="7912" cy="2984"/>
          </a:xfrm>
          <a:custGeom>
            <a:avLst/>
            <a:gdLst/>
            <a:ahLst/>
            <a:cxnLst/>
            <a:rect l="l" t="t" r="r" b="b"/>
            <a:pathLst>
              <a:path w="7912" h="2984">
                <a:moveTo>
                  <a:pt x="0" y="558"/>
                </a:moveTo>
                <a:lnTo>
                  <a:pt x="1028" y="1854"/>
                </a:lnTo>
                <a:lnTo>
                  <a:pt x="7912" y="2984"/>
                </a:lnTo>
                <a:lnTo>
                  <a:pt x="4495" y="0"/>
                </a:lnTo>
                <a:lnTo>
                  <a:pt x="0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7" name="object 1197"/>
          <p:cNvSpPr/>
          <p:nvPr/>
        </p:nvSpPr>
        <p:spPr>
          <a:xfrm>
            <a:off x="722044" y="4199719"/>
            <a:ext cx="7899" cy="2984"/>
          </a:xfrm>
          <a:custGeom>
            <a:avLst/>
            <a:gdLst/>
            <a:ahLst/>
            <a:cxnLst/>
            <a:rect l="l" t="t" r="r" b="b"/>
            <a:pathLst>
              <a:path w="7899" h="2984">
                <a:moveTo>
                  <a:pt x="4495" y="0"/>
                </a:moveTo>
                <a:lnTo>
                  <a:pt x="7899" y="2984"/>
                </a:lnTo>
                <a:lnTo>
                  <a:pt x="1028" y="1841"/>
                </a:lnTo>
                <a:lnTo>
                  <a:pt x="0" y="558"/>
                </a:lnTo>
                <a:lnTo>
                  <a:pt x="4495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8" name="object 1198"/>
          <p:cNvSpPr/>
          <p:nvPr/>
        </p:nvSpPr>
        <p:spPr>
          <a:xfrm>
            <a:off x="641291" y="4241479"/>
            <a:ext cx="2197" cy="4813"/>
          </a:xfrm>
          <a:custGeom>
            <a:avLst/>
            <a:gdLst/>
            <a:ahLst/>
            <a:cxnLst/>
            <a:rect l="l" t="t" r="r" b="b"/>
            <a:pathLst>
              <a:path w="2197" h="4813">
                <a:moveTo>
                  <a:pt x="0" y="368"/>
                </a:moveTo>
                <a:lnTo>
                  <a:pt x="863" y="4813"/>
                </a:lnTo>
                <a:lnTo>
                  <a:pt x="2197" y="0"/>
                </a:lnTo>
                <a:lnTo>
                  <a:pt x="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9" name="object 1199"/>
          <p:cNvSpPr/>
          <p:nvPr/>
        </p:nvSpPr>
        <p:spPr>
          <a:xfrm>
            <a:off x="641289" y="4241481"/>
            <a:ext cx="2197" cy="4813"/>
          </a:xfrm>
          <a:custGeom>
            <a:avLst/>
            <a:gdLst/>
            <a:ahLst/>
            <a:cxnLst/>
            <a:rect l="l" t="t" r="r" b="b"/>
            <a:pathLst>
              <a:path w="2197" h="4813">
                <a:moveTo>
                  <a:pt x="2197" y="0"/>
                </a:moveTo>
                <a:lnTo>
                  <a:pt x="876" y="4813"/>
                </a:lnTo>
                <a:lnTo>
                  <a:pt x="0" y="368"/>
                </a:lnTo>
                <a:lnTo>
                  <a:pt x="2197" y="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0" name="object 1200"/>
          <p:cNvSpPr/>
          <p:nvPr/>
        </p:nvSpPr>
        <p:spPr>
          <a:xfrm>
            <a:off x="778518" y="4138212"/>
            <a:ext cx="54851" cy="43218"/>
          </a:xfrm>
          <a:custGeom>
            <a:avLst/>
            <a:gdLst/>
            <a:ahLst/>
            <a:cxnLst/>
            <a:rect l="l" t="t" r="r" b="b"/>
            <a:pathLst>
              <a:path w="54851" h="43218">
                <a:moveTo>
                  <a:pt x="2959" y="40513"/>
                </a:moveTo>
                <a:lnTo>
                  <a:pt x="12268" y="43218"/>
                </a:lnTo>
                <a:lnTo>
                  <a:pt x="25323" y="42430"/>
                </a:lnTo>
                <a:lnTo>
                  <a:pt x="43218" y="32918"/>
                </a:lnTo>
                <a:lnTo>
                  <a:pt x="51587" y="21399"/>
                </a:lnTo>
                <a:lnTo>
                  <a:pt x="54851" y="5842"/>
                </a:lnTo>
                <a:lnTo>
                  <a:pt x="52311" y="0"/>
                </a:lnTo>
                <a:lnTo>
                  <a:pt x="52260" y="5054"/>
                </a:lnTo>
                <a:lnTo>
                  <a:pt x="49275" y="20688"/>
                </a:lnTo>
                <a:lnTo>
                  <a:pt x="40906" y="32207"/>
                </a:lnTo>
                <a:lnTo>
                  <a:pt x="26034" y="40119"/>
                </a:lnTo>
                <a:lnTo>
                  <a:pt x="12979" y="40894"/>
                </a:lnTo>
                <a:lnTo>
                  <a:pt x="0" y="37515"/>
                </a:lnTo>
                <a:lnTo>
                  <a:pt x="2959" y="405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1" name="object 1201"/>
          <p:cNvSpPr/>
          <p:nvPr/>
        </p:nvSpPr>
        <p:spPr>
          <a:xfrm>
            <a:off x="778518" y="4138212"/>
            <a:ext cx="54851" cy="43218"/>
          </a:xfrm>
          <a:custGeom>
            <a:avLst/>
            <a:gdLst/>
            <a:ahLst/>
            <a:cxnLst/>
            <a:rect l="l" t="t" r="r" b="b"/>
            <a:pathLst>
              <a:path w="54851" h="43218">
                <a:moveTo>
                  <a:pt x="12979" y="40894"/>
                </a:moveTo>
                <a:lnTo>
                  <a:pt x="26034" y="40119"/>
                </a:lnTo>
                <a:lnTo>
                  <a:pt x="40906" y="32207"/>
                </a:lnTo>
                <a:lnTo>
                  <a:pt x="49275" y="20688"/>
                </a:lnTo>
                <a:lnTo>
                  <a:pt x="52260" y="5054"/>
                </a:lnTo>
                <a:lnTo>
                  <a:pt x="52311" y="0"/>
                </a:lnTo>
                <a:lnTo>
                  <a:pt x="54851" y="5842"/>
                </a:lnTo>
                <a:lnTo>
                  <a:pt x="51587" y="21399"/>
                </a:lnTo>
                <a:lnTo>
                  <a:pt x="43218" y="32918"/>
                </a:lnTo>
                <a:lnTo>
                  <a:pt x="25323" y="42430"/>
                </a:lnTo>
                <a:lnTo>
                  <a:pt x="12268" y="43218"/>
                </a:lnTo>
                <a:lnTo>
                  <a:pt x="2959" y="40513"/>
                </a:lnTo>
                <a:lnTo>
                  <a:pt x="0" y="37515"/>
                </a:lnTo>
                <a:lnTo>
                  <a:pt x="12979" y="4089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2" name="object 1202"/>
          <p:cNvSpPr/>
          <p:nvPr/>
        </p:nvSpPr>
        <p:spPr>
          <a:xfrm>
            <a:off x="640297" y="4246299"/>
            <a:ext cx="2806" cy="8458"/>
          </a:xfrm>
          <a:custGeom>
            <a:avLst/>
            <a:gdLst/>
            <a:ahLst/>
            <a:cxnLst/>
            <a:rect l="l" t="t" r="r" b="b"/>
            <a:pathLst>
              <a:path w="2806" h="8458">
                <a:moveTo>
                  <a:pt x="0" y="3149"/>
                </a:moveTo>
                <a:lnTo>
                  <a:pt x="546" y="8458"/>
                </a:lnTo>
                <a:lnTo>
                  <a:pt x="2806" y="2819"/>
                </a:lnTo>
                <a:lnTo>
                  <a:pt x="1866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3" name="object 1203"/>
          <p:cNvSpPr/>
          <p:nvPr/>
        </p:nvSpPr>
        <p:spPr>
          <a:xfrm>
            <a:off x="640297" y="4246293"/>
            <a:ext cx="2794" cy="8470"/>
          </a:xfrm>
          <a:custGeom>
            <a:avLst/>
            <a:gdLst/>
            <a:ahLst/>
            <a:cxnLst/>
            <a:rect l="l" t="t" r="r" b="b"/>
            <a:pathLst>
              <a:path w="2793" h="8470">
                <a:moveTo>
                  <a:pt x="2793" y="2819"/>
                </a:moveTo>
                <a:lnTo>
                  <a:pt x="546" y="8470"/>
                </a:lnTo>
                <a:lnTo>
                  <a:pt x="0" y="3162"/>
                </a:lnTo>
                <a:lnTo>
                  <a:pt x="1866" y="0"/>
                </a:lnTo>
                <a:lnTo>
                  <a:pt x="2793" y="281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4" name="object 1204"/>
          <p:cNvSpPr/>
          <p:nvPr/>
        </p:nvSpPr>
        <p:spPr>
          <a:xfrm>
            <a:off x="734400" y="4205187"/>
            <a:ext cx="11137" cy="7493"/>
          </a:xfrm>
          <a:custGeom>
            <a:avLst/>
            <a:gdLst/>
            <a:ahLst/>
            <a:cxnLst/>
            <a:rect l="l" t="t" r="r" b="b"/>
            <a:pathLst>
              <a:path w="11137" h="7492">
                <a:moveTo>
                  <a:pt x="0" y="508"/>
                </a:moveTo>
                <a:lnTo>
                  <a:pt x="5410" y="5511"/>
                </a:lnTo>
                <a:lnTo>
                  <a:pt x="11137" y="7493"/>
                </a:lnTo>
                <a:lnTo>
                  <a:pt x="520" y="0"/>
                </a:lnTo>
                <a:lnTo>
                  <a:pt x="0" y="5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5" name="object 1205"/>
          <p:cNvSpPr/>
          <p:nvPr/>
        </p:nvSpPr>
        <p:spPr>
          <a:xfrm>
            <a:off x="734395" y="4205185"/>
            <a:ext cx="11137" cy="7493"/>
          </a:xfrm>
          <a:custGeom>
            <a:avLst/>
            <a:gdLst/>
            <a:ahLst/>
            <a:cxnLst/>
            <a:rect l="l" t="t" r="r" b="b"/>
            <a:pathLst>
              <a:path w="11137" h="7492">
                <a:moveTo>
                  <a:pt x="11137" y="7492"/>
                </a:moveTo>
                <a:lnTo>
                  <a:pt x="5410" y="5511"/>
                </a:lnTo>
                <a:lnTo>
                  <a:pt x="0" y="507"/>
                </a:lnTo>
                <a:lnTo>
                  <a:pt x="533" y="0"/>
                </a:lnTo>
                <a:lnTo>
                  <a:pt x="11137" y="7492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6" name="object 1206"/>
          <p:cNvSpPr/>
          <p:nvPr/>
        </p:nvSpPr>
        <p:spPr>
          <a:xfrm>
            <a:off x="658276" y="4242484"/>
            <a:ext cx="2641" cy="5524"/>
          </a:xfrm>
          <a:custGeom>
            <a:avLst/>
            <a:gdLst/>
            <a:ahLst/>
            <a:cxnLst/>
            <a:rect l="l" t="t" r="r" b="b"/>
            <a:pathLst>
              <a:path w="2641" h="5524">
                <a:moveTo>
                  <a:pt x="0" y="2324"/>
                </a:moveTo>
                <a:lnTo>
                  <a:pt x="1701" y="5524"/>
                </a:lnTo>
                <a:lnTo>
                  <a:pt x="2641" y="0"/>
                </a:lnTo>
                <a:lnTo>
                  <a:pt x="0" y="23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7" name="object 1207"/>
          <p:cNvSpPr/>
          <p:nvPr/>
        </p:nvSpPr>
        <p:spPr>
          <a:xfrm>
            <a:off x="658271" y="4242488"/>
            <a:ext cx="2641" cy="5524"/>
          </a:xfrm>
          <a:custGeom>
            <a:avLst/>
            <a:gdLst/>
            <a:ahLst/>
            <a:cxnLst/>
            <a:rect l="l" t="t" r="r" b="b"/>
            <a:pathLst>
              <a:path w="2641" h="5524">
                <a:moveTo>
                  <a:pt x="1701" y="5524"/>
                </a:moveTo>
                <a:lnTo>
                  <a:pt x="0" y="2324"/>
                </a:lnTo>
                <a:lnTo>
                  <a:pt x="2641" y="0"/>
                </a:lnTo>
                <a:lnTo>
                  <a:pt x="1701" y="552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8" name="object 1208"/>
          <p:cNvSpPr/>
          <p:nvPr/>
        </p:nvSpPr>
        <p:spPr>
          <a:xfrm>
            <a:off x="639359" y="4256227"/>
            <a:ext cx="2146" cy="4762"/>
          </a:xfrm>
          <a:custGeom>
            <a:avLst/>
            <a:gdLst/>
            <a:ahLst/>
            <a:cxnLst/>
            <a:rect l="l" t="t" r="r" b="b"/>
            <a:pathLst>
              <a:path w="2146" h="4762">
                <a:moveTo>
                  <a:pt x="0" y="685"/>
                </a:moveTo>
                <a:lnTo>
                  <a:pt x="914" y="4762"/>
                </a:lnTo>
                <a:lnTo>
                  <a:pt x="2146" y="0"/>
                </a:lnTo>
                <a:lnTo>
                  <a:pt x="0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9" name="object 1209"/>
          <p:cNvSpPr/>
          <p:nvPr/>
        </p:nvSpPr>
        <p:spPr>
          <a:xfrm>
            <a:off x="639364" y="4254756"/>
            <a:ext cx="2146" cy="6235"/>
          </a:xfrm>
          <a:custGeom>
            <a:avLst/>
            <a:gdLst/>
            <a:ahLst/>
            <a:cxnLst/>
            <a:rect l="l" t="t" r="r" b="b"/>
            <a:pathLst>
              <a:path w="2146" h="6235">
                <a:moveTo>
                  <a:pt x="2146" y="1473"/>
                </a:moveTo>
                <a:lnTo>
                  <a:pt x="914" y="6235"/>
                </a:lnTo>
                <a:lnTo>
                  <a:pt x="0" y="2158"/>
                </a:lnTo>
                <a:lnTo>
                  <a:pt x="1473" y="0"/>
                </a:lnTo>
                <a:lnTo>
                  <a:pt x="2146" y="147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0" name="object 1210"/>
          <p:cNvSpPr/>
          <p:nvPr/>
        </p:nvSpPr>
        <p:spPr>
          <a:xfrm>
            <a:off x="745539" y="4212680"/>
            <a:ext cx="21793" cy="48844"/>
          </a:xfrm>
          <a:custGeom>
            <a:avLst/>
            <a:gdLst/>
            <a:ahLst/>
            <a:cxnLst/>
            <a:rect l="l" t="t" r="r" b="b"/>
            <a:pathLst>
              <a:path w="21793" h="48844">
                <a:moveTo>
                  <a:pt x="21285" y="48844"/>
                </a:moveTo>
                <a:lnTo>
                  <a:pt x="21793" y="38633"/>
                </a:lnTo>
                <a:lnTo>
                  <a:pt x="16637" y="21856"/>
                </a:lnTo>
                <a:lnTo>
                  <a:pt x="5943" y="5397"/>
                </a:lnTo>
                <a:lnTo>
                  <a:pt x="0" y="0"/>
                </a:lnTo>
                <a:lnTo>
                  <a:pt x="11760" y="16116"/>
                </a:lnTo>
                <a:lnTo>
                  <a:pt x="19469" y="37934"/>
                </a:lnTo>
                <a:lnTo>
                  <a:pt x="19443" y="45821"/>
                </a:lnTo>
                <a:lnTo>
                  <a:pt x="21285" y="48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1" name="object 1211"/>
          <p:cNvSpPr/>
          <p:nvPr/>
        </p:nvSpPr>
        <p:spPr>
          <a:xfrm>
            <a:off x="745539" y="4212680"/>
            <a:ext cx="21793" cy="48844"/>
          </a:xfrm>
          <a:custGeom>
            <a:avLst/>
            <a:gdLst/>
            <a:ahLst/>
            <a:cxnLst/>
            <a:rect l="l" t="t" r="r" b="b"/>
            <a:pathLst>
              <a:path w="21793" h="48844">
                <a:moveTo>
                  <a:pt x="5943" y="5397"/>
                </a:moveTo>
                <a:lnTo>
                  <a:pt x="16637" y="21856"/>
                </a:lnTo>
                <a:lnTo>
                  <a:pt x="21793" y="38633"/>
                </a:lnTo>
                <a:lnTo>
                  <a:pt x="21285" y="48844"/>
                </a:lnTo>
                <a:lnTo>
                  <a:pt x="19443" y="45821"/>
                </a:lnTo>
                <a:lnTo>
                  <a:pt x="19469" y="37934"/>
                </a:lnTo>
                <a:lnTo>
                  <a:pt x="11760" y="16116"/>
                </a:lnTo>
                <a:lnTo>
                  <a:pt x="0" y="0"/>
                </a:lnTo>
                <a:lnTo>
                  <a:pt x="5943" y="539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2" name="object 1212"/>
          <p:cNvSpPr/>
          <p:nvPr/>
        </p:nvSpPr>
        <p:spPr>
          <a:xfrm>
            <a:off x="580026" y="4192027"/>
            <a:ext cx="2235" cy="134823"/>
          </a:xfrm>
          <a:custGeom>
            <a:avLst/>
            <a:gdLst/>
            <a:ahLst/>
            <a:cxnLst/>
            <a:rect l="l" t="t" r="r" b="b"/>
            <a:pathLst>
              <a:path w="2235" h="134823">
                <a:moveTo>
                  <a:pt x="0" y="546"/>
                </a:moveTo>
                <a:lnTo>
                  <a:pt x="177" y="134823"/>
                </a:lnTo>
                <a:lnTo>
                  <a:pt x="2235" y="134416"/>
                </a:lnTo>
                <a:lnTo>
                  <a:pt x="1879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3" name="object 1213"/>
          <p:cNvSpPr/>
          <p:nvPr/>
        </p:nvSpPr>
        <p:spPr>
          <a:xfrm>
            <a:off x="580033" y="4192022"/>
            <a:ext cx="2222" cy="134823"/>
          </a:xfrm>
          <a:custGeom>
            <a:avLst/>
            <a:gdLst/>
            <a:ahLst/>
            <a:cxnLst/>
            <a:rect l="l" t="t" r="r" b="b"/>
            <a:pathLst>
              <a:path w="2222" h="134823">
                <a:moveTo>
                  <a:pt x="1879" y="0"/>
                </a:moveTo>
                <a:lnTo>
                  <a:pt x="2222" y="134416"/>
                </a:lnTo>
                <a:lnTo>
                  <a:pt x="165" y="134823"/>
                </a:lnTo>
                <a:lnTo>
                  <a:pt x="0" y="546"/>
                </a:lnTo>
                <a:lnTo>
                  <a:pt x="1879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4" name="object 1214"/>
          <p:cNvSpPr/>
          <p:nvPr/>
        </p:nvSpPr>
        <p:spPr>
          <a:xfrm>
            <a:off x="582825" y="4328506"/>
            <a:ext cx="167995" cy="96088"/>
          </a:xfrm>
          <a:custGeom>
            <a:avLst/>
            <a:gdLst/>
            <a:ahLst/>
            <a:cxnLst/>
            <a:rect l="l" t="t" r="r" b="b"/>
            <a:pathLst>
              <a:path w="167995" h="96088">
                <a:moveTo>
                  <a:pt x="146253" y="28435"/>
                </a:moveTo>
                <a:lnTo>
                  <a:pt x="167995" y="1689"/>
                </a:lnTo>
                <a:lnTo>
                  <a:pt x="167093" y="0"/>
                </a:lnTo>
                <a:lnTo>
                  <a:pt x="698" y="101"/>
                </a:lnTo>
                <a:lnTo>
                  <a:pt x="0" y="2425"/>
                </a:lnTo>
                <a:lnTo>
                  <a:pt x="162471" y="2463"/>
                </a:lnTo>
                <a:lnTo>
                  <a:pt x="163461" y="4102"/>
                </a:lnTo>
                <a:lnTo>
                  <a:pt x="143840" y="27774"/>
                </a:lnTo>
                <a:lnTo>
                  <a:pt x="139242" y="36499"/>
                </a:lnTo>
                <a:lnTo>
                  <a:pt x="159524" y="92265"/>
                </a:lnTo>
                <a:lnTo>
                  <a:pt x="838" y="92049"/>
                </a:lnTo>
                <a:lnTo>
                  <a:pt x="279" y="92697"/>
                </a:lnTo>
                <a:lnTo>
                  <a:pt x="4063" y="94449"/>
                </a:lnTo>
                <a:lnTo>
                  <a:pt x="143001" y="94665"/>
                </a:lnTo>
                <a:lnTo>
                  <a:pt x="163499" y="96088"/>
                </a:lnTo>
                <a:lnTo>
                  <a:pt x="141554" y="37211"/>
                </a:lnTo>
                <a:lnTo>
                  <a:pt x="146253" y="28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5" name="object 1215"/>
          <p:cNvSpPr/>
          <p:nvPr/>
        </p:nvSpPr>
        <p:spPr>
          <a:xfrm>
            <a:off x="581708" y="4328506"/>
            <a:ext cx="169113" cy="96088"/>
          </a:xfrm>
          <a:custGeom>
            <a:avLst/>
            <a:gdLst/>
            <a:ahLst/>
            <a:cxnLst/>
            <a:rect l="l" t="t" r="r" b="b"/>
            <a:pathLst>
              <a:path w="169113" h="96088">
                <a:moveTo>
                  <a:pt x="168211" y="0"/>
                </a:moveTo>
                <a:lnTo>
                  <a:pt x="169113" y="1689"/>
                </a:lnTo>
                <a:lnTo>
                  <a:pt x="147370" y="28435"/>
                </a:lnTo>
                <a:lnTo>
                  <a:pt x="142671" y="37211"/>
                </a:lnTo>
                <a:lnTo>
                  <a:pt x="164617" y="96088"/>
                </a:lnTo>
                <a:lnTo>
                  <a:pt x="144119" y="94665"/>
                </a:lnTo>
                <a:lnTo>
                  <a:pt x="5181" y="94449"/>
                </a:lnTo>
                <a:lnTo>
                  <a:pt x="1396" y="92697"/>
                </a:lnTo>
                <a:lnTo>
                  <a:pt x="1955" y="92049"/>
                </a:lnTo>
                <a:lnTo>
                  <a:pt x="160642" y="92265"/>
                </a:lnTo>
                <a:lnTo>
                  <a:pt x="140360" y="36499"/>
                </a:lnTo>
                <a:lnTo>
                  <a:pt x="144957" y="27774"/>
                </a:lnTo>
                <a:lnTo>
                  <a:pt x="164579" y="4102"/>
                </a:lnTo>
                <a:lnTo>
                  <a:pt x="163588" y="2463"/>
                </a:lnTo>
                <a:lnTo>
                  <a:pt x="1117" y="2425"/>
                </a:lnTo>
                <a:lnTo>
                  <a:pt x="0" y="1193"/>
                </a:lnTo>
                <a:lnTo>
                  <a:pt x="1816" y="101"/>
                </a:lnTo>
                <a:lnTo>
                  <a:pt x="168211" y="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6" name="object 1216"/>
          <p:cNvSpPr/>
          <p:nvPr/>
        </p:nvSpPr>
        <p:spPr>
          <a:xfrm>
            <a:off x="658493" y="4274315"/>
            <a:ext cx="11226" cy="17145"/>
          </a:xfrm>
          <a:custGeom>
            <a:avLst/>
            <a:gdLst/>
            <a:ahLst/>
            <a:cxnLst/>
            <a:rect l="l" t="t" r="r" b="b"/>
            <a:pathLst>
              <a:path w="11226" h="17145">
                <a:moveTo>
                  <a:pt x="0" y="1193"/>
                </a:moveTo>
                <a:lnTo>
                  <a:pt x="8547" y="16408"/>
                </a:lnTo>
                <a:lnTo>
                  <a:pt x="11226" y="17144"/>
                </a:lnTo>
                <a:lnTo>
                  <a:pt x="508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7" name="object 1217"/>
          <p:cNvSpPr/>
          <p:nvPr/>
        </p:nvSpPr>
        <p:spPr>
          <a:xfrm>
            <a:off x="658492" y="4274319"/>
            <a:ext cx="11226" cy="17145"/>
          </a:xfrm>
          <a:custGeom>
            <a:avLst/>
            <a:gdLst/>
            <a:ahLst/>
            <a:cxnLst/>
            <a:rect l="l" t="t" r="r" b="b"/>
            <a:pathLst>
              <a:path w="11226" h="17145">
                <a:moveTo>
                  <a:pt x="11226" y="17145"/>
                </a:moveTo>
                <a:lnTo>
                  <a:pt x="8547" y="16395"/>
                </a:lnTo>
                <a:lnTo>
                  <a:pt x="0" y="1193"/>
                </a:lnTo>
                <a:lnTo>
                  <a:pt x="520" y="0"/>
                </a:lnTo>
                <a:lnTo>
                  <a:pt x="11226" y="1714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8" name="object 1218"/>
          <p:cNvSpPr/>
          <p:nvPr/>
        </p:nvSpPr>
        <p:spPr>
          <a:xfrm>
            <a:off x="639725" y="4260996"/>
            <a:ext cx="20142" cy="44145"/>
          </a:xfrm>
          <a:custGeom>
            <a:avLst/>
            <a:gdLst/>
            <a:ahLst/>
            <a:cxnLst/>
            <a:rect l="l" t="t" r="r" b="b"/>
            <a:pathLst>
              <a:path w="20142" h="44145">
                <a:moveTo>
                  <a:pt x="20142" y="44145"/>
                </a:moveTo>
                <a:lnTo>
                  <a:pt x="17487" y="40436"/>
                </a:lnTo>
                <a:lnTo>
                  <a:pt x="3860" y="15024"/>
                </a:lnTo>
                <a:lnTo>
                  <a:pt x="558" y="0"/>
                </a:lnTo>
                <a:lnTo>
                  <a:pt x="0" y="1092"/>
                </a:lnTo>
                <a:lnTo>
                  <a:pt x="1536" y="14312"/>
                </a:lnTo>
                <a:lnTo>
                  <a:pt x="16687" y="43014"/>
                </a:lnTo>
                <a:lnTo>
                  <a:pt x="20142" y="44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9" name="object 1219"/>
          <p:cNvSpPr/>
          <p:nvPr/>
        </p:nvSpPr>
        <p:spPr>
          <a:xfrm>
            <a:off x="639725" y="4260996"/>
            <a:ext cx="20142" cy="44145"/>
          </a:xfrm>
          <a:custGeom>
            <a:avLst/>
            <a:gdLst/>
            <a:ahLst/>
            <a:cxnLst/>
            <a:rect l="l" t="t" r="r" b="b"/>
            <a:pathLst>
              <a:path w="20142" h="44145">
                <a:moveTo>
                  <a:pt x="3860" y="15024"/>
                </a:moveTo>
                <a:lnTo>
                  <a:pt x="17487" y="40436"/>
                </a:lnTo>
                <a:lnTo>
                  <a:pt x="20142" y="44145"/>
                </a:lnTo>
                <a:lnTo>
                  <a:pt x="16687" y="43014"/>
                </a:lnTo>
                <a:lnTo>
                  <a:pt x="1536" y="14312"/>
                </a:lnTo>
                <a:lnTo>
                  <a:pt x="0" y="1092"/>
                </a:lnTo>
                <a:lnTo>
                  <a:pt x="558" y="0"/>
                </a:lnTo>
                <a:lnTo>
                  <a:pt x="3860" y="1502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0" name="object 1220"/>
          <p:cNvSpPr/>
          <p:nvPr/>
        </p:nvSpPr>
        <p:spPr>
          <a:xfrm>
            <a:off x="842030" y="4198012"/>
            <a:ext cx="31788" cy="20091"/>
          </a:xfrm>
          <a:custGeom>
            <a:avLst/>
            <a:gdLst/>
            <a:ahLst/>
            <a:cxnLst/>
            <a:rect l="l" t="t" r="r" b="b"/>
            <a:pathLst>
              <a:path w="31788" h="20091">
                <a:moveTo>
                  <a:pt x="9080" y="10134"/>
                </a:moveTo>
                <a:lnTo>
                  <a:pt x="0" y="20091"/>
                </a:lnTo>
                <a:lnTo>
                  <a:pt x="16344" y="8102"/>
                </a:lnTo>
                <a:lnTo>
                  <a:pt x="31788" y="0"/>
                </a:lnTo>
                <a:lnTo>
                  <a:pt x="9080" y="101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1" name="object 1221"/>
          <p:cNvSpPr/>
          <p:nvPr/>
        </p:nvSpPr>
        <p:spPr>
          <a:xfrm>
            <a:off x="842030" y="4198012"/>
            <a:ext cx="31788" cy="20091"/>
          </a:xfrm>
          <a:custGeom>
            <a:avLst/>
            <a:gdLst/>
            <a:ahLst/>
            <a:cxnLst/>
            <a:rect l="l" t="t" r="r" b="b"/>
            <a:pathLst>
              <a:path w="31788" h="20091">
                <a:moveTo>
                  <a:pt x="31788" y="0"/>
                </a:moveTo>
                <a:lnTo>
                  <a:pt x="16344" y="8102"/>
                </a:lnTo>
                <a:lnTo>
                  <a:pt x="0" y="20091"/>
                </a:lnTo>
                <a:lnTo>
                  <a:pt x="9080" y="10134"/>
                </a:lnTo>
                <a:lnTo>
                  <a:pt x="31788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2" name="object 1222"/>
          <p:cNvSpPr/>
          <p:nvPr/>
        </p:nvSpPr>
        <p:spPr>
          <a:xfrm>
            <a:off x="659880" y="4305141"/>
            <a:ext cx="3962" cy="3835"/>
          </a:xfrm>
          <a:custGeom>
            <a:avLst/>
            <a:gdLst/>
            <a:ahLst/>
            <a:cxnLst/>
            <a:rect l="l" t="t" r="r" b="b"/>
            <a:pathLst>
              <a:path w="3962" h="3835">
                <a:moveTo>
                  <a:pt x="3962" y="3835"/>
                </a:moveTo>
                <a:lnTo>
                  <a:pt x="1206" y="152"/>
                </a:lnTo>
                <a:lnTo>
                  <a:pt x="0" y="0"/>
                </a:lnTo>
                <a:lnTo>
                  <a:pt x="3962" y="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3" name="object 1223"/>
          <p:cNvSpPr/>
          <p:nvPr/>
        </p:nvSpPr>
        <p:spPr>
          <a:xfrm>
            <a:off x="659867" y="4305150"/>
            <a:ext cx="3975" cy="3822"/>
          </a:xfrm>
          <a:custGeom>
            <a:avLst/>
            <a:gdLst/>
            <a:ahLst/>
            <a:cxnLst/>
            <a:rect l="l" t="t" r="r" b="b"/>
            <a:pathLst>
              <a:path w="3975" h="3822">
                <a:moveTo>
                  <a:pt x="3975" y="3822"/>
                </a:moveTo>
                <a:lnTo>
                  <a:pt x="0" y="0"/>
                </a:lnTo>
                <a:lnTo>
                  <a:pt x="1219" y="152"/>
                </a:lnTo>
                <a:lnTo>
                  <a:pt x="3975" y="382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4" name="object 1224"/>
          <p:cNvSpPr/>
          <p:nvPr/>
        </p:nvSpPr>
        <p:spPr>
          <a:xfrm>
            <a:off x="879332" y="4196880"/>
            <a:ext cx="7531" cy="2730"/>
          </a:xfrm>
          <a:custGeom>
            <a:avLst/>
            <a:gdLst/>
            <a:ahLst/>
            <a:cxnLst/>
            <a:rect l="l" t="t" r="r" b="b"/>
            <a:pathLst>
              <a:path w="7531" h="2730">
                <a:moveTo>
                  <a:pt x="0" y="1854"/>
                </a:moveTo>
                <a:lnTo>
                  <a:pt x="2641" y="2730"/>
                </a:lnTo>
                <a:lnTo>
                  <a:pt x="7531" y="127"/>
                </a:lnTo>
                <a:lnTo>
                  <a:pt x="3479" y="0"/>
                </a:lnTo>
                <a:lnTo>
                  <a:pt x="0" y="18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5" name="object 1225"/>
          <p:cNvSpPr/>
          <p:nvPr/>
        </p:nvSpPr>
        <p:spPr>
          <a:xfrm>
            <a:off x="879336" y="4196881"/>
            <a:ext cx="7531" cy="2730"/>
          </a:xfrm>
          <a:custGeom>
            <a:avLst/>
            <a:gdLst/>
            <a:ahLst/>
            <a:cxnLst/>
            <a:rect l="l" t="t" r="r" b="b"/>
            <a:pathLst>
              <a:path w="7531" h="2730">
                <a:moveTo>
                  <a:pt x="7531" y="126"/>
                </a:moveTo>
                <a:lnTo>
                  <a:pt x="2628" y="2730"/>
                </a:lnTo>
                <a:lnTo>
                  <a:pt x="0" y="1841"/>
                </a:lnTo>
                <a:lnTo>
                  <a:pt x="3467" y="0"/>
                </a:lnTo>
                <a:lnTo>
                  <a:pt x="7531" y="12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6" name="object 1226"/>
          <p:cNvSpPr/>
          <p:nvPr/>
        </p:nvSpPr>
        <p:spPr>
          <a:xfrm>
            <a:off x="663848" y="4308975"/>
            <a:ext cx="3835" cy="3784"/>
          </a:xfrm>
          <a:custGeom>
            <a:avLst/>
            <a:gdLst/>
            <a:ahLst/>
            <a:cxnLst/>
            <a:rect l="l" t="t" r="r" b="b"/>
            <a:pathLst>
              <a:path w="3835" h="3784">
                <a:moveTo>
                  <a:pt x="3835" y="3784"/>
                </a:moveTo>
                <a:lnTo>
                  <a:pt x="1219" y="152"/>
                </a:lnTo>
                <a:lnTo>
                  <a:pt x="0" y="0"/>
                </a:lnTo>
                <a:lnTo>
                  <a:pt x="3835" y="3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7" name="object 1227"/>
          <p:cNvSpPr/>
          <p:nvPr/>
        </p:nvSpPr>
        <p:spPr>
          <a:xfrm>
            <a:off x="663846" y="4308970"/>
            <a:ext cx="3835" cy="3784"/>
          </a:xfrm>
          <a:custGeom>
            <a:avLst/>
            <a:gdLst/>
            <a:ahLst/>
            <a:cxnLst/>
            <a:rect l="l" t="t" r="r" b="b"/>
            <a:pathLst>
              <a:path w="3835" h="3784">
                <a:moveTo>
                  <a:pt x="3835" y="3784"/>
                </a:moveTo>
                <a:lnTo>
                  <a:pt x="0" y="0"/>
                </a:lnTo>
                <a:lnTo>
                  <a:pt x="1219" y="152"/>
                </a:lnTo>
                <a:lnTo>
                  <a:pt x="3835" y="3784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8" name="object 1228"/>
          <p:cNvSpPr/>
          <p:nvPr/>
        </p:nvSpPr>
        <p:spPr>
          <a:xfrm>
            <a:off x="667687" y="4312752"/>
            <a:ext cx="3987" cy="3162"/>
          </a:xfrm>
          <a:custGeom>
            <a:avLst/>
            <a:gdLst/>
            <a:ahLst/>
            <a:cxnLst/>
            <a:rect l="l" t="t" r="r" b="b"/>
            <a:pathLst>
              <a:path w="3987" h="3162">
                <a:moveTo>
                  <a:pt x="3276" y="3162"/>
                </a:moveTo>
                <a:lnTo>
                  <a:pt x="3987" y="622"/>
                </a:lnTo>
                <a:lnTo>
                  <a:pt x="0" y="0"/>
                </a:lnTo>
                <a:lnTo>
                  <a:pt x="3276" y="3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9" name="object 1229"/>
          <p:cNvSpPr/>
          <p:nvPr/>
        </p:nvSpPr>
        <p:spPr>
          <a:xfrm>
            <a:off x="667679" y="4312752"/>
            <a:ext cx="4889" cy="3162"/>
          </a:xfrm>
          <a:custGeom>
            <a:avLst/>
            <a:gdLst/>
            <a:ahLst/>
            <a:cxnLst/>
            <a:rect l="l" t="t" r="r" b="b"/>
            <a:pathLst>
              <a:path w="4889" h="3162">
                <a:moveTo>
                  <a:pt x="3987" y="622"/>
                </a:moveTo>
                <a:lnTo>
                  <a:pt x="4889" y="2539"/>
                </a:lnTo>
                <a:lnTo>
                  <a:pt x="3289" y="3162"/>
                </a:lnTo>
                <a:lnTo>
                  <a:pt x="0" y="0"/>
                </a:lnTo>
                <a:lnTo>
                  <a:pt x="3987" y="62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0" name="object 1230"/>
          <p:cNvSpPr/>
          <p:nvPr/>
        </p:nvSpPr>
        <p:spPr>
          <a:xfrm>
            <a:off x="833057" y="4218108"/>
            <a:ext cx="8978" cy="12534"/>
          </a:xfrm>
          <a:custGeom>
            <a:avLst/>
            <a:gdLst/>
            <a:ahLst/>
            <a:cxnLst/>
            <a:rect l="l" t="t" r="r" b="b"/>
            <a:pathLst>
              <a:path w="8978" h="12534">
                <a:moveTo>
                  <a:pt x="3606" y="3428"/>
                </a:moveTo>
                <a:lnTo>
                  <a:pt x="0" y="12534"/>
                </a:lnTo>
                <a:lnTo>
                  <a:pt x="4991" y="6451"/>
                </a:lnTo>
                <a:lnTo>
                  <a:pt x="8978" y="0"/>
                </a:lnTo>
                <a:lnTo>
                  <a:pt x="3606" y="34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1" name="object 1231"/>
          <p:cNvSpPr/>
          <p:nvPr/>
        </p:nvSpPr>
        <p:spPr>
          <a:xfrm>
            <a:off x="833055" y="4218114"/>
            <a:ext cx="8978" cy="12534"/>
          </a:xfrm>
          <a:custGeom>
            <a:avLst/>
            <a:gdLst/>
            <a:ahLst/>
            <a:cxnLst/>
            <a:rect l="l" t="t" r="r" b="b"/>
            <a:pathLst>
              <a:path w="8978" h="12534">
                <a:moveTo>
                  <a:pt x="4991" y="6451"/>
                </a:moveTo>
                <a:lnTo>
                  <a:pt x="0" y="12534"/>
                </a:lnTo>
                <a:lnTo>
                  <a:pt x="3606" y="3416"/>
                </a:lnTo>
                <a:lnTo>
                  <a:pt x="8978" y="0"/>
                </a:lnTo>
                <a:lnTo>
                  <a:pt x="4991" y="645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2" name="object 1232"/>
          <p:cNvSpPr/>
          <p:nvPr/>
        </p:nvSpPr>
        <p:spPr>
          <a:xfrm>
            <a:off x="692315" y="4304170"/>
            <a:ext cx="23825" cy="3048"/>
          </a:xfrm>
          <a:custGeom>
            <a:avLst/>
            <a:gdLst/>
            <a:ahLst/>
            <a:cxnLst/>
            <a:rect l="l" t="t" r="r" b="b"/>
            <a:pathLst>
              <a:path w="23825" h="3048">
                <a:moveTo>
                  <a:pt x="0" y="1879"/>
                </a:moveTo>
                <a:lnTo>
                  <a:pt x="16713" y="3048"/>
                </a:lnTo>
                <a:lnTo>
                  <a:pt x="23825" y="520"/>
                </a:lnTo>
                <a:lnTo>
                  <a:pt x="3340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3" name="object 1233"/>
          <p:cNvSpPr/>
          <p:nvPr/>
        </p:nvSpPr>
        <p:spPr>
          <a:xfrm>
            <a:off x="692322" y="4304164"/>
            <a:ext cx="23812" cy="3048"/>
          </a:xfrm>
          <a:custGeom>
            <a:avLst/>
            <a:gdLst/>
            <a:ahLst/>
            <a:cxnLst/>
            <a:rect l="l" t="t" r="r" b="b"/>
            <a:pathLst>
              <a:path w="23812" h="3048">
                <a:moveTo>
                  <a:pt x="23812" y="520"/>
                </a:moveTo>
                <a:lnTo>
                  <a:pt x="16713" y="3047"/>
                </a:lnTo>
                <a:lnTo>
                  <a:pt x="0" y="1879"/>
                </a:lnTo>
                <a:lnTo>
                  <a:pt x="3327" y="0"/>
                </a:lnTo>
                <a:lnTo>
                  <a:pt x="23812" y="52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4" name="object 1234"/>
          <p:cNvSpPr/>
          <p:nvPr/>
        </p:nvSpPr>
        <p:spPr>
          <a:xfrm>
            <a:off x="829966" y="4230643"/>
            <a:ext cx="3124" cy="4267"/>
          </a:xfrm>
          <a:custGeom>
            <a:avLst/>
            <a:gdLst/>
            <a:ahLst/>
            <a:cxnLst/>
            <a:rect l="l" t="t" r="r" b="b"/>
            <a:pathLst>
              <a:path w="3124" h="4267">
                <a:moveTo>
                  <a:pt x="0" y="4267"/>
                </a:moveTo>
                <a:lnTo>
                  <a:pt x="3124" y="2844"/>
                </a:lnTo>
                <a:lnTo>
                  <a:pt x="3086" y="0"/>
                </a:lnTo>
                <a:lnTo>
                  <a:pt x="0" y="4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5" name="object 1235"/>
          <p:cNvSpPr/>
          <p:nvPr/>
        </p:nvSpPr>
        <p:spPr>
          <a:xfrm>
            <a:off x="829961" y="4230651"/>
            <a:ext cx="3124" cy="4267"/>
          </a:xfrm>
          <a:custGeom>
            <a:avLst/>
            <a:gdLst/>
            <a:ahLst/>
            <a:cxnLst/>
            <a:rect l="l" t="t" r="r" b="b"/>
            <a:pathLst>
              <a:path w="3124" h="4267">
                <a:moveTo>
                  <a:pt x="3124" y="2832"/>
                </a:moveTo>
                <a:lnTo>
                  <a:pt x="0" y="4267"/>
                </a:lnTo>
                <a:lnTo>
                  <a:pt x="3098" y="0"/>
                </a:lnTo>
                <a:lnTo>
                  <a:pt x="3124" y="283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6" name="object 1236"/>
          <p:cNvSpPr/>
          <p:nvPr/>
        </p:nvSpPr>
        <p:spPr>
          <a:xfrm>
            <a:off x="676794" y="4316359"/>
            <a:ext cx="6629" cy="3670"/>
          </a:xfrm>
          <a:custGeom>
            <a:avLst/>
            <a:gdLst/>
            <a:ahLst/>
            <a:cxnLst/>
            <a:rect l="l" t="t" r="r" b="b"/>
            <a:pathLst>
              <a:path w="6629" h="3670">
                <a:moveTo>
                  <a:pt x="1473" y="2984"/>
                </a:moveTo>
                <a:lnTo>
                  <a:pt x="6629" y="3670"/>
                </a:lnTo>
                <a:lnTo>
                  <a:pt x="2387" y="203"/>
                </a:lnTo>
                <a:lnTo>
                  <a:pt x="0" y="0"/>
                </a:lnTo>
                <a:lnTo>
                  <a:pt x="1473" y="29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7" name="object 1237"/>
          <p:cNvSpPr/>
          <p:nvPr/>
        </p:nvSpPr>
        <p:spPr>
          <a:xfrm>
            <a:off x="676799" y="4316352"/>
            <a:ext cx="6616" cy="3670"/>
          </a:xfrm>
          <a:custGeom>
            <a:avLst/>
            <a:gdLst/>
            <a:ahLst/>
            <a:cxnLst/>
            <a:rect l="l" t="t" r="r" b="b"/>
            <a:pathLst>
              <a:path w="6616" h="3670">
                <a:moveTo>
                  <a:pt x="2387" y="215"/>
                </a:moveTo>
                <a:lnTo>
                  <a:pt x="6616" y="3670"/>
                </a:lnTo>
                <a:lnTo>
                  <a:pt x="1460" y="2984"/>
                </a:lnTo>
                <a:lnTo>
                  <a:pt x="0" y="0"/>
                </a:lnTo>
                <a:lnTo>
                  <a:pt x="2387" y="21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8" name="object 1238"/>
          <p:cNvSpPr/>
          <p:nvPr/>
        </p:nvSpPr>
        <p:spPr>
          <a:xfrm>
            <a:off x="839005" y="4211528"/>
            <a:ext cx="98437" cy="98526"/>
          </a:xfrm>
          <a:custGeom>
            <a:avLst/>
            <a:gdLst/>
            <a:ahLst/>
            <a:cxnLst/>
            <a:rect l="l" t="t" r="r" b="b"/>
            <a:pathLst>
              <a:path w="98437" h="98526">
                <a:moveTo>
                  <a:pt x="49758" y="0"/>
                </a:moveTo>
                <a:lnTo>
                  <a:pt x="36614" y="1054"/>
                </a:lnTo>
                <a:lnTo>
                  <a:pt x="17754" y="11087"/>
                </a:lnTo>
                <a:lnTo>
                  <a:pt x="10325" y="19024"/>
                </a:lnTo>
                <a:lnTo>
                  <a:pt x="3543" y="30962"/>
                </a:lnTo>
                <a:lnTo>
                  <a:pt x="0" y="47688"/>
                </a:lnTo>
                <a:lnTo>
                  <a:pt x="1155" y="59524"/>
                </a:lnTo>
                <a:lnTo>
                  <a:pt x="13119" y="82042"/>
                </a:lnTo>
                <a:lnTo>
                  <a:pt x="21018" y="89598"/>
                </a:lnTo>
                <a:lnTo>
                  <a:pt x="34391" y="95846"/>
                </a:lnTo>
                <a:lnTo>
                  <a:pt x="51460" y="98526"/>
                </a:lnTo>
                <a:lnTo>
                  <a:pt x="65176" y="95351"/>
                </a:lnTo>
                <a:lnTo>
                  <a:pt x="79959" y="87490"/>
                </a:lnTo>
                <a:lnTo>
                  <a:pt x="92722" y="73507"/>
                </a:lnTo>
                <a:lnTo>
                  <a:pt x="98437" y="54825"/>
                </a:lnTo>
                <a:lnTo>
                  <a:pt x="98145" y="39458"/>
                </a:lnTo>
                <a:lnTo>
                  <a:pt x="91186" y="22948"/>
                </a:lnTo>
                <a:lnTo>
                  <a:pt x="80784" y="10896"/>
                </a:lnTo>
                <a:lnTo>
                  <a:pt x="66865" y="2324"/>
                </a:lnTo>
                <a:lnTo>
                  <a:pt x="497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9" name="object 1239"/>
          <p:cNvSpPr/>
          <p:nvPr/>
        </p:nvSpPr>
        <p:spPr>
          <a:xfrm>
            <a:off x="839005" y="4211528"/>
            <a:ext cx="98437" cy="98526"/>
          </a:xfrm>
          <a:custGeom>
            <a:avLst/>
            <a:gdLst/>
            <a:ahLst/>
            <a:cxnLst/>
            <a:rect l="l" t="t" r="r" b="b"/>
            <a:pathLst>
              <a:path w="98437" h="98526">
                <a:moveTo>
                  <a:pt x="49758" y="0"/>
                </a:moveTo>
                <a:lnTo>
                  <a:pt x="66865" y="2324"/>
                </a:lnTo>
                <a:lnTo>
                  <a:pt x="80784" y="10896"/>
                </a:lnTo>
                <a:lnTo>
                  <a:pt x="91186" y="22948"/>
                </a:lnTo>
                <a:lnTo>
                  <a:pt x="98145" y="39458"/>
                </a:lnTo>
                <a:lnTo>
                  <a:pt x="98437" y="54825"/>
                </a:lnTo>
                <a:lnTo>
                  <a:pt x="92722" y="73507"/>
                </a:lnTo>
                <a:lnTo>
                  <a:pt x="79959" y="87490"/>
                </a:lnTo>
                <a:lnTo>
                  <a:pt x="65176" y="95351"/>
                </a:lnTo>
                <a:lnTo>
                  <a:pt x="51460" y="98526"/>
                </a:lnTo>
                <a:lnTo>
                  <a:pt x="34391" y="95846"/>
                </a:lnTo>
                <a:lnTo>
                  <a:pt x="21018" y="89598"/>
                </a:lnTo>
                <a:lnTo>
                  <a:pt x="13119" y="82042"/>
                </a:lnTo>
                <a:lnTo>
                  <a:pt x="1155" y="59524"/>
                </a:lnTo>
                <a:lnTo>
                  <a:pt x="0" y="47688"/>
                </a:lnTo>
                <a:lnTo>
                  <a:pt x="3543" y="30962"/>
                </a:lnTo>
                <a:lnTo>
                  <a:pt x="10325" y="19024"/>
                </a:lnTo>
                <a:lnTo>
                  <a:pt x="17754" y="11087"/>
                </a:lnTo>
                <a:lnTo>
                  <a:pt x="36614" y="1054"/>
                </a:lnTo>
                <a:lnTo>
                  <a:pt x="49758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0" name="object 1240"/>
          <p:cNvSpPr/>
          <p:nvPr/>
        </p:nvSpPr>
        <p:spPr>
          <a:xfrm>
            <a:off x="903301" y="4198627"/>
            <a:ext cx="9194" cy="3898"/>
          </a:xfrm>
          <a:custGeom>
            <a:avLst/>
            <a:gdLst/>
            <a:ahLst/>
            <a:cxnLst/>
            <a:rect l="l" t="t" r="r" b="b"/>
            <a:pathLst>
              <a:path w="9194" h="3898">
                <a:moveTo>
                  <a:pt x="0" y="952"/>
                </a:moveTo>
                <a:lnTo>
                  <a:pt x="6248" y="3898"/>
                </a:lnTo>
                <a:lnTo>
                  <a:pt x="9194" y="2349"/>
                </a:lnTo>
                <a:lnTo>
                  <a:pt x="1778" y="0"/>
                </a:lnTo>
                <a:lnTo>
                  <a:pt x="0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1" name="object 1241"/>
          <p:cNvSpPr/>
          <p:nvPr/>
        </p:nvSpPr>
        <p:spPr>
          <a:xfrm>
            <a:off x="903293" y="4198632"/>
            <a:ext cx="9194" cy="3898"/>
          </a:xfrm>
          <a:custGeom>
            <a:avLst/>
            <a:gdLst/>
            <a:ahLst/>
            <a:cxnLst/>
            <a:rect l="l" t="t" r="r" b="b"/>
            <a:pathLst>
              <a:path w="9194" h="3898">
                <a:moveTo>
                  <a:pt x="9194" y="2336"/>
                </a:moveTo>
                <a:lnTo>
                  <a:pt x="6261" y="3898"/>
                </a:lnTo>
                <a:lnTo>
                  <a:pt x="0" y="939"/>
                </a:lnTo>
                <a:lnTo>
                  <a:pt x="1790" y="0"/>
                </a:lnTo>
                <a:lnTo>
                  <a:pt x="9194" y="233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2" name="object 1242"/>
          <p:cNvSpPr/>
          <p:nvPr/>
        </p:nvSpPr>
        <p:spPr>
          <a:xfrm>
            <a:off x="826457" y="4240621"/>
            <a:ext cx="2209" cy="4902"/>
          </a:xfrm>
          <a:custGeom>
            <a:avLst/>
            <a:gdLst/>
            <a:ahLst/>
            <a:cxnLst/>
            <a:rect l="l" t="t" r="r" b="b"/>
            <a:pathLst>
              <a:path w="2209" h="4902">
                <a:moveTo>
                  <a:pt x="0" y="380"/>
                </a:moveTo>
                <a:lnTo>
                  <a:pt x="939" y="4902"/>
                </a:lnTo>
                <a:lnTo>
                  <a:pt x="220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3" name="object 1243"/>
          <p:cNvSpPr/>
          <p:nvPr/>
        </p:nvSpPr>
        <p:spPr>
          <a:xfrm>
            <a:off x="826467" y="4240629"/>
            <a:ext cx="2197" cy="4902"/>
          </a:xfrm>
          <a:custGeom>
            <a:avLst/>
            <a:gdLst/>
            <a:ahLst/>
            <a:cxnLst/>
            <a:rect l="l" t="t" r="r" b="b"/>
            <a:pathLst>
              <a:path w="2197" h="4902">
                <a:moveTo>
                  <a:pt x="2197" y="0"/>
                </a:moveTo>
                <a:lnTo>
                  <a:pt x="914" y="4902"/>
                </a:lnTo>
                <a:lnTo>
                  <a:pt x="0" y="368"/>
                </a:lnTo>
                <a:lnTo>
                  <a:pt x="2197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4" name="object 1244"/>
          <p:cNvSpPr/>
          <p:nvPr/>
        </p:nvSpPr>
        <p:spPr>
          <a:xfrm>
            <a:off x="683425" y="4320019"/>
            <a:ext cx="6997" cy="3187"/>
          </a:xfrm>
          <a:custGeom>
            <a:avLst/>
            <a:gdLst/>
            <a:ahLst/>
            <a:cxnLst/>
            <a:rect l="l" t="t" r="r" b="b"/>
            <a:pathLst>
              <a:path w="6997" h="3187">
                <a:moveTo>
                  <a:pt x="2832" y="3187"/>
                </a:moveTo>
                <a:lnTo>
                  <a:pt x="6997" y="2222"/>
                </a:lnTo>
                <a:lnTo>
                  <a:pt x="0" y="0"/>
                </a:lnTo>
                <a:lnTo>
                  <a:pt x="2832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5" name="object 1245"/>
          <p:cNvSpPr/>
          <p:nvPr/>
        </p:nvSpPr>
        <p:spPr>
          <a:xfrm>
            <a:off x="683423" y="4320029"/>
            <a:ext cx="6997" cy="3175"/>
          </a:xfrm>
          <a:custGeom>
            <a:avLst/>
            <a:gdLst/>
            <a:ahLst/>
            <a:cxnLst/>
            <a:rect l="l" t="t" r="r" b="b"/>
            <a:pathLst>
              <a:path w="6997" h="3175">
                <a:moveTo>
                  <a:pt x="6997" y="2209"/>
                </a:moveTo>
                <a:lnTo>
                  <a:pt x="2832" y="3174"/>
                </a:lnTo>
                <a:lnTo>
                  <a:pt x="0" y="0"/>
                </a:lnTo>
                <a:lnTo>
                  <a:pt x="6997" y="220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6" name="object 1246"/>
          <p:cNvSpPr/>
          <p:nvPr/>
        </p:nvSpPr>
        <p:spPr>
          <a:xfrm>
            <a:off x="716135" y="4294898"/>
            <a:ext cx="18427" cy="10210"/>
          </a:xfrm>
          <a:custGeom>
            <a:avLst/>
            <a:gdLst/>
            <a:ahLst/>
            <a:cxnLst/>
            <a:rect l="l" t="t" r="r" b="b"/>
            <a:pathLst>
              <a:path w="18427" h="10210">
                <a:moveTo>
                  <a:pt x="0" y="9791"/>
                </a:moveTo>
                <a:lnTo>
                  <a:pt x="1143" y="10210"/>
                </a:lnTo>
                <a:lnTo>
                  <a:pt x="18135" y="1168"/>
                </a:lnTo>
                <a:lnTo>
                  <a:pt x="18427" y="0"/>
                </a:lnTo>
                <a:lnTo>
                  <a:pt x="0" y="9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7" name="object 1247"/>
          <p:cNvSpPr/>
          <p:nvPr/>
        </p:nvSpPr>
        <p:spPr>
          <a:xfrm>
            <a:off x="716139" y="4294888"/>
            <a:ext cx="18427" cy="10223"/>
          </a:xfrm>
          <a:custGeom>
            <a:avLst/>
            <a:gdLst/>
            <a:ahLst/>
            <a:cxnLst/>
            <a:rect l="l" t="t" r="r" b="b"/>
            <a:pathLst>
              <a:path w="18427" h="10223">
                <a:moveTo>
                  <a:pt x="18135" y="1181"/>
                </a:moveTo>
                <a:lnTo>
                  <a:pt x="1130" y="10223"/>
                </a:lnTo>
                <a:lnTo>
                  <a:pt x="0" y="9791"/>
                </a:lnTo>
                <a:lnTo>
                  <a:pt x="18427" y="0"/>
                </a:lnTo>
                <a:lnTo>
                  <a:pt x="18135" y="118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8" name="object 1248"/>
          <p:cNvSpPr/>
          <p:nvPr/>
        </p:nvSpPr>
        <p:spPr>
          <a:xfrm>
            <a:off x="690417" y="4321168"/>
            <a:ext cx="6146" cy="2501"/>
          </a:xfrm>
          <a:custGeom>
            <a:avLst/>
            <a:gdLst/>
            <a:ahLst/>
            <a:cxnLst/>
            <a:rect l="l" t="t" r="r" b="b"/>
            <a:pathLst>
              <a:path w="6146" h="2501">
                <a:moveTo>
                  <a:pt x="0" y="1066"/>
                </a:moveTo>
                <a:lnTo>
                  <a:pt x="2019" y="2501"/>
                </a:lnTo>
                <a:lnTo>
                  <a:pt x="6146" y="1689"/>
                </a:lnTo>
                <a:lnTo>
                  <a:pt x="287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9" name="object 1249"/>
          <p:cNvSpPr/>
          <p:nvPr/>
        </p:nvSpPr>
        <p:spPr>
          <a:xfrm>
            <a:off x="690421" y="4321176"/>
            <a:ext cx="6146" cy="2501"/>
          </a:xfrm>
          <a:custGeom>
            <a:avLst/>
            <a:gdLst/>
            <a:ahLst/>
            <a:cxnLst/>
            <a:rect l="l" t="t" r="r" b="b"/>
            <a:pathLst>
              <a:path w="6146" h="2501">
                <a:moveTo>
                  <a:pt x="6146" y="1676"/>
                </a:moveTo>
                <a:lnTo>
                  <a:pt x="2019" y="2501"/>
                </a:lnTo>
                <a:lnTo>
                  <a:pt x="0" y="1066"/>
                </a:lnTo>
                <a:lnTo>
                  <a:pt x="2857" y="0"/>
                </a:lnTo>
                <a:lnTo>
                  <a:pt x="6146" y="167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0" name="object 1250"/>
          <p:cNvSpPr/>
          <p:nvPr/>
        </p:nvSpPr>
        <p:spPr>
          <a:xfrm>
            <a:off x="825440" y="4245527"/>
            <a:ext cx="2832" cy="8521"/>
          </a:xfrm>
          <a:custGeom>
            <a:avLst/>
            <a:gdLst/>
            <a:ahLst/>
            <a:cxnLst/>
            <a:rect l="l" t="t" r="r" b="b"/>
            <a:pathLst>
              <a:path w="2832" h="8521">
                <a:moveTo>
                  <a:pt x="0" y="3213"/>
                </a:moveTo>
                <a:lnTo>
                  <a:pt x="533" y="8521"/>
                </a:lnTo>
                <a:lnTo>
                  <a:pt x="2832" y="2730"/>
                </a:lnTo>
                <a:lnTo>
                  <a:pt x="1955" y="0"/>
                </a:lnTo>
                <a:lnTo>
                  <a:pt x="0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1" name="object 1251"/>
          <p:cNvSpPr/>
          <p:nvPr/>
        </p:nvSpPr>
        <p:spPr>
          <a:xfrm>
            <a:off x="825436" y="4245529"/>
            <a:ext cx="2832" cy="8521"/>
          </a:xfrm>
          <a:custGeom>
            <a:avLst/>
            <a:gdLst/>
            <a:ahLst/>
            <a:cxnLst/>
            <a:rect l="l" t="t" r="r" b="b"/>
            <a:pathLst>
              <a:path w="2832" h="8521">
                <a:moveTo>
                  <a:pt x="2832" y="2730"/>
                </a:moveTo>
                <a:lnTo>
                  <a:pt x="533" y="8521"/>
                </a:lnTo>
                <a:lnTo>
                  <a:pt x="0" y="3213"/>
                </a:lnTo>
                <a:lnTo>
                  <a:pt x="1955" y="0"/>
                </a:lnTo>
                <a:lnTo>
                  <a:pt x="2832" y="273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2" name="object 1252"/>
          <p:cNvSpPr/>
          <p:nvPr/>
        </p:nvSpPr>
        <p:spPr>
          <a:xfrm>
            <a:off x="758178" y="4280151"/>
            <a:ext cx="4724" cy="10629"/>
          </a:xfrm>
          <a:custGeom>
            <a:avLst/>
            <a:gdLst/>
            <a:ahLst/>
            <a:cxnLst/>
            <a:rect l="l" t="t" r="r" b="b"/>
            <a:pathLst>
              <a:path w="4724" h="10629">
                <a:moveTo>
                  <a:pt x="3048" y="901"/>
                </a:moveTo>
                <a:lnTo>
                  <a:pt x="0" y="10629"/>
                </a:lnTo>
                <a:lnTo>
                  <a:pt x="2933" y="9067"/>
                </a:lnTo>
                <a:lnTo>
                  <a:pt x="4724" y="0"/>
                </a:lnTo>
                <a:lnTo>
                  <a:pt x="3048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3" name="object 1253"/>
          <p:cNvSpPr/>
          <p:nvPr/>
        </p:nvSpPr>
        <p:spPr>
          <a:xfrm>
            <a:off x="758178" y="4280150"/>
            <a:ext cx="4737" cy="10629"/>
          </a:xfrm>
          <a:custGeom>
            <a:avLst/>
            <a:gdLst/>
            <a:ahLst/>
            <a:cxnLst/>
            <a:rect l="l" t="t" r="r" b="b"/>
            <a:pathLst>
              <a:path w="4737" h="10629">
                <a:moveTo>
                  <a:pt x="2933" y="9067"/>
                </a:moveTo>
                <a:lnTo>
                  <a:pt x="0" y="10629"/>
                </a:lnTo>
                <a:lnTo>
                  <a:pt x="3048" y="901"/>
                </a:lnTo>
                <a:lnTo>
                  <a:pt x="4737" y="0"/>
                </a:lnTo>
                <a:lnTo>
                  <a:pt x="2933" y="9067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4" name="object 1254"/>
          <p:cNvSpPr/>
          <p:nvPr/>
        </p:nvSpPr>
        <p:spPr>
          <a:xfrm>
            <a:off x="696567" y="4321925"/>
            <a:ext cx="9105" cy="2476"/>
          </a:xfrm>
          <a:custGeom>
            <a:avLst/>
            <a:gdLst/>
            <a:ahLst/>
            <a:cxnLst/>
            <a:rect l="l" t="t" r="r" b="b"/>
            <a:pathLst>
              <a:path w="9105" h="2476">
                <a:moveTo>
                  <a:pt x="0" y="927"/>
                </a:moveTo>
                <a:lnTo>
                  <a:pt x="6083" y="2476"/>
                </a:lnTo>
                <a:lnTo>
                  <a:pt x="9105" y="647"/>
                </a:lnTo>
                <a:lnTo>
                  <a:pt x="2819" y="0"/>
                </a:lnTo>
                <a:lnTo>
                  <a:pt x="0" y="9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5" name="object 1255"/>
          <p:cNvSpPr/>
          <p:nvPr/>
        </p:nvSpPr>
        <p:spPr>
          <a:xfrm>
            <a:off x="696567" y="4321917"/>
            <a:ext cx="9105" cy="2489"/>
          </a:xfrm>
          <a:custGeom>
            <a:avLst/>
            <a:gdLst/>
            <a:ahLst/>
            <a:cxnLst/>
            <a:rect l="l" t="t" r="r" b="b"/>
            <a:pathLst>
              <a:path w="9105" h="2489">
                <a:moveTo>
                  <a:pt x="9105" y="660"/>
                </a:moveTo>
                <a:lnTo>
                  <a:pt x="6083" y="2489"/>
                </a:lnTo>
                <a:lnTo>
                  <a:pt x="0" y="939"/>
                </a:lnTo>
                <a:lnTo>
                  <a:pt x="2819" y="0"/>
                </a:lnTo>
                <a:lnTo>
                  <a:pt x="9105" y="66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6" name="object 1256"/>
          <p:cNvSpPr/>
          <p:nvPr/>
        </p:nvSpPr>
        <p:spPr>
          <a:xfrm>
            <a:off x="923463" y="4208720"/>
            <a:ext cx="7327" cy="4953"/>
          </a:xfrm>
          <a:custGeom>
            <a:avLst/>
            <a:gdLst/>
            <a:ahLst/>
            <a:cxnLst/>
            <a:rect l="l" t="t" r="r" b="b"/>
            <a:pathLst>
              <a:path w="7327" h="4952">
                <a:moveTo>
                  <a:pt x="5715" y="4952"/>
                </a:moveTo>
                <a:lnTo>
                  <a:pt x="7327" y="4559"/>
                </a:lnTo>
                <a:lnTo>
                  <a:pt x="2806" y="101"/>
                </a:lnTo>
                <a:lnTo>
                  <a:pt x="0" y="0"/>
                </a:lnTo>
                <a:lnTo>
                  <a:pt x="5715" y="4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7" name="object 1257"/>
          <p:cNvSpPr/>
          <p:nvPr/>
        </p:nvSpPr>
        <p:spPr>
          <a:xfrm>
            <a:off x="923455" y="4208715"/>
            <a:ext cx="7327" cy="4953"/>
          </a:xfrm>
          <a:custGeom>
            <a:avLst/>
            <a:gdLst/>
            <a:ahLst/>
            <a:cxnLst/>
            <a:rect l="l" t="t" r="r" b="b"/>
            <a:pathLst>
              <a:path w="7327" h="4952">
                <a:moveTo>
                  <a:pt x="2806" y="114"/>
                </a:moveTo>
                <a:lnTo>
                  <a:pt x="7327" y="4559"/>
                </a:lnTo>
                <a:lnTo>
                  <a:pt x="5727" y="4953"/>
                </a:lnTo>
                <a:lnTo>
                  <a:pt x="0" y="0"/>
                </a:lnTo>
                <a:lnTo>
                  <a:pt x="2806" y="11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8" name="object 1258"/>
          <p:cNvSpPr/>
          <p:nvPr/>
        </p:nvSpPr>
        <p:spPr>
          <a:xfrm>
            <a:off x="823737" y="4254038"/>
            <a:ext cx="2857" cy="9982"/>
          </a:xfrm>
          <a:custGeom>
            <a:avLst/>
            <a:gdLst/>
            <a:ahLst/>
            <a:cxnLst/>
            <a:rect l="l" t="t" r="r" b="b"/>
            <a:pathLst>
              <a:path w="2857" h="9982">
                <a:moveTo>
                  <a:pt x="0" y="4394"/>
                </a:moveTo>
                <a:lnTo>
                  <a:pt x="1727" y="9982"/>
                </a:lnTo>
                <a:lnTo>
                  <a:pt x="2857" y="1384"/>
                </a:lnTo>
                <a:lnTo>
                  <a:pt x="2235" y="0"/>
                </a:lnTo>
                <a:lnTo>
                  <a:pt x="0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9" name="object 1259"/>
          <p:cNvSpPr/>
          <p:nvPr/>
        </p:nvSpPr>
        <p:spPr>
          <a:xfrm>
            <a:off x="823741" y="4254042"/>
            <a:ext cx="2857" cy="9982"/>
          </a:xfrm>
          <a:custGeom>
            <a:avLst/>
            <a:gdLst/>
            <a:ahLst/>
            <a:cxnLst/>
            <a:rect l="l" t="t" r="r" b="b"/>
            <a:pathLst>
              <a:path w="2857" h="9982">
                <a:moveTo>
                  <a:pt x="2857" y="1384"/>
                </a:moveTo>
                <a:lnTo>
                  <a:pt x="1714" y="9982"/>
                </a:lnTo>
                <a:lnTo>
                  <a:pt x="0" y="4394"/>
                </a:lnTo>
                <a:lnTo>
                  <a:pt x="2235" y="0"/>
                </a:lnTo>
                <a:lnTo>
                  <a:pt x="2857" y="1384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0" name="object 1260"/>
          <p:cNvSpPr/>
          <p:nvPr/>
        </p:nvSpPr>
        <p:spPr>
          <a:xfrm>
            <a:off x="747994" y="4295754"/>
            <a:ext cx="7683" cy="9575"/>
          </a:xfrm>
          <a:custGeom>
            <a:avLst/>
            <a:gdLst/>
            <a:ahLst/>
            <a:cxnLst/>
            <a:rect l="l" t="t" r="r" b="b"/>
            <a:pathLst>
              <a:path w="7683" h="9575">
                <a:moveTo>
                  <a:pt x="4305" y="1803"/>
                </a:moveTo>
                <a:lnTo>
                  <a:pt x="0" y="9575"/>
                </a:lnTo>
                <a:lnTo>
                  <a:pt x="6896" y="2590"/>
                </a:lnTo>
                <a:lnTo>
                  <a:pt x="7683" y="0"/>
                </a:lnTo>
                <a:lnTo>
                  <a:pt x="4305" y="1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1" name="object 1261"/>
          <p:cNvSpPr/>
          <p:nvPr/>
        </p:nvSpPr>
        <p:spPr>
          <a:xfrm>
            <a:off x="747996" y="4295758"/>
            <a:ext cx="7683" cy="9575"/>
          </a:xfrm>
          <a:custGeom>
            <a:avLst/>
            <a:gdLst/>
            <a:ahLst/>
            <a:cxnLst/>
            <a:rect l="l" t="t" r="r" b="b"/>
            <a:pathLst>
              <a:path w="7683" h="9575">
                <a:moveTo>
                  <a:pt x="6896" y="2590"/>
                </a:moveTo>
                <a:lnTo>
                  <a:pt x="0" y="9575"/>
                </a:lnTo>
                <a:lnTo>
                  <a:pt x="4305" y="1803"/>
                </a:lnTo>
                <a:lnTo>
                  <a:pt x="7683" y="0"/>
                </a:lnTo>
                <a:lnTo>
                  <a:pt x="6896" y="259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2" name="object 1262"/>
          <p:cNvSpPr/>
          <p:nvPr/>
        </p:nvSpPr>
        <p:spPr>
          <a:xfrm>
            <a:off x="711151" y="4320971"/>
            <a:ext cx="6261" cy="2463"/>
          </a:xfrm>
          <a:custGeom>
            <a:avLst/>
            <a:gdLst/>
            <a:ahLst/>
            <a:cxnLst/>
            <a:rect l="l" t="t" r="r" b="b"/>
            <a:pathLst>
              <a:path w="6261" h="2463">
                <a:moveTo>
                  <a:pt x="0" y="2463"/>
                </a:moveTo>
                <a:lnTo>
                  <a:pt x="6261" y="495"/>
                </a:lnTo>
                <a:lnTo>
                  <a:pt x="5080" y="0"/>
                </a:lnTo>
                <a:lnTo>
                  <a:pt x="0" y="24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3" name="object 1263"/>
          <p:cNvSpPr/>
          <p:nvPr/>
        </p:nvSpPr>
        <p:spPr>
          <a:xfrm>
            <a:off x="711150" y="4320965"/>
            <a:ext cx="6261" cy="2463"/>
          </a:xfrm>
          <a:custGeom>
            <a:avLst/>
            <a:gdLst/>
            <a:ahLst/>
            <a:cxnLst/>
            <a:rect l="l" t="t" r="r" b="b"/>
            <a:pathLst>
              <a:path w="6261" h="2463">
                <a:moveTo>
                  <a:pt x="6261" y="508"/>
                </a:moveTo>
                <a:lnTo>
                  <a:pt x="0" y="2463"/>
                </a:lnTo>
                <a:lnTo>
                  <a:pt x="5080" y="0"/>
                </a:lnTo>
                <a:lnTo>
                  <a:pt x="6261" y="50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4" name="object 1264"/>
          <p:cNvSpPr/>
          <p:nvPr/>
        </p:nvSpPr>
        <p:spPr>
          <a:xfrm>
            <a:off x="724317" y="4305333"/>
            <a:ext cx="23672" cy="14998"/>
          </a:xfrm>
          <a:custGeom>
            <a:avLst/>
            <a:gdLst/>
            <a:ahLst/>
            <a:cxnLst/>
            <a:rect l="l" t="t" r="r" b="b"/>
            <a:pathLst>
              <a:path w="23672" h="14998">
                <a:moveTo>
                  <a:pt x="17500" y="5791"/>
                </a:moveTo>
                <a:lnTo>
                  <a:pt x="23672" y="0"/>
                </a:lnTo>
                <a:lnTo>
                  <a:pt x="0" y="14528"/>
                </a:lnTo>
                <a:lnTo>
                  <a:pt x="1041" y="14998"/>
                </a:lnTo>
                <a:lnTo>
                  <a:pt x="17500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5" name="object 1265"/>
          <p:cNvSpPr/>
          <p:nvPr/>
        </p:nvSpPr>
        <p:spPr>
          <a:xfrm>
            <a:off x="724317" y="4305333"/>
            <a:ext cx="23672" cy="14998"/>
          </a:xfrm>
          <a:custGeom>
            <a:avLst/>
            <a:gdLst/>
            <a:ahLst/>
            <a:cxnLst/>
            <a:rect l="l" t="t" r="r" b="b"/>
            <a:pathLst>
              <a:path w="23672" h="14998">
                <a:moveTo>
                  <a:pt x="17500" y="5791"/>
                </a:moveTo>
                <a:lnTo>
                  <a:pt x="1041" y="14998"/>
                </a:lnTo>
                <a:lnTo>
                  <a:pt x="0" y="14528"/>
                </a:lnTo>
                <a:lnTo>
                  <a:pt x="23672" y="0"/>
                </a:lnTo>
                <a:lnTo>
                  <a:pt x="17500" y="579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6" name="object 1266"/>
          <p:cNvSpPr/>
          <p:nvPr/>
        </p:nvSpPr>
        <p:spPr>
          <a:xfrm>
            <a:off x="933484" y="4214920"/>
            <a:ext cx="18224" cy="34264"/>
          </a:xfrm>
          <a:custGeom>
            <a:avLst/>
            <a:gdLst/>
            <a:ahLst/>
            <a:cxnLst/>
            <a:rect l="l" t="t" r="r" b="b"/>
            <a:pathLst>
              <a:path w="18224" h="34264">
                <a:moveTo>
                  <a:pt x="5638" y="6934"/>
                </a:moveTo>
                <a:lnTo>
                  <a:pt x="0" y="0"/>
                </a:lnTo>
                <a:lnTo>
                  <a:pt x="18224" y="34264"/>
                </a:lnTo>
                <a:lnTo>
                  <a:pt x="15621" y="25717"/>
                </a:lnTo>
                <a:lnTo>
                  <a:pt x="5638" y="69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7" name="object 1267"/>
          <p:cNvSpPr/>
          <p:nvPr/>
        </p:nvSpPr>
        <p:spPr>
          <a:xfrm>
            <a:off x="933484" y="4214920"/>
            <a:ext cx="18224" cy="34264"/>
          </a:xfrm>
          <a:custGeom>
            <a:avLst/>
            <a:gdLst/>
            <a:ahLst/>
            <a:cxnLst/>
            <a:rect l="l" t="t" r="r" b="b"/>
            <a:pathLst>
              <a:path w="18224" h="34264">
                <a:moveTo>
                  <a:pt x="5638" y="6934"/>
                </a:moveTo>
                <a:lnTo>
                  <a:pt x="15621" y="25717"/>
                </a:lnTo>
                <a:lnTo>
                  <a:pt x="18224" y="34264"/>
                </a:lnTo>
                <a:lnTo>
                  <a:pt x="0" y="0"/>
                </a:lnTo>
                <a:lnTo>
                  <a:pt x="5638" y="693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8" name="object 1268"/>
          <p:cNvSpPr/>
          <p:nvPr/>
        </p:nvSpPr>
        <p:spPr>
          <a:xfrm>
            <a:off x="827646" y="4280105"/>
            <a:ext cx="11023" cy="19926"/>
          </a:xfrm>
          <a:custGeom>
            <a:avLst/>
            <a:gdLst/>
            <a:ahLst/>
            <a:cxnLst/>
            <a:rect l="l" t="t" r="r" b="b"/>
            <a:pathLst>
              <a:path w="11023" h="19926">
                <a:moveTo>
                  <a:pt x="0" y="1130"/>
                </a:moveTo>
                <a:lnTo>
                  <a:pt x="9893" y="19735"/>
                </a:lnTo>
                <a:lnTo>
                  <a:pt x="11023" y="19926"/>
                </a:lnTo>
                <a:lnTo>
                  <a:pt x="419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9" name="object 1269"/>
          <p:cNvSpPr/>
          <p:nvPr/>
        </p:nvSpPr>
        <p:spPr>
          <a:xfrm>
            <a:off x="827651" y="4280098"/>
            <a:ext cx="11023" cy="19938"/>
          </a:xfrm>
          <a:custGeom>
            <a:avLst/>
            <a:gdLst/>
            <a:ahLst/>
            <a:cxnLst/>
            <a:rect l="l" t="t" r="r" b="b"/>
            <a:pathLst>
              <a:path w="11023" h="19938">
                <a:moveTo>
                  <a:pt x="11023" y="19938"/>
                </a:moveTo>
                <a:lnTo>
                  <a:pt x="9893" y="19748"/>
                </a:lnTo>
                <a:lnTo>
                  <a:pt x="0" y="1142"/>
                </a:lnTo>
                <a:lnTo>
                  <a:pt x="419" y="0"/>
                </a:lnTo>
                <a:lnTo>
                  <a:pt x="11023" y="1993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0" name="object 1270"/>
          <p:cNvSpPr/>
          <p:nvPr/>
        </p:nvSpPr>
        <p:spPr>
          <a:xfrm>
            <a:off x="838674" y="4300034"/>
            <a:ext cx="4013" cy="3695"/>
          </a:xfrm>
          <a:custGeom>
            <a:avLst/>
            <a:gdLst/>
            <a:ahLst/>
            <a:cxnLst/>
            <a:rect l="l" t="t" r="r" b="b"/>
            <a:pathLst>
              <a:path w="4013" h="3695">
                <a:moveTo>
                  <a:pt x="4013" y="3695"/>
                </a:moveTo>
                <a:lnTo>
                  <a:pt x="1308" y="101"/>
                </a:lnTo>
                <a:lnTo>
                  <a:pt x="0" y="0"/>
                </a:lnTo>
                <a:lnTo>
                  <a:pt x="4013" y="36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1" name="object 1271"/>
          <p:cNvSpPr/>
          <p:nvPr/>
        </p:nvSpPr>
        <p:spPr>
          <a:xfrm>
            <a:off x="838676" y="4300042"/>
            <a:ext cx="4013" cy="3682"/>
          </a:xfrm>
          <a:custGeom>
            <a:avLst/>
            <a:gdLst/>
            <a:ahLst/>
            <a:cxnLst/>
            <a:rect l="l" t="t" r="r" b="b"/>
            <a:pathLst>
              <a:path w="4013" h="3683">
                <a:moveTo>
                  <a:pt x="4013" y="3683"/>
                </a:moveTo>
                <a:lnTo>
                  <a:pt x="0" y="0"/>
                </a:lnTo>
                <a:lnTo>
                  <a:pt x="1308" y="101"/>
                </a:lnTo>
                <a:lnTo>
                  <a:pt x="4013" y="3683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2" name="object 1272"/>
          <p:cNvSpPr/>
          <p:nvPr/>
        </p:nvSpPr>
        <p:spPr>
          <a:xfrm>
            <a:off x="842690" y="4303712"/>
            <a:ext cx="3975" cy="3835"/>
          </a:xfrm>
          <a:custGeom>
            <a:avLst/>
            <a:gdLst/>
            <a:ahLst/>
            <a:cxnLst/>
            <a:rect l="l" t="t" r="r" b="b"/>
            <a:pathLst>
              <a:path w="3975" h="3835">
                <a:moveTo>
                  <a:pt x="3975" y="3835"/>
                </a:moveTo>
                <a:lnTo>
                  <a:pt x="1219" y="165"/>
                </a:lnTo>
                <a:lnTo>
                  <a:pt x="0" y="0"/>
                </a:lnTo>
                <a:lnTo>
                  <a:pt x="3975" y="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3" name="object 1273"/>
          <p:cNvSpPr/>
          <p:nvPr/>
        </p:nvSpPr>
        <p:spPr>
          <a:xfrm>
            <a:off x="842689" y="4303723"/>
            <a:ext cx="3975" cy="3822"/>
          </a:xfrm>
          <a:custGeom>
            <a:avLst/>
            <a:gdLst/>
            <a:ahLst/>
            <a:cxnLst/>
            <a:rect l="l" t="t" r="r" b="b"/>
            <a:pathLst>
              <a:path w="3975" h="3822">
                <a:moveTo>
                  <a:pt x="3975" y="3822"/>
                </a:moveTo>
                <a:lnTo>
                  <a:pt x="0" y="0"/>
                </a:lnTo>
                <a:lnTo>
                  <a:pt x="1219" y="152"/>
                </a:lnTo>
                <a:lnTo>
                  <a:pt x="3975" y="382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4" name="object 1274"/>
          <p:cNvSpPr/>
          <p:nvPr/>
        </p:nvSpPr>
        <p:spPr>
          <a:xfrm>
            <a:off x="771880" y="4338797"/>
            <a:ext cx="59918" cy="31216"/>
          </a:xfrm>
          <a:custGeom>
            <a:avLst/>
            <a:gdLst/>
            <a:ahLst/>
            <a:cxnLst/>
            <a:rect l="l" t="t" r="r" b="b"/>
            <a:pathLst>
              <a:path w="59918" h="31216">
                <a:moveTo>
                  <a:pt x="571" y="8674"/>
                </a:moveTo>
                <a:lnTo>
                  <a:pt x="0" y="11023"/>
                </a:lnTo>
                <a:lnTo>
                  <a:pt x="12903" y="4165"/>
                </a:lnTo>
                <a:lnTo>
                  <a:pt x="23672" y="2324"/>
                </a:lnTo>
                <a:lnTo>
                  <a:pt x="32194" y="3733"/>
                </a:lnTo>
                <a:lnTo>
                  <a:pt x="40030" y="7099"/>
                </a:lnTo>
                <a:lnTo>
                  <a:pt x="49403" y="13982"/>
                </a:lnTo>
                <a:lnTo>
                  <a:pt x="58000" y="31216"/>
                </a:lnTo>
                <a:lnTo>
                  <a:pt x="59918" y="30772"/>
                </a:lnTo>
                <a:lnTo>
                  <a:pt x="50114" y="11671"/>
                </a:lnTo>
                <a:lnTo>
                  <a:pt x="40741" y="4775"/>
                </a:lnTo>
                <a:lnTo>
                  <a:pt x="32905" y="1409"/>
                </a:lnTo>
                <a:lnTo>
                  <a:pt x="24384" y="0"/>
                </a:lnTo>
                <a:lnTo>
                  <a:pt x="13614" y="1854"/>
                </a:lnTo>
                <a:lnTo>
                  <a:pt x="571" y="86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5" name="object 1275"/>
          <p:cNvSpPr/>
          <p:nvPr/>
        </p:nvSpPr>
        <p:spPr>
          <a:xfrm>
            <a:off x="771880" y="4338797"/>
            <a:ext cx="59918" cy="31216"/>
          </a:xfrm>
          <a:custGeom>
            <a:avLst/>
            <a:gdLst/>
            <a:ahLst/>
            <a:cxnLst/>
            <a:rect l="l" t="t" r="r" b="b"/>
            <a:pathLst>
              <a:path w="59918" h="31216">
                <a:moveTo>
                  <a:pt x="24384" y="0"/>
                </a:moveTo>
                <a:lnTo>
                  <a:pt x="32905" y="1409"/>
                </a:lnTo>
                <a:lnTo>
                  <a:pt x="40741" y="4775"/>
                </a:lnTo>
                <a:lnTo>
                  <a:pt x="50114" y="11671"/>
                </a:lnTo>
                <a:lnTo>
                  <a:pt x="59918" y="30772"/>
                </a:lnTo>
                <a:lnTo>
                  <a:pt x="58000" y="31216"/>
                </a:lnTo>
                <a:lnTo>
                  <a:pt x="49403" y="13982"/>
                </a:lnTo>
                <a:lnTo>
                  <a:pt x="40030" y="7099"/>
                </a:lnTo>
                <a:lnTo>
                  <a:pt x="32194" y="3733"/>
                </a:lnTo>
                <a:lnTo>
                  <a:pt x="23672" y="2324"/>
                </a:lnTo>
                <a:lnTo>
                  <a:pt x="12903" y="4165"/>
                </a:lnTo>
                <a:lnTo>
                  <a:pt x="0" y="11023"/>
                </a:lnTo>
                <a:lnTo>
                  <a:pt x="571" y="8674"/>
                </a:lnTo>
                <a:lnTo>
                  <a:pt x="13614" y="1854"/>
                </a:lnTo>
                <a:lnTo>
                  <a:pt x="24384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6" name="object 1276"/>
          <p:cNvSpPr/>
          <p:nvPr/>
        </p:nvSpPr>
        <p:spPr>
          <a:xfrm>
            <a:off x="846663" y="4307546"/>
            <a:ext cx="11887" cy="8407"/>
          </a:xfrm>
          <a:custGeom>
            <a:avLst/>
            <a:gdLst/>
            <a:ahLst/>
            <a:cxnLst/>
            <a:rect l="l" t="t" r="r" b="b"/>
            <a:pathLst>
              <a:path w="11887" h="8407">
                <a:moveTo>
                  <a:pt x="7683" y="8242"/>
                </a:moveTo>
                <a:lnTo>
                  <a:pt x="11887" y="8407"/>
                </a:lnTo>
                <a:lnTo>
                  <a:pt x="1130" y="190"/>
                </a:lnTo>
                <a:lnTo>
                  <a:pt x="0" y="0"/>
                </a:lnTo>
                <a:lnTo>
                  <a:pt x="7683" y="8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7" name="object 1277"/>
          <p:cNvSpPr/>
          <p:nvPr/>
        </p:nvSpPr>
        <p:spPr>
          <a:xfrm>
            <a:off x="846664" y="4307546"/>
            <a:ext cx="11887" cy="8407"/>
          </a:xfrm>
          <a:custGeom>
            <a:avLst/>
            <a:gdLst/>
            <a:ahLst/>
            <a:cxnLst/>
            <a:rect l="l" t="t" r="r" b="b"/>
            <a:pathLst>
              <a:path w="11887" h="8407">
                <a:moveTo>
                  <a:pt x="11887" y="8407"/>
                </a:moveTo>
                <a:lnTo>
                  <a:pt x="7683" y="8242"/>
                </a:lnTo>
                <a:lnTo>
                  <a:pt x="0" y="0"/>
                </a:lnTo>
                <a:lnTo>
                  <a:pt x="1130" y="203"/>
                </a:lnTo>
                <a:lnTo>
                  <a:pt x="11887" y="840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8" name="object 1278"/>
          <p:cNvSpPr/>
          <p:nvPr/>
        </p:nvSpPr>
        <p:spPr>
          <a:xfrm>
            <a:off x="862677" y="4317075"/>
            <a:ext cx="6692" cy="3759"/>
          </a:xfrm>
          <a:custGeom>
            <a:avLst/>
            <a:gdLst/>
            <a:ahLst/>
            <a:cxnLst/>
            <a:rect l="l" t="t" r="r" b="b"/>
            <a:pathLst>
              <a:path w="6692" h="3759">
                <a:moveTo>
                  <a:pt x="1612" y="3022"/>
                </a:moveTo>
                <a:lnTo>
                  <a:pt x="6692" y="3759"/>
                </a:lnTo>
                <a:lnTo>
                  <a:pt x="2400" y="203"/>
                </a:lnTo>
                <a:lnTo>
                  <a:pt x="0" y="0"/>
                </a:lnTo>
                <a:lnTo>
                  <a:pt x="161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9" name="object 1279"/>
          <p:cNvSpPr/>
          <p:nvPr/>
        </p:nvSpPr>
        <p:spPr>
          <a:xfrm>
            <a:off x="862680" y="4317061"/>
            <a:ext cx="6680" cy="3759"/>
          </a:xfrm>
          <a:custGeom>
            <a:avLst/>
            <a:gdLst/>
            <a:ahLst/>
            <a:cxnLst/>
            <a:rect l="l" t="t" r="r" b="b"/>
            <a:pathLst>
              <a:path w="6680" h="3759">
                <a:moveTo>
                  <a:pt x="2400" y="215"/>
                </a:moveTo>
                <a:lnTo>
                  <a:pt x="6680" y="3759"/>
                </a:lnTo>
                <a:lnTo>
                  <a:pt x="1612" y="3035"/>
                </a:lnTo>
                <a:lnTo>
                  <a:pt x="0" y="0"/>
                </a:lnTo>
                <a:lnTo>
                  <a:pt x="2400" y="21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0" name="object 1280"/>
          <p:cNvSpPr/>
          <p:nvPr/>
        </p:nvSpPr>
        <p:spPr>
          <a:xfrm>
            <a:off x="949821" y="4270249"/>
            <a:ext cx="2235" cy="2425"/>
          </a:xfrm>
          <a:custGeom>
            <a:avLst/>
            <a:gdLst/>
            <a:ahLst/>
            <a:cxnLst/>
            <a:rect l="l" t="t" r="r" b="b"/>
            <a:pathLst>
              <a:path w="2235" h="2425">
                <a:moveTo>
                  <a:pt x="0" y="2425"/>
                </a:moveTo>
                <a:lnTo>
                  <a:pt x="2235" y="1917"/>
                </a:lnTo>
                <a:lnTo>
                  <a:pt x="1562" y="0"/>
                </a:lnTo>
                <a:lnTo>
                  <a:pt x="0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1" name="object 1281"/>
          <p:cNvSpPr/>
          <p:nvPr/>
        </p:nvSpPr>
        <p:spPr>
          <a:xfrm>
            <a:off x="949815" y="4270253"/>
            <a:ext cx="2247" cy="2425"/>
          </a:xfrm>
          <a:custGeom>
            <a:avLst/>
            <a:gdLst/>
            <a:ahLst/>
            <a:cxnLst/>
            <a:rect l="l" t="t" r="r" b="b"/>
            <a:pathLst>
              <a:path w="2247" h="2425">
                <a:moveTo>
                  <a:pt x="2247" y="1917"/>
                </a:moveTo>
                <a:lnTo>
                  <a:pt x="0" y="2425"/>
                </a:lnTo>
                <a:lnTo>
                  <a:pt x="1574" y="0"/>
                </a:lnTo>
                <a:lnTo>
                  <a:pt x="2247" y="191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2" name="object 1282"/>
          <p:cNvSpPr/>
          <p:nvPr/>
        </p:nvSpPr>
        <p:spPr>
          <a:xfrm>
            <a:off x="759886" y="4351136"/>
            <a:ext cx="10680" cy="24231"/>
          </a:xfrm>
          <a:custGeom>
            <a:avLst/>
            <a:gdLst/>
            <a:ahLst/>
            <a:cxnLst/>
            <a:rect l="l" t="t" r="r" b="b"/>
            <a:pathLst>
              <a:path w="10680" h="24231">
                <a:moveTo>
                  <a:pt x="4483" y="5194"/>
                </a:moveTo>
                <a:lnTo>
                  <a:pt x="419" y="15341"/>
                </a:lnTo>
                <a:lnTo>
                  <a:pt x="0" y="24231"/>
                </a:lnTo>
                <a:lnTo>
                  <a:pt x="2057" y="19723"/>
                </a:lnTo>
                <a:lnTo>
                  <a:pt x="6807" y="5905"/>
                </a:lnTo>
                <a:lnTo>
                  <a:pt x="10680" y="533"/>
                </a:lnTo>
                <a:lnTo>
                  <a:pt x="10172" y="0"/>
                </a:lnTo>
                <a:lnTo>
                  <a:pt x="4483" y="5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3" name="object 1283"/>
          <p:cNvSpPr/>
          <p:nvPr/>
        </p:nvSpPr>
        <p:spPr>
          <a:xfrm>
            <a:off x="759887" y="4351143"/>
            <a:ext cx="10680" cy="24231"/>
          </a:xfrm>
          <a:custGeom>
            <a:avLst/>
            <a:gdLst/>
            <a:ahLst/>
            <a:cxnLst/>
            <a:rect l="l" t="t" r="r" b="b"/>
            <a:pathLst>
              <a:path w="10680" h="24231">
                <a:moveTo>
                  <a:pt x="10680" y="520"/>
                </a:moveTo>
                <a:lnTo>
                  <a:pt x="6807" y="5892"/>
                </a:lnTo>
                <a:lnTo>
                  <a:pt x="2057" y="19723"/>
                </a:lnTo>
                <a:lnTo>
                  <a:pt x="0" y="24231"/>
                </a:lnTo>
                <a:lnTo>
                  <a:pt x="406" y="15341"/>
                </a:lnTo>
                <a:lnTo>
                  <a:pt x="4483" y="5181"/>
                </a:lnTo>
                <a:lnTo>
                  <a:pt x="10172" y="0"/>
                </a:lnTo>
                <a:lnTo>
                  <a:pt x="10680" y="52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4" name="object 1284"/>
          <p:cNvSpPr/>
          <p:nvPr/>
        </p:nvSpPr>
        <p:spPr>
          <a:xfrm>
            <a:off x="838799" y="4193423"/>
            <a:ext cx="173405" cy="367423"/>
          </a:xfrm>
          <a:custGeom>
            <a:avLst/>
            <a:gdLst/>
            <a:ahLst/>
            <a:cxnLst/>
            <a:rect l="l" t="t" r="r" b="b"/>
            <a:pathLst>
              <a:path w="173405" h="367423">
                <a:moveTo>
                  <a:pt x="173024" y="367423"/>
                </a:moveTo>
                <a:lnTo>
                  <a:pt x="172986" y="234670"/>
                </a:lnTo>
                <a:lnTo>
                  <a:pt x="169354" y="228041"/>
                </a:lnTo>
                <a:lnTo>
                  <a:pt x="8585" y="227558"/>
                </a:lnTo>
                <a:lnTo>
                  <a:pt x="6095" y="226948"/>
                </a:lnTo>
                <a:lnTo>
                  <a:pt x="30670" y="196303"/>
                </a:lnTo>
                <a:lnTo>
                  <a:pt x="29781" y="189699"/>
                </a:lnTo>
                <a:lnTo>
                  <a:pt x="11277" y="140512"/>
                </a:lnTo>
                <a:lnTo>
                  <a:pt x="12103" y="137782"/>
                </a:lnTo>
                <a:lnTo>
                  <a:pt x="166242" y="138023"/>
                </a:lnTo>
                <a:lnTo>
                  <a:pt x="173405" y="134099"/>
                </a:lnTo>
                <a:lnTo>
                  <a:pt x="173113" y="0"/>
                </a:lnTo>
                <a:lnTo>
                  <a:pt x="171056" y="419"/>
                </a:lnTo>
                <a:lnTo>
                  <a:pt x="171043" y="133527"/>
                </a:lnTo>
                <a:lnTo>
                  <a:pt x="167093" y="135750"/>
                </a:lnTo>
                <a:lnTo>
                  <a:pt x="10159" y="135623"/>
                </a:lnTo>
                <a:lnTo>
                  <a:pt x="3975" y="126352"/>
                </a:lnTo>
                <a:lnTo>
                  <a:pt x="27457" y="188988"/>
                </a:lnTo>
                <a:lnTo>
                  <a:pt x="28346" y="195592"/>
                </a:lnTo>
                <a:lnTo>
                  <a:pt x="0" y="230301"/>
                </a:lnTo>
                <a:lnTo>
                  <a:pt x="168782" y="230403"/>
                </a:lnTo>
                <a:lnTo>
                  <a:pt x="170675" y="233743"/>
                </a:lnTo>
                <a:lnTo>
                  <a:pt x="170522" y="362711"/>
                </a:lnTo>
                <a:lnTo>
                  <a:pt x="173024" y="3674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5" name="object 1285"/>
          <p:cNvSpPr/>
          <p:nvPr/>
        </p:nvSpPr>
        <p:spPr>
          <a:xfrm>
            <a:off x="838799" y="4193423"/>
            <a:ext cx="173405" cy="367423"/>
          </a:xfrm>
          <a:custGeom>
            <a:avLst/>
            <a:gdLst/>
            <a:ahLst/>
            <a:cxnLst/>
            <a:rect l="l" t="t" r="r" b="b"/>
            <a:pathLst>
              <a:path w="173405" h="367423">
                <a:moveTo>
                  <a:pt x="10159" y="135623"/>
                </a:moveTo>
                <a:lnTo>
                  <a:pt x="167093" y="135750"/>
                </a:lnTo>
                <a:lnTo>
                  <a:pt x="171043" y="133527"/>
                </a:lnTo>
                <a:lnTo>
                  <a:pt x="171056" y="419"/>
                </a:lnTo>
                <a:lnTo>
                  <a:pt x="173113" y="0"/>
                </a:lnTo>
                <a:lnTo>
                  <a:pt x="173405" y="134099"/>
                </a:lnTo>
                <a:lnTo>
                  <a:pt x="166242" y="138023"/>
                </a:lnTo>
                <a:lnTo>
                  <a:pt x="12103" y="137782"/>
                </a:lnTo>
                <a:lnTo>
                  <a:pt x="11277" y="140512"/>
                </a:lnTo>
                <a:lnTo>
                  <a:pt x="29781" y="189699"/>
                </a:lnTo>
                <a:lnTo>
                  <a:pt x="30670" y="196303"/>
                </a:lnTo>
                <a:lnTo>
                  <a:pt x="6095" y="226948"/>
                </a:lnTo>
                <a:lnTo>
                  <a:pt x="8585" y="227558"/>
                </a:lnTo>
                <a:lnTo>
                  <a:pt x="169354" y="228041"/>
                </a:lnTo>
                <a:lnTo>
                  <a:pt x="172986" y="234670"/>
                </a:lnTo>
                <a:lnTo>
                  <a:pt x="173024" y="367423"/>
                </a:lnTo>
                <a:lnTo>
                  <a:pt x="170522" y="362711"/>
                </a:lnTo>
                <a:lnTo>
                  <a:pt x="170675" y="233743"/>
                </a:lnTo>
                <a:lnTo>
                  <a:pt x="168782" y="230403"/>
                </a:lnTo>
                <a:lnTo>
                  <a:pt x="0" y="230301"/>
                </a:lnTo>
                <a:lnTo>
                  <a:pt x="28346" y="195592"/>
                </a:lnTo>
                <a:lnTo>
                  <a:pt x="27457" y="188988"/>
                </a:lnTo>
                <a:lnTo>
                  <a:pt x="3975" y="126352"/>
                </a:lnTo>
                <a:lnTo>
                  <a:pt x="10159" y="13562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6" name="object 1286"/>
          <p:cNvSpPr/>
          <p:nvPr/>
        </p:nvSpPr>
        <p:spPr>
          <a:xfrm>
            <a:off x="869359" y="4320833"/>
            <a:ext cx="4635" cy="2247"/>
          </a:xfrm>
          <a:custGeom>
            <a:avLst/>
            <a:gdLst/>
            <a:ahLst/>
            <a:cxnLst/>
            <a:rect l="l" t="t" r="r" b="b"/>
            <a:pathLst>
              <a:path w="4635" h="2247">
                <a:moveTo>
                  <a:pt x="1778" y="2247"/>
                </a:moveTo>
                <a:lnTo>
                  <a:pt x="4635" y="1409"/>
                </a:lnTo>
                <a:lnTo>
                  <a:pt x="0" y="0"/>
                </a:lnTo>
                <a:lnTo>
                  <a:pt x="1778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7" name="object 1287"/>
          <p:cNvSpPr/>
          <p:nvPr/>
        </p:nvSpPr>
        <p:spPr>
          <a:xfrm>
            <a:off x="869360" y="4320832"/>
            <a:ext cx="4635" cy="2247"/>
          </a:xfrm>
          <a:custGeom>
            <a:avLst/>
            <a:gdLst/>
            <a:ahLst/>
            <a:cxnLst/>
            <a:rect l="l" t="t" r="r" b="b"/>
            <a:pathLst>
              <a:path w="4635" h="2247">
                <a:moveTo>
                  <a:pt x="4635" y="1409"/>
                </a:moveTo>
                <a:lnTo>
                  <a:pt x="1765" y="2247"/>
                </a:lnTo>
                <a:lnTo>
                  <a:pt x="0" y="0"/>
                </a:lnTo>
                <a:lnTo>
                  <a:pt x="4635" y="140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8" name="object 1288"/>
          <p:cNvSpPr/>
          <p:nvPr/>
        </p:nvSpPr>
        <p:spPr>
          <a:xfrm>
            <a:off x="873994" y="4321167"/>
            <a:ext cx="6146" cy="2603"/>
          </a:xfrm>
          <a:custGeom>
            <a:avLst/>
            <a:gdLst/>
            <a:ahLst/>
            <a:cxnLst/>
            <a:rect l="l" t="t" r="r" b="b"/>
            <a:pathLst>
              <a:path w="6146" h="2603">
                <a:moveTo>
                  <a:pt x="0" y="1079"/>
                </a:moveTo>
                <a:lnTo>
                  <a:pt x="2070" y="2603"/>
                </a:lnTo>
                <a:lnTo>
                  <a:pt x="6146" y="1689"/>
                </a:lnTo>
                <a:lnTo>
                  <a:pt x="2857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9" name="object 1289"/>
          <p:cNvSpPr/>
          <p:nvPr/>
        </p:nvSpPr>
        <p:spPr>
          <a:xfrm>
            <a:off x="873996" y="4321177"/>
            <a:ext cx="6146" cy="2590"/>
          </a:xfrm>
          <a:custGeom>
            <a:avLst/>
            <a:gdLst/>
            <a:ahLst/>
            <a:cxnLst/>
            <a:rect l="l" t="t" r="r" b="b"/>
            <a:pathLst>
              <a:path w="6146" h="2590">
                <a:moveTo>
                  <a:pt x="6146" y="1676"/>
                </a:moveTo>
                <a:lnTo>
                  <a:pt x="2070" y="2590"/>
                </a:lnTo>
                <a:lnTo>
                  <a:pt x="0" y="1066"/>
                </a:lnTo>
                <a:lnTo>
                  <a:pt x="2857" y="0"/>
                </a:lnTo>
                <a:lnTo>
                  <a:pt x="6146" y="167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0" name="object 1290"/>
          <p:cNvSpPr/>
          <p:nvPr/>
        </p:nvSpPr>
        <p:spPr>
          <a:xfrm>
            <a:off x="944808" y="4282199"/>
            <a:ext cx="2984" cy="8102"/>
          </a:xfrm>
          <a:custGeom>
            <a:avLst/>
            <a:gdLst/>
            <a:ahLst/>
            <a:cxnLst/>
            <a:rect l="l" t="t" r="r" b="b"/>
            <a:pathLst>
              <a:path w="2984" h="8102">
                <a:moveTo>
                  <a:pt x="63" y="1562"/>
                </a:moveTo>
                <a:lnTo>
                  <a:pt x="0" y="8102"/>
                </a:lnTo>
                <a:lnTo>
                  <a:pt x="2984" y="0"/>
                </a:lnTo>
                <a:lnTo>
                  <a:pt x="63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1" name="object 1291"/>
          <p:cNvSpPr/>
          <p:nvPr/>
        </p:nvSpPr>
        <p:spPr>
          <a:xfrm>
            <a:off x="944805" y="4282199"/>
            <a:ext cx="2997" cy="8102"/>
          </a:xfrm>
          <a:custGeom>
            <a:avLst/>
            <a:gdLst/>
            <a:ahLst/>
            <a:cxnLst/>
            <a:rect l="l" t="t" r="r" b="b"/>
            <a:pathLst>
              <a:path w="2997" h="8102">
                <a:moveTo>
                  <a:pt x="2997" y="0"/>
                </a:moveTo>
                <a:lnTo>
                  <a:pt x="0" y="8102"/>
                </a:lnTo>
                <a:lnTo>
                  <a:pt x="63" y="1562"/>
                </a:lnTo>
                <a:lnTo>
                  <a:pt x="2997" y="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2" name="object 1292"/>
          <p:cNvSpPr/>
          <p:nvPr/>
        </p:nvSpPr>
        <p:spPr>
          <a:xfrm>
            <a:off x="880144" y="4321785"/>
            <a:ext cx="6235" cy="2552"/>
          </a:xfrm>
          <a:custGeom>
            <a:avLst/>
            <a:gdLst/>
            <a:ahLst/>
            <a:cxnLst/>
            <a:rect l="l" t="t" r="r" b="b"/>
            <a:pathLst>
              <a:path w="6235" h="2552">
                <a:moveTo>
                  <a:pt x="0" y="1066"/>
                </a:moveTo>
                <a:lnTo>
                  <a:pt x="2159" y="2552"/>
                </a:lnTo>
                <a:lnTo>
                  <a:pt x="6235" y="1638"/>
                </a:lnTo>
                <a:lnTo>
                  <a:pt x="2857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3" name="object 1293"/>
          <p:cNvSpPr/>
          <p:nvPr/>
        </p:nvSpPr>
        <p:spPr>
          <a:xfrm>
            <a:off x="880145" y="4321793"/>
            <a:ext cx="6235" cy="2540"/>
          </a:xfrm>
          <a:custGeom>
            <a:avLst/>
            <a:gdLst/>
            <a:ahLst/>
            <a:cxnLst/>
            <a:rect l="l" t="t" r="r" b="b"/>
            <a:pathLst>
              <a:path w="6235" h="2539">
                <a:moveTo>
                  <a:pt x="6235" y="1625"/>
                </a:moveTo>
                <a:lnTo>
                  <a:pt x="2158" y="2539"/>
                </a:lnTo>
                <a:lnTo>
                  <a:pt x="0" y="1054"/>
                </a:lnTo>
                <a:lnTo>
                  <a:pt x="2857" y="0"/>
                </a:lnTo>
                <a:lnTo>
                  <a:pt x="6235" y="162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4" name="object 1294"/>
          <p:cNvSpPr/>
          <p:nvPr/>
        </p:nvSpPr>
        <p:spPr>
          <a:xfrm>
            <a:off x="665477" y="4428628"/>
            <a:ext cx="24320" cy="12255"/>
          </a:xfrm>
          <a:custGeom>
            <a:avLst/>
            <a:gdLst/>
            <a:ahLst/>
            <a:cxnLst/>
            <a:rect l="l" t="t" r="r" b="b"/>
            <a:pathLst>
              <a:path w="24320" h="12255">
                <a:moveTo>
                  <a:pt x="15773" y="2603"/>
                </a:moveTo>
                <a:lnTo>
                  <a:pt x="241" y="10985"/>
                </a:lnTo>
                <a:lnTo>
                  <a:pt x="0" y="12255"/>
                </a:lnTo>
                <a:lnTo>
                  <a:pt x="24320" y="0"/>
                </a:lnTo>
                <a:lnTo>
                  <a:pt x="15773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5" name="object 1295"/>
          <p:cNvSpPr/>
          <p:nvPr/>
        </p:nvSpPr>
        <p:spPr>
          <a:xfrm>
            <a:off x="665476" y="4428630"/>
            <a:ext cx="24320" cy="12242"/>
          </a:xfrm>
          <a:custGeom>
            <a:avLst/>
            <a:gdLst/>
            <a:ahLst/>
            <a:cxnLst/>
            <a:rect l="l" t="t" r="r" b="b"/>
            <a:pathLst>
              <a:path w="24320" h="12242">
                <a:moveTo>
                  <a:pt x="24320" y="0"/>
                </a:moveTo>
                <a:lnTo>
                  <a:pt x="0" y="12242"/>
                </a:lnTo>
                <a:lnTo>
                  <a:pt x="241" y="10972"/>
                </a:lnTo>
                <a:lnTo>
                  <a:pt x="15773" y="2603"/>
                </a:lnTo>
                <a:lnTo>
                  <a:pt x="2432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6" name="object 1296"/>
          <p:cNvSpPr/>
          <p:nvPr/>
        </p:nvSpPr>
        <p:spPr>
          <a:xfrm>
            <a:off x="938963" y="4290297"/>
            <a:ext cx="5842" cy="5969"/>
          </a:xfrm>
          <a:custGeom>
            <a:avLst/>
            <a:gdLst/>
            <a:ahLst/>
            <a:cxnLst/>
            <a:rect l="l" t="t" r="r" b="b"/>
            <a:pathLst>
              <a:path w="5841" h="5969">
                <a:moveTo>
                  <a:pt x="0" y="5969"/>
                </a:moveTo>
                <a:lnTo>
                  <a:pt x="4889" y="3594"/>
                </a:lnTo>
                <a:lnTo>
                  <a:pt x="5842" y="0"/>
                </a:lnTo>
                <a:lnTo>
                  <a:pt x="0" y="5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7" name="object 1297"/>
          <p:cNvSpPr/>
          <p:nvPr/>
        </p:nvSpPr>
        <p:spPr>
          <a:xfrm>
            <a:off x="938955" y="4290303"/>
            <a:ext cx="5854" cy="5956"/>
          </a:xfrm>
          <a:custGeom>
            <a:avLst/>
            <a:gdLst/>
            <a:ahLst/>
            <a:cxnLst/>
            <a:rect l="l" t="t" r="r" b="b"/>
            <a:pathLst>
              <a:path w="5854" h="5956">
                <a:moveTo>
                  <a:pt x="4902" y="3581"/>
                </a:moveTo>
                <a:lnTo>
                  <a:pt x="0" y="5956"/>
                </a:lnTo>
                <a:lnTo>
                  <a:pt x="5854" y="0"/>
                </a:lnTo>
                <a:lnTo>
                  <a:pt x="4902" y="358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8" name="object 1298"/>
          <p:cNvSpPr/>
          <p:nvPr/>
        </p:nvSpPr>
        <p:spPr>
          <a:xfrm>
            <a:off x="886385" y="4322446"/>
            <a:ext cx="6108" cy="2501"/>
          </a:xfrm>
          <a:custGeom>
            <a:avLst/>
            <a:gdLst/>
            <a:ahLst/>
            <a:cxnLst/>
            <a:rect l="l" t="t" r="r" b="b"/>
            <a:pathLst>
              <a:path w="6108" h="2501">
                <a:moveTo>
                  <a:pt x="0" y="977"/>
                </a:moveTo>
                <a:lnTo>
                  <a:pt x="2070" y="2501"/>
                </a:lnTo>
                <a:lnTo>
                  <a:pt x="6108" y="1727"/>
                </a:lnTo>
                <a:lnTo>
                  <a:pt x="2908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9" name="object 1299"/>
          <p:cNvSpPr/>
          <p:nvPr/>
        </p:nvSpPr>
        <p:spPr>
          <a:xfrm>
            <a:off x="886378" y="4322439"/>
            <a:ext cx="6108" cy="2501"/>
          </a:xfrm>
          <a:custGeom>
            <a:avLst/>
            <a:gdLst/>
            <a:ahLst/>
            <a:cxnLst/>
            <a:rect l="l" t="t" r="r" b="b"/>
            <a:pathLst>
              <a:path w="6108" h="2501">
                <a:moveTo>
                  <a:pt x="6108" y="1727"/>
                </a:moveTo>
                <a:lnTo>
                  <a:pt x="2070" y="2501"/>
                </a:lnTo>
                <a:lnTo>
                  <a:pt x="0" y="977"/>
                </a:lnTo>
                <a:lnTo>
                  <a:pt x="2908" y="0"/>
                </a:lnTo>
                <a:lnTo>
                  <a:pt x="6108" y="172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0" name="object 1300"/>
          <p:cNvSpPr/>
          <p:nvPr/>
        </p:nvSpPr>
        <p:spPr>
          <a:xfrm>
            <a:off x="892489" y="4318866"/>
            <a:ext cx="20701" cy="5308"/>
          </a:xfrm>
          <a:custGeom>
            <a:avLst/>
            <a:gdLst/>
            <a:ahLst/>
            <a:cxnLst/>
            <a:rect l="l" t="t" r="r" b="b"/>
            <a:pathLst>
              <a:path w="20700" h="5308">
                <a:moveTo>
                  <a:pt x="5930" y="2717"/>
                </a:moveTo>
                <a:lnTo>
                  <a:pt x="0" y="5295"/>
                </a:lnTo>
                <a:lnTo>
                  <a:pt x="5143" y="5308"/>
                </a:lnTo>
                <a:lnTo>
                  <a:pt x="20700" y="0"/>
                </a:lnTo>
                <a:lnTo>
                  <a:pt x="5930" y="27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1" name="object 1301"/>
          <p:cNvSpPr/>
          <p:nvPr/>
        </p:nvSpPr>
        <p:spPr>
          <a:xfrm>
            <a:off x="892487" y="4318867"/>
            <a:ext cx="20701" cy="5308"/>
          </a:xfrm>
          <a:custGeom>
            <a:avLst/>
            <a:gdLst/>
            <a:ahLst/>
            <a:cxnLst/>
            <a:rect l="l" t="t" r="r" b="b"/>
            <a:pathLst>
              <a:path w="20700" h="5308">
                <a:moveTo>
                  <a:pt x="20700" y="0"/>
                </a:moveTo>
                <a:lnTo>
                  <a:pt x="5143" y="5308"/>
                </a:lnTo>
                <a:lnTo>
                  <a:pt x="0" y="5295"/>
                </a:lnTo>
                <a:lnTo>
                  <a:pt x="5930" y="2717"/>
                </a:lnTo>
                <a:lnTo>
                  <a:pt x="2070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2" name="object 1302"/>
          <p:cNvSpPr/>
          <p:nvPr/>
        </p:nvSpPr>
        <p:spPr>
          <a:xfrm>
            <a:off x="758574" y="4375372"/>
            <a:ext cx="6007" cy="18059"/>
          </a:xfrm>
          <a:custGeom>
            <a:avLst/>
            <a:gdLst/>
            <a:ahLst/>
            <a:cxnLst/>
            <a:rect l="l" t="t" r="r" b="b"/>
            <a:pathLst>
              <a:path w="6007" h="18059">
                <a:moveTo>
                  <a:pt x="0" y="3327"/>
                </a:moveTo>
                <a:lnTo>
                  <a:pt x="2819" y="11874"/>
                </a:lnTo>
                <a:lnTo>
                  <a:pt x="6007" y="18059"/>
                </a:lnTo>
                <a:lnTo>
                  <a:pt x="1320" y="0"/>
                </a:lnTo>
                <a:lnTo>
                  <a:pt x="0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3" name="object 1303"/>
          <p:cNvSpPr/>
          <p:nvPr/>
        </p:nvSpPr>
        <p:spPr>
          <a:xfrm>
            <a:off x="758574" y="4375373"/>
            <a:ext cx="6007" cy="18059"/>
          </a:xfrm>
          <a:custGeom>
            <a:avLst/>
            <a:gdLst/>
            <a:ahLst/>
            <a:cxnLst/>
            <a:rect l="l" t="t" r="r" b="b"/>
            <a:pathLst>
              <a:path w="6007" h="18059">
                <a:moveTo>
                  <a:pt x="6007" y="18059"/>
                </a:moveTo>
                <a:lnTo>
                  <a:pt x="2832" y="11874"/>
                </a:lnTo>
                <a:lnTo>
                  <a:pt x="0" y="3327"/>
                </a:lnTo>
                <a:lnTo>
                  <a:pt x="1320" y="0"/>
                </a:lnTo>
                <a:lnTo>
                  <a:pt x="6007" y="18059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4" name="object 1304"/>
          <p:cNvSpPr/>
          <p:nvPr/>
        </p:nvSpPr>
        <p:spPr>
          <a:xfrm>
            <a:off x="695321" y="4427504"/>
            <a:ext cx="7569" cy="2819"/>
          </a:xfrm>
          <a:custGeom>
            <a:avLst/>
            <a:gdLst/>
            <a:ahLst/>
            <a:cxnLst/>
            <a:rect l="l" t="t" r="r" b="b"/>
            <a:pathLst>
              <a:path w="7569" h="2819">
                <a:moveTo>
                  <a:pt x="0" y="1841"/>
                </a:moveTo>
                <a:lnTo>
                  <a:pt x="2679" y="2819"/>
                </a:lnTo>
                <a:lnTo>
                  <a:pt x="7569" y="203"/>
                </a:lnTo>
                <a:lnTo>
                  <a:pt x="3467" y="0"/>
                </a:lnTo>
                <a:lnTo>
                  <a:pt x="0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5" name="object 1305"/>
          <p:cNvSpPr/>
          <p:nvPr/>
        </p:nvSpPr>
        <p:spPr>
          <a:xfrm>
            <a:off x="695313" y="4427499"/>
            <a:ext cx="7581" cy="2819"/>
          </a:xfrm>
          <a:custGeom>
            <a:avLst/>
            <a:gdLst/>
            <a:ahLst/>
            <a:cxnLst/>
            <a:rect l="l" t="t" r="r" b="b"/>
            <a:pathLst>
              <a:path w="7581" h="2819">
                <a:moveTo>
                  <a:pt x="7581" y="215"/>
                </a:moveTo>
                <a:lnTo>
                  <a:pt x="2679" y="2819"/>
                </a:lnTo>
                <a:lnTo>
                  <a:pt x="0" y="1854"/>
                </a:lnTo>
                <a:lnTo>
                  <a:pt x="3479" y="0"/>
                </a:lnTo>
                <a:lnTo>
                  <a:pt x="7581" y="21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6" name="object 1306"/>
          <p:cNvSpPr/>
          <p:nvPr/>
        </p:nvSpPr>
        <p:spPr>
          <a:xfrm>
            <a:off x="765628" y="4395083"/>
            <a:ext cx="14973" cy="13639"/>
          </a:xfrm>
          <a:custGeom>
            <a:avLst/>
            <a:gdLst/>
            <a:ahLst/>
            <a:cxnLst/>
            <a:rect l="l" t="t" r="r" b="b"/>
            <a:pathLst>
              <a:path w="14973" h="13639">
                <a:moveTo>
                  <a:pt x="7416" y="6972"/>
                </a:moveTo>
                <a:lnTo>
                  <a:pt x="1651" y="0"/>
                </a:lnTo>
                <a:lnTo>
                  <a:pt x="0" y="533"/>
                </a:lnTo>
                <a:lnTo>
                  <a:pt x="6705" y="9296"/>
                </a:lnTo>
                <a:lnTo>
                  <a:pt x="13360" y="13639"/>
                </a:lnTo>
                <a:lnTo>
                  <a:pt x="14973" y="13233"/>
                </a:lnTo>
                <a:lnTo>
                  <a:pt x="7416" y="69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7" name="object 1307"/>
          <p:cNvSpPr/>
          <p:nvPr/>
        </p:nvSpPr>
        <p:spPr>
          <a:xfrm>
            <a:off x="765628" y="4395083"/>
            <a:ext cx="14973" cy="13639"/>
          </a:xfrm>
          <a:custGeom>
            <a:avLst/>
            <a:gdLst/>
            <a:ahLst/>
            <a:cxnLst/>
            <a:rect l="l" t="t" r="r" b="b"/>
            <a:pathLst>
              <a:path w="14973" h="13639">
                <a:moveTo>
                  <a:pt x="0" y="533"/>
                </a:moveTo>
                <a:lnTo>
                  <a:pt x="1651" y="0"/>
                </a:lnTo>
                <a:lnTo>
                  <a:pt x="7416" y="6972"/>
                </a:lnTo>
                <a:lnTo>
                  <a:pt x="14973" y="13233"/>
                </a:lnTo>
                <a:lnTo>
                  <a:pt x="13360" y="13639"/>
                </a:lnTo>
                <a:lnTo>
                  <a:pt x="6705" y="9296"/>
                </a:lnTo>
                <a:lnTo>
                  <a:pt x="0" y="533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8" name="object 1308"/>
          <p:cNvSpPr/>
          <p:nvPr/>
        </p:nvSpPr>
        <p:spPr>
          <a:xfrm>
            <a:off x="913183" y="4308462"/>
            <a:ext cx="17424" cy="10401"/>
          </a:xfrm>
          <a:custGeom>
            <a:avLst/>
            <a:gdLst/>
            <a:ahLst/>
            <a:cxnLst/>
            <a:rect l="l" t="t" r="r" b="b"/>
            <a:pathLst>
              <a:path w="17424" h="10401">
                <a:moveTo>
                  <a:pt x="1536" y="8343"/>
                </a:moveTo>
                <a:lnTo>
                  <a:pt x="0" y="10401"/>
                </a:lnTo>
                <a:lnTo>
                  <a:pt x="4584" y="9563"/>
                </a:lnTo>
                <a:lnTo>
                  <a:pt x="17424" y="0"/>
                </a:lnTo>
                <a:lnTo>
                  <a:pt x="1536" y="8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9" name="object 1309"/>
          <p:cNvSpPr/>
          <p:nvPr/>
        </p:nvSpPr>
        <p:spPr>
          <a:xfrm>
            <a:off x="913183" y="4308468"/>
            <a:ext cx="17424" cy="10401"/>
          </a:xfrm>
          <a:custGeom>
            <a:avLst/>
            <a:gdLst/>
            <a:ahLst/>
            <a:cxnLst/>
            <a:rect l="l" t="t" r="r" b="b"/>
            <a:pathLst>
              <a:path w="17424" h="10401">
                <a:moveTo>
                  <a:pt x="4584" y="9563"/>
                </a:moveTo>
                <a:lnTo>
                  <a:pt x="0" y="10401"/>
                </a:lnTo>
                <a:lnTo>
                  <a:pt x="1536" y="8331"/>
                </a:lnTo>
                <a:lnTo>
                  <a:pt x="17424" y="0"/>
                </a:lnTo>
                <a:lnTo>
                  <a:pt x="4584" y="9563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0" name="object 1310"/>
          <p:cNvSpPr/>
          <p:nvPr/>
        </p:nvSpPr>
        <p:spPr>
          <a:xfrm>
            <a:off x="708408" y="4427261"/>
            <a:ext cx="13906" cy="5321"/>
          </a:xfrm>
          <a:custGeom>
            <a:avLst/>
            <a:gdLst/>
            <a:ahLst/>
            <a:cxnLst/>
            <a:rect l="l" t="t" r="r" b="b"/>
            <a:pathLst>
              <a:path w="13906" h="5321">
                <a:moveTo>
                  <a:pt x="0" y="952"/>
                </a:moveTo>
                <a:lnTo>
                  <a:pt x="10883" y="5321"/>
                </a:lnTo>
                <a:lnTo>
                  <a:pt x="13906" y="3708"/>
                </a:lnTo>
                <a:lnTo>
                  <a:pt x="1778" y="0"/>
                </a:lnTo>
                <a:lnTo>
                  <a:pt x="0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1" name="object 1311"/>
          <p:cNvSpPr/>
          <p:nvPr/>
        </p:nvSpPr>
        <p:spPr>
          <a:xfrm>
            <a:off x="708402" y="4427263"/>
            <a:ext cx="13919" cy="5321"/>
          </a:xfrm>
          <a:custGeom>
            <a:avLst/>
            <a:gdLst/>
            <a:ahLst/>
            <a:cxnLst/>
            <a:rect l="l" t="t" r="r" b="b"/>
            <a:pathLst>
              <a:path w="13919" h="5321">
                <a:moveTo>
                  <a:pt x="13919" y="3708"/>
                </a:moveTo>
                <a:lnTo>
                  <a:pt x="10896" y="5321"/>
                </a:lnTo>
                <a:lnTo>
                  <a:pt x="0" y="939"/>
                </a:lnTo>
                <a:lnTo>
                  <a:pt x="1790" y="0"/>
                </a:lnTo>
                <a:lnTo>
                  <a:pt x="13919" y="370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2" name="object 1312"/>
          <p:cNvSpPr/>
          <p:nvPr/>
        </p:nvSpPr>
        <p:spPr>
          <a:xfrm>
            <a:off x="647573" y="4440880"/>
            <a:ext cx="17907" cy="21272"/>
          </a:xfrm>
          <a:custGeom>
            <a:avLst/>
            <a:gdLst/>
            <a:ahLst/>
            <a:cxnLst/>
            <a:rect l="l" t="t" r="r" b="b"/>
            <a:pathLst>
              <a:path w="17906" h="21272">
                <a:moveTo>
                  <a:pt x="0" y="21272"/>
                </a:moveTo>
                <a:lnTo>
                  <a:pt x="17907" y="0"/>
                </a:lnTo>
                <a:lnTo>
                  <a:pt x="3746" y="12204"/>
                </a:lnTo>
                <a:lnTo>
                  <a:pt x="0" y="212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3" name="object 1313"/>
          <p:cNvSpPr/>
          <p:nvPr/>
        </p:nvSpPr>
        <p:spPr>
          <a:xfrm>
            <a:off x="647573" y="4440880"/>
            <a:ext cx="17907" cy="21272"/>
          </a:xfrm>
          <a:custGeom>
            <a:avLst/>
            <a:gdLst/>
            <a:ahLst/>
            <a:cxnLst/>
            <a:rect l="l" t="t" r="r" b="b"/>
            <a:pathLst>
              <a:path w="17906" h="21272">
                <a:moveTo>
                  <a:pt x="0" y="21272"/>
                </a:moveTo>
                <a:lnTo>
                  <a:pt x="3746" y="12204"/>
                </a:lnTo>
                <a:lnTo>
                  <a:pt x="17907" y="0"/>
                </a:lnTo>
                <a:lnTo>
                  <a:pt x="0" y="21272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4" name="object 1314"/>
          <p:cNvSpPr/>
          <p:nvPr/>
        </p:nvSpPr>
        <p:spPr>
          <a:xfrm>
            <a:off x="644434" y="4462155"/>
            <a:ext cx="3136" cy="4178"/>
          </a:xfrm>
          <a:custGeom>
            <a:avLst/>
            <a:gdLst/>
            <a:ahLst/>
            <a:cxnLst/>
            <a:rect l="l" t="t" r="r" b="b"/>
            <a:pathLst>
              <a:path w="3136" h="4178">
                <a:moveTo>
                  <a:pt x="0" y="4178"/>
                </a:moveTo>
                <a:lnTo>
                  <a:pt x="3111" y="2755"/>
                </a:lnTo>
                <a:lnTo>
                  <a:pt x="3136" y="0"/>
                </a:lnTo>
                <a:lnTo>
                  <a:pt x="0" y="41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5" name="object 1315"/>
          <p:cNvSpPr/>
          <p:nvPr/>
        </p:nvSpPr>
        <p:spPr>
          <a:xfrm>
            <a:off x="644423" y="4462151"/>
            <a:ext cx="3149" cy="4190"/>
          </a:xfrm>
          <a:custGeom>
            <a:avLst/>
            <a:gdLst/>
            <a:ahLst/>
            <a:cxnLst/>
            <a:rect l="l" t="t" r="r" b="b"/>
            <a:pathLst>
              <a:path w="3149" h="4190">
                <a:moveTo>
                  <a:pt x="3124" y="2755"/>
                </a:moveTo>
                <a:lnTo>
                  <a:pt x="0" y="4190"/>
                </a:lnTo>
                <a:lnTo>
                  <a:pt x="3149" y="0"/>
                </a:lnTo>
                <a:lnTo>
                  <a:pt x="3124" y="2755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6" name="object 1316"/>
          <p:cNvSpPr/>
          <p:nvPr/>
        </p:nvSpPr>
        <p:spPr>
          <a:xfrm>
            <a:off x="673501" y="4445736"/>
            <a:ext cx="18491" cy="9144"/>
          </a:xfrm>
          <a:custGeom>
            <a:avLst/>
            <a:gdLst/>
            <a:ahLst/>
            <a:cxnLst/>
            <a:rect l="l" t="t" r="r" b="b"/>
            <a:pathLst>
              <a:path w="18491" h="9144">
                <a:moveTo>
                  <a:pt x="0" y="9144"/>
                </a:moveTo>
                <a:lnTo>
                  <a:pt x="18491" y="558"/>
                </a:lnTo>
                <a:lnTo>
                  <a:pt x="17399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7" name="object 1317"/>
          <p:cNvSpPr/>
          <p:nvPr/>
        </p:nvSpPr>
        <p:spPr>
          <a:xfrm>
            <a:off x="673492" y="4445737"/>
            <a:ext cx="18503" cy="9144"/>
          </a:xfrm>
          <a:custGeom>
            <a:avLst/>
            <a:gdLst/>
            <a:ahLst/>
            <a:cxnLst/>
            <a:rect l="l" t="t" r="r" b="b"/>
            <a:pathLst>
              <a:path w="18503" h="9144">
                <a:moveTo>
                  <a:pt x="18503" y="558"/>
                </a:moveTo>
                <a:lnTo>
                  <a:pt x="0" y="9143"/>
                </a:lnTo>
                <a:lnTo>
                  <a:pt x="17411" y="0"/>
                </a:lnTo>
                <a:lnTo>
                  <a:pt x="18503" y="55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8" name="object 1318"/>
          <p:cNvSpPr/>
          <p:nvPr/>
        </p:nvSpPr>
        <p:spPr>
          <a:xfrm>
            <a:off x="691995" y="4444366"/>
            <a:ext cx="23012" cy="3721"/>
          </a:xfrm>
          <a:custGeom>
            <a:avLst/>
            <a:gdLst/>
            <a:ahLst/>
            <a:cxnLst/>
            <a:rect l="l" t="t" r="r" b="b"/>
            <a:pathLst>
              <a:path w="23012" h="3721">
                <a:moveTo>
                  <a:pt x="15875" y="0"/>
                </a:moveTo>
                <a:lnTo>
                  <a:pt x="0" y="1930"/>
                </a:lnTo>
                <a:lnTo>
                  <a:pt x="2108" y="3327"/>
                </a:lnTo>
                <a:lnTo>
                  <a:pt x="11252" y="2451"/>
                </a:lnTo>
                <a:lnTo>
                  <a:pt x="20027" y="3721"/>
                </a:lnTo>
                <a:lnTo>
                  <a:pt x="23012" y="2260"/>
                </a:lnTo>
                <a:lnTo>
                  <a:pt x="1587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9" name="object 1319"/>
          <p:cNvSpPr/>
          <p:nvPr/>
        </p:nvSpPr>
        <p:spPr>
          <a:xfrm>
            <a:off x="691991" y="4444366"/>
            <a:ext cx="23012" cy="3733"/>
          </a:xfrm>
          <a:custGeom>
            <a:avLst/>
            <a:gdLst/>
            <a:ahLst/>
            <a:cxnLst/>
            <a:rect l="l" t="t" r="r" b="b"/>
            <a:pathLst>
              <a:path w="23012" h="3733">
                <a:moveTo>
                  <a:pt x="15875" y="0"/>
                </a:moveTo>
                <a:lnTo>
                  <a:pt x="23012" y="2260"/>
                </a:lnTo>
                <a:lnTo>
                  <a:pt x="20027" y="3733"/>
                </a:lnTo>
                <a:lnTo>
                  <a:pt x="11252" y="2463"/>
                </a:lnTo>
                <a:lnTo>
                  <a:pt x="2108" y="3327"/>
                </a:lnTo>
                <a:lnTo>
                  <a:pt x="0" y="1930"/>
                </a:lnTo>
                <a:lnTo>
                  <a:pt x="15875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0" name="object 1320"/>
          <p:cNvSpPr/>
          <p:nvPr/>
        </p:nvSpPr>
        <p:spPr>
          <a:xfrm>
            <a:off x="640285" y="4475360"/>
            <a:ext cx="2844" cy="6819"/>
          </a:xfrm>
          <a:custGeom>
            <a:avLst/>
            <a:gdLst/>
            <a:ahLst/>
            <a:cxnLst/>
            <a:rect l="l" t="t" r="r" b="b"/>
            <a:pathLst>
              <a:path w="2844" h="6819">
                <a:moveTo>
                  <a:pt x="0" y="3797"/>
                </a:moveTo>
                <a:lnTo>
                  <a:pt x="1612" y="6819"/>
                </a:lnTo>
                <a:lnTo>
                  <a:pt x="2844" y="571"/>
                </a:lnTo>
                <a:lnTo>
                  <a:pt x="2209" y="0"/>
                </a:lnTo>
                <a:lnTo>
                  <a:pt x="0" y="37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1" name="object 1321"/>
          <p:cNvSpPr/>
          <p:nvPr/>
        </p:nvSpPr>
        <p:spPr>
          <a:xfrm>
            <a:off x="640290" y="4475358"/>
            <a:ext cx="2844" cy="6832"/>
          </a:xfrm>
          <a:custGeom>
            <a:avLst/>
            <a:gdLst/>
            <a:ahLst/>
            <a:cxnLst/>
            <a:rect l="l" t="t" r="r" b="b"/>
            <a:pathLst>
              <a:path w="2844" h="6832">
                <a:moveTo>
                  <a:pt x="2844" y="571"/>
                </a:moveTo>
                <a:lnTo>
                  <a:pt x="1600" y="6832"/>
                </a:lnTo>
                <a:lnTo>
                  <a:pt x="0" y="3797"/>
                </a:lnTo>
                <a:lnTo>
                  <a:pt x="2197" y="0"/>
                </a:lnTo>
                <a:lnTo>
                  <a:pt x="2844" y="57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2" name="object 1322"/>
          <p:cNvSpPr/>
          <p:nvPr/>
        </p:nvSpPr>
        <p:spPr>
          <a:xfrm>
            <a:off x="784771" y="4372467"/>
            <a:ext cx="48158" cy="39763"/>
          </a:xfrm>
          <a:custGeom>
            <a:avLst/>
            <a:gdLst/>
            <a:ahLst/>
            <a:cxnLst/>
            <a:rect l="l" t="t" r="r" b="b"/>
            <a:pathLst>
              <a:path w="48158" h="39763">
                <a:moveTo>
                  <a:pt x="4813" y="38150"/>
                </a:moveTo>
                <a:lnTo>
                  <a:pt x="0" y="36830"/>
                </a:lnTo>
                <a:lnTo>
                  <a:pt x="1562" y="39763"/>
                </a:lnTo>
                <a:lnTo>
                  <a:pt x="17119" y="39598"/>
                </a:lnTo>
                <a:lnTo>
                  <a:pt x="36512" y="29286"/>
                </a:lnTo>
                <a:lnTo>
                  <a:pt x="44932" y="17843"/>
                </a:lnTo>
                <a:lnTo>
                  <a:pt x="48158" y="6083"/>
                </a:lnTo>
                <a:lnTo>
                  <a:pt x="46520" y="0"/>
                </a:lnTo>
                <a:lnTo>
                  <a:pt x="45237" y="1016"/>
                </a:lnTo>
                <a:lnTo>
                  <a:pt x="45846" y="5372"/>
                </a:lnTo>
                <a:lnTo>
                  <a:pt x="42621" y="17132"/>
                </a:lnTo>
                <a:lnTo>
                  <a:pt x="34201" y="28575"/>
                </a:lnTo>
                <a:lnTo>
                  <a:pt x="17830" y="37287"/>
                </a:lnTo>
                <a:lnTo>
                  <a:pt x="4813" y="381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3" name="object 1323"/>
          <p:cNvSpPr/>
          <p:nvPr/>
        </p:nvSpPr>
        <p:spPr>
          <a:xfrm>
            <a:off x="784771" y="4372467"/>
            <a:ext cx="48158" cy="39763"/>
          </a:xfrm>
          <a:custGeom>
            <a:avLst/>
            <a:gdLst/>
            <a:ahLst/>
            <a:cxnLst/>
            <a:rect l="l" t="t" r="r" b="b"/>
            <a:pathLst>
              <a:path w="48158" h="39763">
                <a:moveTo>
                  <a:pt x="4813" y="38150"/>
                </a:moveTo>
                <a:lnTo>
                  <a:pt x="17830" y="37287"/>
                </a:lnTo>
                <a:lnTo>
                  <a:pt x="34201" y="28575"/>
                </a:lnTo>
                <a:lnTo>
                  <a:pt x="42621" y="17132"/>
                </a:lnTo>
                <a:lnTo>
                  <a:pt x="45846" y="5372"/>
                </a:lnTo>
                <a:lnTo>
                  <a:pt x="45237" y="1016"/>
                </a:lnTo>
                <a:lnTo>
                  <a:pt x="46520" y="0"/>
                </a:lnTo>
                <a:lnTo>
                  <a:pt x="48158" y="6083"/>
                </a:lnTo>
                <a:lnTo>
                  <a:pt x="44932" y="17843"/>
                </a:lnTo>
                <a:lnTo>
                  <a:pt x="36512" y="29286"/>
                </a:lnTo>
                <a:lnTo>
                  <a:pt x="17119" y="39598"/>
                </a:lnTo>
                <a:lnTo>
                  <a:pt x="1562" y="39763"/>
                </a:lnTo>
                <a:lnTo>
                  <a:pt x="0" y="36830"/>
                </a:lnTo>
                <a:lnTo>
                  <a:pt x="4813" y="3815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4" name="object 1324"/>
          <p:cNvSpPr/>
          <p:nvPr/>
        </p:nvSpPr>
        <p:spPr>
          <a:xfrm>
            <a:off x="658127" y="4475653"/>
            <a:ext cx="1651" cy="2882"/>
          </a:xfrm>
          <a:custGeom>
            <a:avLst/>
            <a:gdLst/>
            <a:ahLst/>
            <a:cxnLst/>
            <a:rect l="l" t="t" r="r" b="b"/>
            <a:pathLst>
              <a:path w="1651" h="2882">
                <a:moveTo>
                  <a:pt x="0" y="1206"/>
                </a:moveTo>
                <a:lnTo>
                  <a:pt x="1574" y="2882"/>
                </a:lnTo>
                <a:lnTo>
                  <a:pt x="1651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5" name="object 1325"/>
          <p:cNvSpPr/>
          <p:nvPr/>
        </p:nvSpPr>
        <p:spPr>
          <a:xfrm>
            <a:off x="658129" y="4475641"/>
            <a:ext cx="1638" cy="2895"/>
          </a:xfrm>
          <a:custGeom>
            <a:avLst/>
            <a:gdLst/>
            <a:ahLst/>
            <a:cxnLst/>
            <a:rect l="l" t="t" r="r" b="b"/>
            <a:pathLst>
              <a:path w="1638" h="2895">
                <a:moveTo>
                  <a:pt x="1574" y="2895"/>
                </a:moveTo>
                <a:lnTo>
                  <a:pt x="0" y="1219"/>
                </a:lnTo>
                <a:lnTo>
                  <a:pt x="1638" y="0"/>
                </a:lnTo>
                <a:lnTo>
                  <a:pt x="1574" y="2895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6" name="object 1326"/>
          <p:cNvSpPr/>
          <p:nvPr/>
        </p:nvSpPr>
        <p:spPr>
          <a:xfrm>
            <a:off x="639005" y="4486804"/>
            <a:ext cx="2146" cy="4902"/>
          </a:xfrm>
          <a:custGeom>
            <a:avLst/>
            <a:gdLst/>
            <a:ahLst/>
            <a:cxnLst/>
            <a:rect l="l" t="t" r="r" b="b"/>
            <a:pathLst>
              <a:path w="2146" h="4902">
                <a:moveTo>
                  <a:pt x="0" y="457"/>
                </a:moveTo>
                <a:lnTo>
                  <a:pt x="863" y="4902"/>
                </a:lnTo>
                <a:lnTo>
                  <a:pt x="2146" y="0"/>
                </a:lnTo>
                <a:lnTo>
                  <a:pt x="0" y="4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7" name="object 1327"/>
          <p:cNvSpPr/>
          <p:nvPr/>
        </p:nvSpPr>
        <p:spPr>
          <a:xfrm>
            <a:off x="639006" y="4486802"/>
            <a:ext cx="2146" cy="4902"/>
          </a:xfrm>
          <a:custGeom>
            <a:avLst/>
            <a:gdLst/>
            <a:ahLst/>
            <a:cxnLst/>
            <a:rect l="l" t="t" r="r" b="b"/>
            <a:pathLst>
              <a:path w="2146" h="4902">
                <a:moveTo>
                  <a:pt x="2146" y="0"/>
                </a:moveTo>
                <a:lnTo>
                  <a:pt x="876" y="4902"/>
                </a:lnTo>
                <a:lnTo>
                  <a:pt x="0" y="457"/>
                </a:lnTo>
                <a:lnTo>
                  <a:pt x="2146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8" name="object 1328"/>
          <p:cNvSpPr/>
          <p:nvPr/>
        </p:nvSpPr>
        <p:spPr>
          <a:xfrm>
            <a:off x="740249" y="4440434"/>
            <a:ext cx="25984" cy="42646"/>
          </a:xfrm>
          <a:custGeom>
            <a:avLst/>
            <a:gdLst/>
            <a:ahLst/>
            <a:cxnLst/>
            <a:rect l="l" t="t" r="r" b="b"/>
            <a:pathLst>
              <a:path w="25984" h="42646">
                <a:moveTo>
                  <a:pt x="17310" y="16662"/>
                </a:moveTo>
                <a:lnTo>
                  <a:pt x="6235" y="2921"/>
                </a:lnTo>
                <a:lnTo>
                  <a:pt x="571" y="0"/>
                </a:lnTo>
                <a:lnTo>
                  <a:pt x="0" y="419"/>
                </a:lnTo>
                <a:lnTo>
                  <a:pt x="16738" y="19024"/>
                </a:lnTo>
                <a:lnTo>
                  <a:pt x="25984" y="42646"/>
                </a:lnTo>
                <a:lnTo>
                  <a:pt x="24930" y="34645"/>
                </a:lnTo>
                <a:lnTo>
                  <a:pt x="17310" y="166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9" name="object 1329"/>
          <p:cNvSpPr/>
          <p:nvPr/>
        </p:nvSpPr>
        <p:spPr>
          <a:xfrm>
            <a:off x="740249" y="4440434"/>
            <a:ext cx="25984" cy="42646"/>
          </a:xfrm>
          <a:custGeom>
            <a:avLst/>
            <a:gdLst/>
            <a:ahLst/>
            <a:cxnLst/>
            <a:rect l="l" t="t" r="r" b="b"/>
            <a:pathLst>
              <a:path w="25984" h="42646">
                <a:moveTo>
                  <a:pt x="6235" y="2921"/>
                </a:moveTo>
                <a:lnTo>
                  <a:pt x="17310" y="16662"/>
                </a:lnTo>
                <a:lnTo>
                  <a:pt x="24930" y="34645"/>
                </a:lnTo>
                <a:lnTo>
                  <a:pt x="25984" y="42646"/>
                </a:lnTo>
                <a:lnTo>
                  <a:pt x="16738" y="19024"/>
                </a:lnTo>
                <a:lnTo>
                  <a:pt x="0" y="419"/>
                </a:lnTo>
                <a:lnTo>
                  <a:pt x="571" y="0"/>
                </a:lnTo>
                <a:lnTo>
                  <a:pt x="6235" y="2921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0" name="object 1330"/>
          <p:cNvSpPr/>
          <p:nvPr/>
        </p:nvSpPr>
        <p:spPr>
          <a:xfrm>
            <a:off x="732125" y="4454577"/>
            <a:ext cx="3238" cy="3708"/>
          </a:xfrm>
          <a:custGeom>
            <a:avLst/>
            <a:gdLst/>
            <a:ahLst/>
            <a:cxnLst/>
            <a:rect l="l" t="t" r="r" b="b"/>
            <a:pathLst>
              <a:path w="3238" h="3708">
                <a:moveTo>
                  <a:pt x="0" y="406"/>
                </a:moveTo>
                <a:lnTo>
                  <a:pt x="3238" y="3708"/>
                </a:lnTo>
                <a:lnTo>
                  <a:pt x="571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1" name="object 1331"/>
          <p:cNvSpPr/>
          <p:nvPr/>
        </p:nvSpPr>
        <p:spPr>
          <a:xfrm>
            <a:off x="732123" y="4454566"/>
            <a:ext cx="3238" cy="3721"/>
          </a:xfrm>
          <a:custGeom>
            <a:avLst/>
            <a:gdLst/>
            <a:ahLst/>
            <a:cxnLst/>
            <a:rect l="l" t="t" r="r" b="b"/>
            <a:pathLst>
              <a:path w="3238" h="3721">
                <a:moveTo>
                  <a:pt x="3238" y="3721"/>
                </a:moveTo>
                <a:lnTo>
                  <a:pt x="0" y="419"/>
                </a:lnTo>
                <a:lnTo>
                  <a:pt x="571" y="0"/>
                </a:lnTo>
                <a:lnTo>
                  <a:pt x="3238" y="372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2" name="object 1332"/>
          <p:cNvSpPr/>
          <p:nvPr/>
        </p:nvSpPr>
        <p:spPr>
          <a:xfrm>
            <a:off x="735356" y="4458291"/>
            <a:ext cx="4152" cy="5207"/>
          </a:xfrm>
          <a:custGeom>
            <a:avLst/>
            <a:gdLst/>
            <a:ahLst/>
            <a:cxnLst/>
            <a:rect l="l" t="t" r="r" b="b"/>
            <a:pathLst>
              <a:path w="4152" h="5207">
                <a:moveTo>
                  <a:pt x="4152" y="5207"/>
                </a:moveTo>
                <a:lnTo>
                  <a:pt x="1409" y="279"/>
                </a:lnTo>
                <a:lnTo>
                  <a:pt x="0" y="0"/>
                </a:lnTo>
                <a:lnTo>
                  <a:pt x="4152" y="5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3" name="object 1333"/>
          <p:cNvSpPr/>
          <p:nvPr/>
        </p:nvSpPr>
        <p:spPr>
          <a:xfrm>
            <a:off x="735365" y="4458284"/>
            <a:ext cx="4140" cy="5219"/>
          </a:xfrm>
          <a:custGeom>
            <a:avLst/>
            <a:gdLst/>
            <a:ahLst/>
            <a:cxnLst/>
            <a:rect l="l" t="t" r="r" b="b"/>
            <a:pathLst>
              <a:path w="4140" h="5219">
                <a:moveTo>
                  <a:pt x="4140" y="5219"/>
                </a:moveTo>
                <a:lnTo>
                  <a:pt x="0" y="0"/>
                </a:lnTo>
                <a:lnTo>
                  <a:pt x="1397" y="279"/>
                </a:lnTo>
                <a:lnTo>
                  <a:pt x="4140" y="521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4" name="object 1334"/>
          <p:cNvSpPr/>
          <p:nvPr/>
        </p:nvSpPr>
        <p:spPr>
          <a:xfrm>
            <a:off x="579798" y="4422275"/>
            <a:ext cx="2057" cy="135280"/>
          </a:xfrm>
          <a:custGeom>
            <a:avLst/>
            <a:gdLst/>
            <a:ahLst/>
            <a:cxnLst/>
            <a:rect l="l" t="t" r="r" b="b"/>
            <a:pathLst>
              <a:path w="2057" h="135280">
                <a:moveTo>
                  <a:pt x="0" y="135280"/>
                </a:moveTo>
                <a:lnTo>
                  <a:pt x="2057" y="134873"/>
                </a:lnTo>
                <a:lnTo>
                  <a:pt x="1714" y="457"/>
                </a:lnTo>
                <a:lnTo>
                  <a:pt x="444" y="0"/>
                </a:lnTo>
                <a:lnTo>
                  <a:pt x="0" y="1352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5" name="object 1335"/>
          <p:cNvSpPr/>
          <p:nvPr/>
        </p:nvSpPr>
        <p:spPr>
          <a:xfrm>
            <a:off x="579799" y="4422261"/>
            <a:ext cx="2057" cy="135293"/>
          </a:xfrm>
          <a:custGeom>
            <a:avLst/>
            <a:gdLst/>
            <a:ahLst/>
            <a:cxnLst/>
            <a:rect l="l" t="t" r="r" b="b"/>
            <a:pathLst>
              <a:path w="2057" h="135293">
                <a:moveTo>
                  <a:pt x="1714" y="469"/>
                </a:moveTo>
                <a:lnTo>
                  <a:pt x="2057" y="134886"/>
                </a:lnTo>
                <a:lnTo>
                  <a:pt x="0" y="135293"/>
                </a:lnTo>
                <a:lnTo>
                  <a:pt x="444" y="0"/>
                </a:lnTo>
                <a:lnTo>
                  <a:pt x="1714" y="46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6" name="object 1336"/>
          <p:cNvSpPr/>
          <p:nvPr/>
        </p:nvSpPr>
        <p:spPr>
          <a:xfrm>
            <a:off x="581398" y="456035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7" name="object 1337"/>
          <p:cNvSpPr/>
          <p:nvPr/>
        </p:nvSpPr>
        <p:spPr>
          <a:xfrm>
            <a:off x="581393" y="4559320"/>
            <a:ext cx="427621" cy="3225"/>
          </a:xfrm>
          <a:custGeom>
            <a:avLst/>
            <a:gdLst/>
            <a:ahLst/>
            <a:cxnLst/>
            <a:rect l="l" t="t" r="r" b="b"/>
            <a:pathLst>
              <a:path w="427621" h="3225">
                <a:moveTo>
                  <a:pt x="371614" y="838"/>
                </a:moveTo>
                <a:lnTo>
                  <a:pt x="426554" y="1308"/>
                </a:lnTo>
                <a:lnTo>
                  <a:pt x="427621" y="2679"/>
                </a:lnTo>
                <a:lnTo>
                  <a:pt x="421855" y="3225"/>
                </a:lnTo>
                <a:lnTo>
                  <a:pt x="1028" y="2324"/>
                </a:lnTo>
                <a:lnTo>
                  <a:pt x="0" y="1041"/>
                </a:lnTo>
                <a:lnTo>
                  <a:pt x="1739" y="0"/>
                </a:lnTo>
                <a:lnTo>
                  <a:pt x="371614" y="83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8" name="object 1338"/>
          <p:cNvSpPr/>
          <p:nvPr/>
        </p:nvSpPr>
        <p:spPr>
          <a:xfrm>
            <a:off x="658185" y="4505036"/>
            <a:ext cx="8623" cy="15392"/>
          </a:xfrm>
          <a:custGeom>
            <a:avLst/>
            <a:gdLst/>
            <a:ahLst/>
            <a:cxnLst/>
            <a:rect l="l" t="t" r="r" b="b"/>
            <a:pathLst>
              <a:path w="8623" h="15392">
                <a:moveTo>
                  <a:pt x="0" y="1130"/>
                </a:moveTo>
                <a:lnTo>
                  <a:pt x="7378" y="15024"/>
                </a:lnTo>
                <a:lnTo>
                  <a:pt x="8623" y="15392"/>
                </a:lnTo>
                <a:lnTo>
                  <a:pt x="419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9" name="object 1339"/>
          <p:cNvSpPr/>
          <p:nvPr/>
        </p:nvSpPr>
        <p:spPr>
          <a:xfrm>
            <a:off x="658187" y="4505039"/>
            <a:ext cx="8610" cy="15392"/>
          </a:xfrm>
          <a:custGeom>
            <a:avLst/>
            <a:gdLst/>
            <a:ahLst/>
            <a:cxnLst/>
            <a:rect l="l" t="t" r="r" b="b"/>
            <a:pathLst>
              <a:path w="8610" h="15392">
                <a:moveTo>
                  <a:pt x="8610" y="15392"/>
                </a:moveTo>
                <a:lnTo>
                  <a:pt x="7378" y="15024"/>
                </a:lnTo>
                <a:lnTo>
                  <a:pt x="0" y="1130"/>
                </a:lnTo>
                <a:lnTo>
                  <a:pt x="419" y="0"/>
                </a:lnTo>
                <a:lnTo>
                  <a:pt x="8610" y="1539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0" name="object 1340"/>
          <p:cNvSpPr/>
          <p:nvPr/>
        </p:nvSpPr>
        <p:spPr>
          <a:xfrm>
            <a:off x="666799" y="4520432"/>
            <a:ext cx="3238" cy="3302"/>
          </a:xfrm>
          <a:custGeom>
            <a:avLst/>
            <a:gdLst/>
            <a:ahLst/>
            <a:cxnLst/>
            <a:rect l="l" t="t" r="r" b="b"/>
            <a:pathLst>
              <a:path w="3238" h="3301">
                <a:moveTo>
                  <a:pt x="3238" y="3301"/>
                </a:moveTo>
                <a:lnTo>
                  <a:pt x="1358" y="190"/>
                </a:lnTo>
                <a:lnTo>
                  <a:pt x="0" y="0"/>
                </a:lnTo>
                <a:lnTo>
                  <a:pt x="3238" y="3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1" name="object 1341"/>
          <p:cNvSpPr/>
          <p:nvPr/>
        </p:nvSpPr>
        <p:spPr>
          <a:xfrm>
            <a:off x="666798" y="4520431"/>
            <a:ext cx="3238" cy="3302"/>
          </a:xfrm>
          <a:custGeom>
            <a:avLst/>
            <a:gdLst/>
            <a:ahLst/>
            <a:cxnLst/>
            <a:rect l="l" t="t" r="r" b="b"/>
            <a:pathLst>
              <a:path w="3238" h="3301">
                <a:moveTo>
                  <a:pt x="3238" y="3301"/>
                </a:moveTo>
                <a:lnTo>
                  <a:pt x="0" y="0"/>
                </a:lnTo>
                <a:lnTo>
                  <a:pt x="1358" y="190"/>
                </a:lnTo>
                <a:lnTo>
                  <a:pt x="3238" y="330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2" name="object 1342"/>
          <p:cNvSpPr/>
          <p:nvPr/>
        </p:nvSpPr>
        <p:spPr>
          <a:xfrm>
            <a:off x="639325" y="4491704"/>
            <a:ext cx="16979" cy="42062"/>
          </a:xfrm>
          <a:custGeom>
            <a:avLst/>
            <a:gdLst/>
            <a:ahLst/>
            <a:cxnLst/>
            <a:rect l="l" t="t" r="r" b="b"/>
            <a:pathLst>
              <a:path w="16979" h="42062">
                <a:moveTo>
                  <a:pt x="3860" y="15024"/>
                </a:moveTo>
                <a:lnTo>
                  <a:pt x="558" y="0"/>
                </a:lnTo>
                <a:lnTo>
                  <a:pt x="0" y="1092"/>
                </a:lnTo>
                <a:lnTo>
                  <a:pt x="1498" y="14223"/>
                </a:lnTo>
                <a:lnTo>
                  <a:pt x="15709" y="41821"/>
                </a:lnTo>
                <a:lnTo>
                  <a:pt x="16979" y="42062"/>
                </a:lnTo>
                <a:lnTo>
                  <a:pt x="3860" y="150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3" name="object 1343"/>
          <p:cNvSpPr/>
          <p:nvPr/>
        </p:nvSpPr>
        <p:spPr>
          <a:xfrm>
            <a:off x="639325" y="4491704"/>
            <a:ext cx="16979" cy="42062"/>
          </a:xfrm>
          <a:custGeom>
            <a:avLst/>
            <a:gdLst/>
            <a:ahLst/>
            <a:cxnLst/>
            <a:rect l="l" t="t" r="r" b="b"/>
            <a:pathLst>
              <a:path w="16979" h="42062">
                <a:moveTo>
                  <a:pt x="3860" y="15024"/>
                </a:moveTo>
                <a:lnTo>
                  <a:pt x="16979" y="42062"/>
                </a:lnTo>
                <a:lnTo>
                  <a:pt x="15709" y="41821"/>
                </a:lnTo>
                <a:lnTo>
                  <a:pt x="1498" y="14223"/>
                </a:lnTo>
                <a:lnTo>
                  <a:pt x="0" y="1092"/>
                </a:lnTo>
                <a:lnTo>
                  <a:pt x="558" y="0"/>
                </a:lnTo>
                <a:lnTo>
                  <a:pt x="3860" y="1502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4" name="object 1344"/>
          <p:cNvSpPr/>
          <p:nvPr/>
        </p:nvSpPr>
        <p:spPr>
          <a:xfrm>
            <a:off x="656304" y="4533765"/>
            <a:ext cx="10426" cy="9296"/>
          </a:xfrm>
          <a:custGeom>
            <a:avLst/>
            <a:gdLst/>
            <a:ahLst/>
            <a:cxnLst/>
            <a:rect l="l" t="t" r="r" b="b"/>
            <a:pathLst>
              <a:path w="10426" h="9296">
                <a:moveTo>
                  <a:pt x="7835" y="8509"/>
                </a:moveTo>
                <a:lnTo>
                  <a:pt x="10426" y="9296"/>
                </a:lnTo>
                <a:lnTo>
                  <a:pt x="4432" y="2108"/>
                </a:lnTo>
                <a:lnTo>
                  <a:pt x="0" y="0"/>
                </a:lnTo>
                <a:lnTo>
                  <a:pt x="7835" y="85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5" name="object 1345"/>
          <p:cNvSpPr/>
          <p:nvPr/>
        </p:nvSpPr>
        <p:spPr>
          <a:xfrm>
            <a:off x="656314" y="4533775"/>
            <a:ext cx="10414" cy="9296"/>
          </a:xfrm>
          <a:custGeom>
            <a:avLst/>
            <a:gdLst/>
            <a:ahLst/>
            <a:cxnLst/>
            <a:rect l="l" t="t" r="r" b="b"/>
            <a:pathLst>
              <a:path w="10414" h="9296">
                <a:moveTo>
                  <a:pt x="4419" y="2095"/>
                </a:moveTo>
                <a:lnTo>
                  <a:pt x="10413" y="9296"/>
                </a:lnTo>
                <a:lnTo>
                  <a:pt x="7823" y="8509"/>
                </a:lnTo>
                <a:lnTo>
                  <a:pt x="0" y="0"/>
                </a:lnTo>
                <a:lnTo>
                  <a:pt x="4419" y="209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6" name="object 1346"/>
          <p:cNvSpPr/>
          <p:nvPr/>
        </p:nvSpPr>
        <p:spPr>
          <a:xfrm>
            <a:off x="853649" y="4430139"/>
            <a:ext cx="19253" cy="8293"/>
          </a:xfrm>
          <a:custGeom>
            <a:avLst/>
            <a:gdLst/>
            <a:ahLst/>
            <a:cxnLst/>
            <a:rect l="l" t="t" r="r" b="b"/>
            <a:pathLst>
              <a:path w="19253" h="8293">
                <a:moveTo>
                  <a:pt x="0" y="6921"/>
                </a:moveTo>
                <a:lnTo>
                  <a:pt x="1079" y="8293"/>
                </a:lnTo>
                <a:lnTo>
                  <a:pt x="19253" y="0"/>
                </a:lnTo>
                <a:lnTo>
                  <a:pt x="0" y="69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7" name="object 1347"/>
          <p:cNvSpPr/>
          <p:nvPr/>
        </p:nvSpPr>
        <p:spPr>
          <a:xfrm>
            <a:off x="853655" y="4430132"/>
            <a:ext cx="19253" cy="8305"/>
          </a:xfrm>
          <a:custGeom>
            <a:avLst/>
            <a:gdLst/>
            <a:ahLst/>
            <a:cxnLst/>
            <a:rect l="l" t="t" r="r" b="b"/>
            <a:pathLst>
              <a:path w="19253" h="8305">
                <a:moveTo>
                  <a:pt x="19253" y="0"/>
                </a:moveTo>
                <a:lnTo>
                  <a:pt x="1066" y="8305"/>
                </a:lnTo>
                <a:lnTo>
                  <a:pt x="0" y="6934"/>
                </a:lnTo>
                <a:lnTo>
                  <a:pt x="19253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8" name="object 1348"/>
          <p:cNvSpPr/>
          <p:nvPr/>
        </p:nvSpPr>
        <p:spPr>
          <a:xfrm>
            <a:off x="872909" y="4428483"/>
            <a:ext cx="8216" cy="2781"/>
          </a:xfrm>
          <a:custGeom>
            <a:avLst/>
            <a:gdLst/>
            <a:ahLst/>
            <a:cxnLst/>
            <a:rect l="l" t="t" r="r" b="b"/>
            <a:pathLst>
              <a:path w="8216" h="2781">
                <a:moveTo>
                  <a:pt x="0" y="1650"/>
                </a:moveTo>
                <a:lnTo>
                  <a:pt x="3454" y="2781"/>
                </a:lnTo>
                <a:lnTo>
                  <a:pt x="8216" y="126"/>
                </a:lnTo>
                <a:lnTo>
                  <a:pt x="4381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9" name="object 1349"/>
          <p:cNvSpPr/>
          <p:nvPr/>
        </p:nvSpPr>
        <p:spPr>
          <a:xfrm>
            <a:off x="872910" y="4428491"/>
            <a:ext cx="8216" cy="2768"/>
          </a:xfrm>
          <a:custGeom>
            <a:avLst/>
            <a:gdLst/>
            <a:ahLst/>
            <a:cxnLst/>
            <a:rect l="l" t="t" r="r" b="b"/>
            <a:pathLst>
              <a:path w="8216" h="2768">
                <a:moveTo>
                  <a:pt x="8216" y="126"/>
                </a:moveTo>
                <a:lnTo>
                  <a:pt x="3454" y="2768"/>
                </a:lnTo>
                <a:lnTo>
                  <a:pt x="0" y="1638"/>
                </a:lnTo>
                <a:lnTo>
                  <a:pt x="4381" y="0"/>
                </a:lnTo>
                <a:lnTo>
                  <a:pt x="8216" y="12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0" name="object 1350"/>
          <p:cNvSpPr/>
          <p:nvPr/>
        </p:nvSpPr>
        <p:spPr>
          <a:xfrm>
            <a:off x="837892" y="4439988"/>
            <a:ext cx="14109" cy="12750"/>
          </a:xfrm>
          <a:custGeom>
            <a:avLst/>
            <a:gdLst/>
            <a:ahLst/>
            <a:cxnLst/>
            <a:rect l="l" t="t" r="r" b="b"/>
            <a:pathLst>
              <a:path w="14109" h="12750">
                <a:moveTo>
                  <a:pt x="11633" y="3492"/>
                </a:moveTo>
                <a:lnTo>
                  <a:pt x="14109" y="0"/>
                </a:lnTo>
                <a:lnTo>
                  <a:pt x="9042" y="2692"/>
                </a:lnTo>
                <a:lnTo>
                  <a:pt x="0" y="12750"/>
                </a:lnTo>
                <a:lnTo>
                  <a:pt x="11633" y="34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1" name="object 1351"/>
          <p:cNvSpPr/>
          <p:nvPr/>
        </p:nvSpPr>
        <p:spPr>
          <a:xfrm>
            <a:off x="837892" y="4439988"/>
            <a:ext cx="14109" cy="12750"/>
          </a:xfrm>
          <a:custGeom>
            <a:avLst/>
            <a:gdLst/>
            <a:ahLst/>
            <a:cxnLst/>
            <a:rect l="l" t="t" r="r" b="b"/>
            <a:pathLst>
              <a:path w="14109" h="12750">
                <a:moveTo>
                  <a:pt x="11633" y="3492"/>
                </a:moveTo>
                <a:lnTo>
                  <a:pt x="0" y="12750"/>
                </a:lnTo>
                <a:lnTo>
                  <a:pt x="9042" y="2692"/>
                </a:lnTo>
                <a:lnTo>
                  <a:pt x="14109" y="0"/>
                </a:lnTo>
                <a:lnTo>
                  <a:pt x="11633" y="349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2" name="object 1352"/>
          <p:cNvSpPr/>
          <p:nvPr/>
        </p:nvSpPr>
        <p:spPr>
          <a:xfrm>
            <a:off x="886687" y="4427390"/>
            <a:ext cx="16903" cy="4432"/>
          </a:xfrm>
          <a:custGeom>
            <a:avLst/>
            <a:gdLst/>
            <a:ahLst/>
            <a:cxnLst/>
            <a:rect l="l" t="t" r="r" b="b"/>
            <a:pathLst>
              <a:path w="16903" h="4432">
                <a:moveTo>
                  <a:pt x="3378" y="12"/>
                </a:moveTo>
                <a:lnTo>
                  <a:pt x="0" y="1803"/>
                </a:lnTo>
                <a:lnTo>
                  <a:pt x="13944" y="4432"/>
                </a:lnTo>
                <a:lnTo>
                  <a:pt x="16903" y="2870"/>
                </a:lnTo>
                <a:lnTo>
                  <a:pt x="7480" y="0"/>
                </a:lnTo>
                <a:lnTo>
                  <a:pt x="3378" y="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3" name="object 1353"/>
          <p:cNvSpPr/>
          <p:nvPr/>
        </p:nvSpPr>
        <p:spPr>
          <a:xfrm>
            <a:off x="886692" y="4427388"/>
            <a:ext cx="16891" cy="4432"/>
          </a:xfrm>
          <a:custGeom>
            <a:avLst/>
            <a:gdLst/>
            <a:ahLst/>
            <a:cxnLst/>
            <a:rect l="l" t="t" r="r" b="b"/>
            <a:pathLst>
              <a:path w="16890" h="4432">
                <a:moveTo>
                  <a:pt x="7480" y="0"/>
                </a:moveTo>
                <a:lnTo>
                  <a:pt x="16890" y="2882"/>
                </a:lnTo>
                <a:lnTo>
                  <a:pt x="13944" y="4432"/>
                </a:lnTo>
                <a:lnTo>
                  <a:pt x="0" y="1816"/>
                </a:lnTo>
                <a:lnTo>
                  <a:pt x="3378" y="12"/>
                </a:lnTo>
                <a:lnTo>
                  <a:pt x="7480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4" name="object 1354"/>
          <p:cNvSpPr/>
          <p:nvPr/>
        </p:nvSpPr>
        <p:spPr>
          <a:xfrm>
            <a:off x="834974" y="4454514"/>
            <a:ext cx="2895" cy="3670"/>
          </a:xfrm>
          <a:custGeom>
            <a:avLst/>
            <a:gdLst/>
            <a:ahLst/>
            <a:cxnLst/>
            <a:rect l="l" t="t" r="r" b="b"/>
            <a:pathLst>
              <a:path w="2895" h="3670">
                <a:moveTo>
                  <a:pt x="444" y="0"/>
                </a:moveTo>
                <a:lnTo>
                  <a:pt x="0" y="3670"/>
                </a:lnTo>
                <a:lnTo>
                  <a:pt x="2895" y="749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5" name="object 1355"/>
          <p:cNvSpPr/>
          <p:nvPr/>
        </p:nvSpPr>
        <p:spPr>
          <a:xfrm>
            <a:off x="834976" y="4452739"/>
            <a:ext cx="2921" cy="5448"/>
          </a:xfrm>
          <a:custGeom>
            <a:avLst/>
            <a:gdLst/>
            <a:ahLst/>
            <a:cxnLst/>
            <a:rect l="l" t="t" r="r" b="b"/>
            <a:pathLst>
              <a:path w="2921" h="5448">
                <a:moveTo>
                  <a:pt x="2895" y="2527"/>
                </a:moveTo>
                <a:lnTo>
                  <a:pt x="0" y="5448"/>
                </a:lnTo>
                <a:lnTo>
                  <a:pt x="444" y="1778"/>
                </a:lnTo>
                <a:lnTo>
                  <a:pt x="2920" y="0"/>
                </a:lnTo>
                <a:lnTo>
                  <a:pt x="2895" y="252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6" name="object 1356"/>
          <p:cNvSpPr/>
          <p:nvPr/>
        </p:nvSpPr>
        <p:spPr>
          <a:xfrm>
            <a:off x="747327" y="4499563"/>
            <a:ext cx="2108" cy="3835"/>
          </a:xfrm>
          <a:custGeom>
            <a:avLst/>
            <a:gdLst/>
            <a:ahLst/>
            <a:cxnLst/>
            <a:rect l="l" t="t" r="r" b="b"/>
            <a:pathLst>
              <a:path w="2108" h="3835">
                <a:moveTo>
                  <a:pt x="0" y="546"/>
                </a:moveTo>
                <a:lnTo>
                  <a:pt x="1739" y="3835"/>
                </a:lnTo>
                <a:lnTo>
                  <a:pt x="2108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7" name="object 1357"/>
          <p:cNvSpPr/>
          <p:nvPr/>
        </p:nvSpPr>
        <p:spPr>
          <a:xfrm>
            <a:off x="747318" y="4498896"/>
            <a:ext cx="2108" cy="4495"/>
          </a:xfrm>
          <a:custGeom>
            <a:avLst/>
            <a:gdLst/>
            <a:ahLst/>
            <a:cxnLst/>
            <a:rect l="l" t="t" r="r" b="b"/>
            <a:pathLst>
              <a:path w="2108" h="4495">
                <a:moveTo>
                  <a:pt x="2108" y="660"/>
                </a:moveTo>
                <a:lnTo>
                  <a:pt x="1752" y="4495"/>
                </a:lnTo>
                <a:lnTo>
                  <a:pt x="0" y="1206"/>
                </a:lnTo>
                <a:lnTo>
                  <a:pt x="1409" y="0"/>
                </a:lnTo>
                <a:lnTo>
                  <a:pt x="2108" y="66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8" name="object 1358"/>
          <p:cNvSpPr/>
          <p:nvPr/>
        </p:nvSpPr>
        <p:spPr>
          <a:xfrm>
            <a:off x="764696" y="4483074"/>
            <a:ext cx="1828" cy="12992"/>
          </a:xfrm>
          <a:custGeom>
            <a:avLst/>
            <a:gdLst/>
            <a:ahLst/>
            <a:cxnLst/>
            <a:rect l="l" t="t" r="r" b="b"/>
            <a:pathLst>
              <a:path w="1828" h="12992">
                <a:moveTo>
                  <a:pt x="850" y="1066"/>
                </a:moveTo>
                <a:lnTo>
                  <a:pt x="0" y="9969"/>
                </a:lnTo>
                <a:lnTo>
                  <a:pt x="1828" y="12992"/>
                </a:lnTo>
                <a:lnTo>
                  <a:pt x="1549" y="0"/>
                </a:lnTo>
                <a:lnTo>
                  <a:pt x="85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9" name="object 1359"/>
          <p:cNvSpPr/>
          <p:nvPr/>
        </p:nvSpPr>
        <p:spPr>
          <a:xfrm>
            <a:off x="764691" y="4483084"/>
            <a:ext cx="1828" cy="12979"/>
          </a:xfrm>
          <a:custGeom>
            <a:avLst/>
            <a:gdLst/>
            <a:ahLst/>
            <a:cxnLst/>
            <a:rect l="l" t="t" r="r" b="b"/>
            <a:pathLst>
              <a:path w="1828" h="12979">
                <a:moveTo>
                  <a:pt x="1828" y="12979"/>
                </a:moveTo>
                <a:lnTo>
                  <a:pt x="0" y="9956"/>
                </a:lnTo>
                <a:lnTo>
                  <a:pt x="850" y="1054"/>
                </a:lnTo>
                <a:lnTo>
                  <a:pt x="1549" y="0"/>
                </a:lnTo>
                <a:lnTo>
                  <a:pt x="1828" y="1297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0" name="object 1360"/>
          <p:cNvSpPr/>
          <p:nvPr/>
        </p:nvSpPr>
        <p:spPr>
          <a:xfrm>
            <a:off x="671710" y="4545558"/>
            <a:ext cx="8940" cy="4368"/>
          </a:xfrm>
          <a:custGeom>
            <a:avLst/>
            <a:gdLst/>
            <a:ahLst/>
            <a:cxnLst/>
            <a:rect l="l" t="t" r="r" b="b"/>
            <a:pathLst>
              <a:path w="8940" h="4368">
                <a:moveTo>
                  <a:pt x="1562" y="2933"/>
                </a:moveTo>
                <a:lnTo>
                  <a:pt x="8940" y="4368"/>
                </a:lnTo>
                <a:lnTo>
                  <a:pt x="4851" y="1181"/>
                </a:lnTo>
                <a:lnTo>
                  <a:pt x="0" y="0"/>
                </a:lnTo>
                <a:lnTo>
                  <a:pt x="1562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1" name="object 1361"/>
          <p:cNvSpPr/>
          <p:nvPr/>
        </p:nvSpPr>
        <p:spPr>
          <a:xfrm>
            <a:off x="671714" y="4545562"/>
            <a:ext cx="8940" cy="4368"/>
          </a:xfrm>
          <a:custGeom>
            <a:avLst/>
            <a:gdLst/>
            <a:ahLst/>
            <a:cxnLst/>
            <a:rect l="l" t="t" r="r" b="b"/>
            <a:pathLst>
              <a:path w="8940" h="4368">
                <a:moveTo>
                  <a:pt x="4851" y="1181"/>
                </a:moveTo>
                <a:lnTo>
                  <a:pt x="8940" y="4368"/>
                </a:lnTo>
                <a:lnTo>
                  <a:pt x="1562" y="2933"/>
                </a:lnTo>
                <a:lnTo>
                  <a:pt x="0" y="0"/>
                </a:lnTo>
                <a:lnTo>
                  <a:pt x="4851" y="118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2" name="object 1362"/>
          <p:cNvSpPr/>
          <p:nvPr/>
        </p:nvSpPr>
        <p:spPr>
          <a:xfrm>
            <a:off x="832004" y="4458180"/>
            <a:ext cx="2984" cy="5587"/>
          </a:xfrm>
          <a:custGeom>
            <a:avLst/>
            <a:gdLst/>
            <a:ahLst/>
            <a:cxnLst/>
            <a:rect l="l" t="t" r="r" b="b"/>
            <a:pathLst>
              <a:path w="2984" h="5587">
                <a:moveTo>
                  <a:pt x="533" y="1866"/>
                </a:moveTo>
                <a:lnTo>
                  <a:pt x="0" y="5587"/>
                </a:lnTo>
                <a:lnTo>
                  <a:pt x="2984" y="2616"/>
                </a:lnTo>
                <a:lnTo>
                  <a:pt x="2971" y="0"/>
                </a:lnTo>
                <a:lnTo>
                  <a:pt x="53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3" name="object 1363"/>
          <p:cNvSpPr/>
          <p:nvPr/>
        </p:nvSpPr>
        <p:spPr>
          <a:xfrm>
            <a:off x="832004" y="4458178"/>
            <a:ext cx="2984" cy="5575"/>
          </a:xfrm>
          <a:custGeom>
            <a:avLst/>
            <a:gdLst/>
            <a:ahLst/>
            <a:cxnLst/>
            <a:rect l="l" t="t" r="r" b="b"/>
            <a:pathLst>
              <a:path w="2984" h="5575">
                <a:moveTo>
                  <a:pt x="2984" y="2616"/>
                </a:moveTo>
                <a:lnTo>
                  <a:pt x="0" y="5575"/>
                </a:lnTo>
                <a:lnTo>
                  <a:pt x="533" y="1866"/>
                </a:lnTo>
                <a:lnTo>
                  <a:pt x="2959" y="0"/>
                </a:lnTo>
                <a:lnTo>
                  <a:pt x="2984" y="261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4" name="object 1364"/>
          <p:cNvSpPr/>
          <p:nvPr/>
        </p:nvSpPr>
        <p:spPr>
          <a:xfrm>
            <a:off x="691871" y="4533028"/>
            <a:ext cx="31051" cy="5740"/>
          </a:xfrm>
          <a:custGeom>
            <a:avLst/>
            <a:gdLst/>
            <a:ahLst/>
            <a:cxnLst/>
            <a:rect l="l" t="t" r="r" b="b"/>
            <a:pathLst>
              <a:path w="31051" h="5740">
                <a:moveTo>
                  <a:pt x="15862" y="3416"/>
                </a:moveTo>
                <a:lnTo>
                  <a:pt x="3429" y="1930"/>
                </a:lnTo>
                <a:lnTo>
                  <a:pt x="0" y="3632"/>
                </a:lnTo>
                <a:lnTo>
                  <a:pt x="15151" y="5740"/>
                </a:lnTo>
                <a:lnTo>
                  <a:pt x="31051" y="1282"/>
                </a:lnTo>
                <a:lnTo>
                  <a:pt x="30022" y="0"/>
                </a:lnTo>
                <a:lnTo>
                  <a:pt x="15862" y="3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5" name="object 1365"/>
          <p:cNvSpPr/>
          <p:nvPr/>
        </p:nvSpPr>
        <p:spPr>
          <a:xfrm>
            <a:off x="691874" y="4533033"/>
            <a:ext cx="31051" cy="5727"/>
          </a:xfrm>
          <a:custGeom>
            <a:avLst/>
            <a:gdLst/>
            <a:ahLst/>
            <a:cxnLst/>
            <a:rect l="l" t="t" r="r" b="b"/>
            <a:pathLst>
              <a:path w="31051" h="5727">
                <a:moveTo>
                  <a:pt x="15862" y="3416"/>
                </a:moveTo>
                <a:lnTo>
                  <a:pt x="30022" y="0"/>
                </a:lnTo>
                <a:lnTo>
                  <a:pt x="31051" y="1270"/>
                </a:lnTo>
                <a:lnTo>
                  <a:pt x="15151" y="5727"/>
                </a:lnTo>
                <a:lnTo>
                  <a:pt x="0" y="3632"/>
                </a:lnTo>
                <a:lnTo>
                  <a:pt x="3429" y="1917"/>
                </a:lnTo>
                <a:lnTo>
                  <a:pt x="15862" y="341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6" name="object 1366"/>
          <p:cNvSpPr/>
          <p:nvPr/>
        </p:nvSpPr>
        <p:spPr>
          <a:xfrm>
            <a:off x="838605" y="4442049"/>
            <a:ext cx="98564" cy="98894"/>
          </a:xfrm>
          <a:custGeom>
            <a:avLst/>
            <a:gdLst/>
            <a:ahLst/>
            <a:cxnLst/>
            <a:rect l="l" t="t" r="r" b="b"/>
            <a:pathLst>
              <a:path w="98564" h="98894">
                <a:moveTo>
                  <a:pt x="53543" y="0"/>
                </a:moveTo>
                <a:lnTo>
                  <a:pt x="33502" y="2895"/>
                </a:lnTo>
                <a:lnTo>
                  <a:pt x="19354" y="10414"/>
                </a:lnTo>
                <a:lnTo>
                  <a:pt x="13182" y="16205"/>
                </a:lnTo>
                <a:lnTo>
                  <a:pt x="3543" y="31153"/>
                </a:lnTo>
                <a:lnTo>
                  <a:pt x="0" y="47879"/>
                </a:lnTo>
                <a:lnTo>
                  <a:pt x="1155" y="59702"/>
                </a:lnTo>
                <a:lnTo>
                  <a:pt x="13931" y="83731"/>
                </a:lnTo>
                <a:lnTo>
                  <a:pt x="21958" y="90893"/>
                </a:lnTo>
                <a:lnTo>
                  <a:pt x="39001" y="97815"/>
                </a:lnTo>
                <a:lnTo>
                  <a:pt x="55206" y="98894"/>
                </a:lnTo>
                <a:lnTo>
                  <a:pt x="63665" y="96329"/>
                </a:lnTo>
                <a:lnTo>
                  <a:pt x="83070" y="86017"/>
                </a:lnTo>
                <a:lnTo>
                  <a:pt x="93713" y="71462"/>
                </a:lnTo>
                <a:lnTo>
                  <a:pt x="98564" y="56324"/>
                </a:lnTo>
                <a:lnTo>
                  <a:pt x="98145" y="39649"/>
                </a:lnTo>
                <a:lnTo>
                  <a:pt x="91135" y="23050"/>
                </a:lnTo>
                <a:lnTo>
                  <a:pt x="84848" y="14630"/>
                </a:lnTo>
                <a:lnTo>
                  <a:pt x="69989" y="4724"/>
                </a:lnTo>
                <a:lnTo>
                  <a:pt x="5354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7" name="object 1367"/>
          <p:cNvSpPr/>
          <p:nvPr/>
        </p:nvSpPr>
        <p:spPr>
          <a:xfrm>
            <a:off x="838605" y="4442049"/>
            <a:ext cx="98564" cy="98894"/>
          </a:xfrm>
          <a:custGeom>
            <a:avLst/>
            <a:gdLst/>
            <a:ahLst/>
            <a:cxnLst/>
            <a:rect l="l" t="t" r="r" b="b"/>
            <a:pathLst>
              <a:path w="98564" h="98894">
                <a:moveTo>
                  <a:pt x="53543" y="0"/>
                </a:moveTo>
                <a:lnTo>
                  <a:pt x="69989" y="4724"/>
                </a:lnTo>
                <a:lnTo>
                  <a:pt x="84848" y="14630"/>
                </a:lnTo>
                <a:lnTo>
                  <a:pt x="91135" y="23050"/>
                </a:lnTo>
                <a:lnTo>
                  <a:pt x="98145" y="39649"/>
                </a:lnTo>
                <a:lnTo>
                  <a:pt x="98564" y="56324"/>
                </a:lnTo>
                <a:lnTo>
                  <a:pt x="93713" y="71462"/>
                </a:lnTo>
                <a:lnTo>
                  <a:pt x="83070" y="86017"/>
                </a:lnTo>
                <a:lnTo>
                  <a:pt x="63665" y="96329"/>
                </a:lnTo>
                <a:lnTo>
                  <a:pt x="55206" y="98894"/>
                </a:lnTo>
                <a:lnTo>
                  <a:pt x="39001" y="97815"/>
                </a:lnTo>
                <a:lnTo>
                  <a:pt x="21958" y="90893"/>
                </a:lnTo>
                <a:lnTo>
                  <a:pt x="13931" y="83731"/>
                </a:lnTo>
                <a:lnTo>
                  <a:pt x="1155" y="59702"/>
                </a:lnTo>
                <a:lnTo>
                  <a:pt x="0" y="47879"/>
                </a:lnTo>
                <a:lnTo>
                  <a:pt x="3543" y="31153"/>
                </a:lnTo>
                <a:lnTo>
                  <a:pt x="13182" y="16205"/>
                </a:lnTo>
                <a:lnTo>
                  <a:pt x="19354" y="10414"/>
                </a:lnTo>
                <a:lnTo>
                  <a:pt x="33502" y="2895"/>
                </a:lnTo>
                <a:lnTo>
                  <a:pt x="53543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8" name="object 1368"/>
          <p:cNvSpPr/>
          <p:nvPr/>
        </p:nvSpPr>
        <p:spPr>
          <a:xfrm>
            <a:off x="828978" y="4465487"/>
            <a:ext cx="3073" cy="3759"/>
          </a:xfrm>
          <a:custGeom>
            <a:avLst/>
            <a:gdLst/>
            <a:ahLst/>
            <a:cxnLst/>
            <a:rect l="l" t="t" r="r" b="b"/>
            <a:pathLst>
              <a:path w="3073" h="3759">
                <a:moveTo>
                  <a:pt x="622" y="0"/>
                </a:moveTo>
                <a:lnTo>
                  <a:pt x="0" y="3759"/>
                </a:lnTo>
                <a:lnTo>
                  <a:pt x="3073" y="749"/>
                </a:lnTo>
                <a:lnTo>
                  <a:pt x="6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9" name="object 1369"/>
          <p:cNvSpPr/>
          <p:nvPr/>
        </p:nvSpPr>
        <p:spPr>
          <a:xfrm>
            <a:off x="828984" y="4463760"/>
            <a:ext cx="3073" cy="5486"/>
          </a:xfrm>
          <a:custGeom>
            <a:avLst/>
            <a:gdLst/>
            <a:ahLst/>
            <a:cxnLst/>
            <a:rect l="l" t="t" r="r" b="b"/>
            <a:pathLst>
              <a:path w="3073" h="5486">
                <a:moveTo>
                  <a:pt x="3073" y="2476"/>
                </a:moveTo>
                <a:lnTo>
                  <a:pt x="0" y="5486"/>
                </a:lnTo>
                <a:lnTo>
                  <a:pt x="622" y="1727"/>
                </a:lnTo>
                <a:lnTo>
                  <a:pt x="3009" y="0"/>
                </a:lnTo>
                <a:lnTo>
                  <a:pt x="3073" y="2476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0" name="object 1370"/>
          <p:cNvSpPr/>
          <p:nvPr/>
        </p:nvSpPr>
        <p:spPr>
          <a:xfrm>
            <a:off x="826777" y="4469245"/>
            <a:ext cx="2197" cy="3619"/>
          </a:xfrm>
          <a:custGeom>
            <a:avLst/>
            <a:gdLst/>
            <a:ahLst/>
            <a:cxnLst/>
            <a:rect l="l" t="t" r="r" b="b"/>
            <a:pathLst>
              <a:path w="2197" h="3619">
                <a:moveTo>
                  <a:pt x="0" y="2082"/>
                </a:moveTo>
                <a:lnTo>
                  <a:pt x="1612" y="3619"/>
                </a:lnTo>
                <a:lnTo>
                  <a:pt x="2197" y="0"/>
                </a:lnTo>
                <a:lnTo>
                  <a:pt x="0" y="20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1" name="object 1371"/>
          <p:cNvSpPr/>
          <p:nvPr/>
        </p:nvSpPr>
        <p:spPr>
          <a:xfrm>
            <a:off x="826781" y="4469246"/>
            <a:ext cx="2197" cy="3619"/>
          </a:xfrm>
          <a:custGeom>
            <a:avLst/>
            <a:gdLst/>
            <a:ahLst/>
            <a:cxnLst/>
            <a:rect l="l" t="t" r="r" b="b"/>
            <a:pathLst>
              <a:path w="2197" h="3619">
                <a:moveTo>
                  <a:pt x="1612" y="3619"/>
                </a:moveTo>
                <a:lnTo>
                  <a:pt x="0" y="2082"/>
                </a:lnTo>
                <a:lnTo>
                  <a:pt x="2197" y="0"/>
                </a:lnTo>
                <a:lnTo>
                  <a:pt x="1612" y="361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2" name="object 1372"/>
          <p:cNvSpPr/>
          <p:nvPr/>
        </p:nvSpPr>
        <p:spPr>
          <a:xfrm>
            <a:off x="763581" y="4501542"/>
            <a:ext cx="3124" cy="5092"/>
          </a:xfrm>
          <a:custGeom>
            <a:avLst/>
            <a:gdLst/>
            <a:ahLst/>
            <a:cxnLst/>
            <a:rect l="l" t="t" r="r" b="b"/>
            <a:pathLst>
              <a:path w="3124" h="5092">
                <a:moveTo>
                  <a:pt x="0" y="5092"/>
                </a:moveTo>
                <a:lnTo>
                  <a:pt x="3124" y="3441"/>
                </a:lnTo>
                <a:lnTo>
                  <a:pt x="2311" y="0"/>
                </a:lnTo>
                <a:lnTo>
                  <a:pt x="0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3" name="object 1373"/>
          <p:cNvSpPr/>
          <p:nvPr/>
        </p:nvSpPr>
        <p:spPr>
          <a:xfrm>
            <a:off x="763587" y="4501530"/>
            <a:ext cx="3111" cy="5105"/>
          </a:xfrm>
          <a:custGeom>
            <a:avLst/>
            <a:gdLst/>
            <a:ahLst/>
            <a:cxnLst/>
            <a:rect l="l" t="t" r="r" b="b"/>
            <a:pathLst>
              <a:path w="3111" h="5105">
                <a:moveTo>
                  <a:pt x="3111" y="3454"/>
                </a:moveTo>
                <a:lnTo>
                  <a:pt x="0" y="5105"/>
                </a:lnTo>
                <a:lnTo>
                  <a:pt x="2298" y="0"/>
                </a:lnTo>
                <a:lnTo>
                  <a:pt x="3111" y="345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4" name="object 1374"/>
          <p:cNvSpPr/>
          <p:nvPr/>
        </p:nvSpPr>
        <p:spPr>
          <a:xfrm>
            <a:off x="680661" y="4549928"/>
            <a:ext cx="3937" cy="3352"/>
          </a:xfrm>
          <a:custGeom>
            <a:avLst/>
            <a:gdLst/>
            <a:ahLst/>
            <a:cxnLst/>
            <a:rect l="l" t="t" r="r" b="b"/>
            <a:pathLst>
              <a:path w="3937" h="3352">
                <a:moveTo>
                  <a:pt x="3149" y="3352"/>
                </a:moveTo>
                <a:lnTo>
                  <a:pt x="3936" y="774"/>
                </a:lnTo>
                <a:lnTo>
                  <a:pt x="0" y="0"/>
                </a:lnTo>
                <a:lnTo>
                  <a:pt x="3149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5" name="object 1375"/>
          <p:cNvSpPr/>
          <p:nvPr/>
        </p:nvSpPr>
        <p:spPr>
          <a:xfrm>
            <a:off x="680650" y="4549929"/>
            <a:ext cx="4851" cy="3352"/>
          </a:xfrm>
          <a:custGeom>
            <a:avLst/>
            <a:gdLst/>
            <a:ahLst/>
            <a:cxnLst/>
            <a:rect l="l" t="t" r="r" b="b"/>
            <a:pathLst>
              <a:path w="4851" h="3352">
                <a:moveTo>
                  <a:pt x="3949" y="762"/>
                </a:moveTo>
                <a:lnTo>
                  <a:pt x="4851" y="2679"/>
                </a:lnTo>
                <a:lnTo>
                  <a:pt x="3162" y="3352"/>
                </a:lnTo>
                <a:lnTo>
                  <a:pt x="0" y="0"/>
                </a:lnTo>
                <a:lnTo>
                  <a:pt x="3949" y="76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6" name="object 1376"/>
          <p:cNvSpPr/>
          <p:nvPr/>
        </p:nvSpPr>
        <p:spPr>
          <a:xfrm>
            <a:off x="914457" y="4434188"/>
            <a:ext cx="7327" cy="4953"/>
          </a:xfrm>
          <a:custGeom>
            <a:avLst/>
            <a:gdLst/>
            <a:ahLst/>
            <a:cxnLst/>
            <a:rect l="l" t="t" r="r" b="b"/>
            <a:pathLst>
              <a:path w="7327" h="4952">
                <a:moveTo>
                  <a:pt x="5715" y="4952"/>
                </a:moveTo>
                <a:lnTo>
                  <a:pt x="7327" y="4559"/>
                </a:lnTo>
                <a:lnTo>
                  <a:pt x="2794" y="101"/>
                </a:lnTo>
                <a:lnTo>
                  <a:pt x="0" y="0"/>
                </a:lnTo>
                <a:lnTo>
                  <a:pt x="5715" y="4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7" name="object 1377"/>
          <p:cNvSpPr/>
          <p:nvPr/>
        </p:nvSpPr>
        <p:spPr>
          <a:xfrm>
            <a:off x="914457" y="4434193"/>
            <a:ext cx="7327" cy="4940"/>
          </a:xfrm>
          <a:custGeom>
            <a:avLst/>
            <a:gdLst/>
            <a:ahLst/>
            <a:cxnLst/>
            <a:rect l="l" t="t" r="r" b="b"/>
            <a:pathLst>
              <a:path w="7327" h="4940">
                <a:moveTo>
                  <a:pt x="2793" y="101"/>
                </a:moveTo>
                <a:lnTo>
                  <a:pt x="7327" y="4546"/>
                </a:lnTo>
                <a:lnTo>
                  <a:pt x="5714" y="4940"/>
                </a:lnTo>
                <a:lnTo>
                  <a:pt x="0" y="0"/>
                </a:lnTo>
                <a:lnTo>
                  <a:pt x="2793" y="10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8" name="object 1378"/>
          <p:cNvSpPr/>
          <p:nvPr/>
        </p:nvSpPr>
        <p:spPr>
          <a:xfrm>
            <a:off x="825028" y="4478656"/>
            <a:ext cx="2794" cy="6045"/>
          </a:xfrm>
          <a:custGeom>
            <a:avLst/>
            <a:gdLst/>
            <a:ahLst/>
            <a:cxnLst/>
            <a:rect l="l" t="t" r="r" b="b"/>
            <a:pathLst>
              <a:path w="2793" h="6045">
                <a:moveTo>
                  <a:pt x="0" y="558"/>
                </a:moveTo>
                <a:lnTo>
                  <a:pt x="635" y="6045"/>
                </a:lnTo>
                <a:lnTo>
                  <a:pt x="2794" y="0"/>
                </a:lnTo>
                <a:lnTo>
                  <a:pt x="0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9" name="object 1379"/>
          <p:cNvSpPr/>
          <p:nvPr/>
        </p:nvSpPr>
        <p:spPr>
          <a:xfrm>
            <a:off x="825036" y="4476965"/>
            <a:ext cx="2781" cy="7734"/>
          </a:xfrm>
          <a:custGeom>
            <a:avLst/>
            <a:gdLst/>
            <a:ahLst/>
            <a:cxnLst/>
            <a:rect l="l" t="t" r="r" b="b"/>
            <a:pathLst>
              <a:path w="2781" h="7734">
                <a:moveTo>
                  <a:pt x="2781" y="1689"/>
                </a:moveTo>
                <a:lnTo>
                  <a:pt x="634" y="7734"/>
                </a:lnTo>
                <a:lnTo>
                  <a:pt x="0" y="2247"/>
                </a:lnTo>
                <a:lnTo>
                  <a:pt x="1879" y="0"/>
                </a:lnTo>
                <a:lnTo>
                  <a:pt x="2781" y="1689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0" name="object 1380"/>
          <p:cNvSpPr/>
          <p:nvPr/>
        </p:nvSpPr>
        <p:spPr>
          <a:xfrm>
            <a:off x="693058" y="4552495"/>
            <a:ext cx="9309" cy="2374"/>
          </a:xfrm>
          <a:custGeom>
            <a:avLst/>
            <a:gdLst/>
            <a:ahLst/>
            <a:cxnLst/>
            <a:rect l="l" t="t" r="r" b="b"/>
            <a:pathLst>
              <a:path w="9309" h="2374">
                <a:moveTo>
                  <a:pt x="0" y="1231"/>
                </a:moveTo>
                <a:lnTo>
                  <a:pt x="1079" y="2374"/>
                </a:lnTo>
                <a:lnTo>
                  <a:pt x="9309" y="1536"/>
                </a:lnTo>
                <a:lnTo>
                  <a:pt x="5969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1" name="object 1381"/>
          <p:cNvSpPr/>
          <p:nvPr/>
        </p:nvSpPr>
        <p:spPr>
          <a:xfrm>
            <a:off x="693061" y="4552494"/>
            <a:ext cx="9296" cy="2374"/>
          </a:xfrm>
          <a:custGeom>
            <a:avLst/>
            <a:gdLst/>
            <a:ahLst/>
            <a:cxnLst/>
            <a:rect l="l" t="t" r="r" b="b"/>
            <a:pathLst>
              <a:path w="9296" h="2374">
                <a:moveTo>
                  <a:pt x="5968" y="0"/>
                </a:moveTo>
                <a:lnTo>
                  <a:pt x="9296" y="1549"/>
                </a:lnTo>
                <a:lnTo>
                  <a:pt x="1066" y="2374"/>
                </a:lnTo>
                <a:lnTo>
                  <a:pt x="0" y="1231"/>
                </a:lnTo>
                <a:lnTo>
                  <a:pt x="5968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2" name="object 1382"/>
          <p:cNvSpPr/>
          <p:nvPr/>
        </p:nvSpPr>
        <p:spPr>
          <a:xfrm>
            <a:off x="758837" y="4518383"/>
            <a:ext cx="2197" cy="3390"/>
          </a:xfrm>
          <a:custGeom>
            <a:avLst/>
            <a:gdLst/>
            <a:ahLst/>
            <a:cxnLst/>
            <a:rect l="l" t="t" r="r" b="b"/>
            <a:pathLst>
              <a:path w="2197" h="3390">
                <a:moveTo>
                  <a:pt x="0" y="368"/>
                </a:moveTo>
                <a:lnTo>
                  <a:pt x="342" y="3390"/>
                </a:lnTo>
                <a:lnTo>
                  <a:pt x="2197" y="0"/>
                </a:lnTo>
                <a:lnTo>
                  <a:pt x="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3" name="object 1383"/>
          <p:cNvSpPr/>
          <p:nvPr/>
        </p:nvSpPr>
        <p:spPr>
          <a:xfrm>
            <a:off x="758838" y="4518385"/>
            <a:ext cx="2197" cy="3378"/>
          </a:xfrm>
          <a:custGeom>
            <a:avLst/>
            <a:gdLst/>
            <a:ahLst/>
            <a:cxnLst/>
            <a:rect l="l" t="t" r="r" b="b"/>
            <a:pathLst>
              <a:path w="2197" h="3378">
                <a:moveTo>
                  <a:pt x="2197" y="0"/>
                </a:moveTo>
                <a:lnTo>
                  <a:pt x="342" y="3378"/>
                </a:lnTo>
                <a:lnTo>
                  <a:pt x="0" y="368"/>
                </a:lnTo>
                <a:lnTo>
                  <a:pt x="2197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4" name="object 1384"/>
          <p:cNvSpPr/>
          <p:nvPr/>
        </p:nvSpPr>
        <p:spPr>
          <a:xfrm>
            <a:off x="755557" y="4521770"/>
            <a:ext cx="3619" cy="2844"/>
          </a:xfrm>
          <a:custGeom>
            <a:avLst/>
            <a:gdLst/>
            <a:ahLst/>
            <a:cxnLst/>
            <a:rect l="l" t="t" r="r" b="b"/>
            <a:pathLst>
              <a:path w="3619" h="2844">
                <a:moveTo>
                  <a:pt x="0" y="2844"/>
                </a:moveTo>
                <a:lnTo>
                  <a:pt x="3606" y="1485"/>
                </a:lnTo>
                <a:lnTo>
                  <a:pt x="3619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5" name="object 1385"/>
          <p:cNvSpPr/>
          <p:nvPr/>
        </p:nvSpPr>
        <p:spPr>
          <a:xfrm>
            <a:off x="755554" y="4521771"/>
            <a:ext cx="3632" cy="2832"/>
          </a:xfrm>
          <a:custGeom>
            <a:avLst/>
            <a:gdLst/>
            <a:ahLst/>
            <a:cxnLst/>
            <a:rect l="l" t="t" r="r" b="b"/>
            <a:pathLst>
              <a:path w="3632" h="2832">
                <a:moveTo>
                  <a:pt x="3619" y="1485"/>
                </a:moveTo>
                <a:lnTo>
                  <a:pt x="0" y="2832"/>
                </a:lnTo>
                <a:lnTo>
                  <a:pt x="3632" y="0"/>
                </a:lnTo>
                <a:lnTo>
                  <a:pt x="3619" y="148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6" name="object 1386"/>
          <p:cNvSpPr/>
          <p:nvPr/>
        </p:nvSpPr>
        <p:spPr>
          <a:xfrm>
            <a:off x="702362" y="4553070"/>
            <a:ext cx="6146" cy="2578"/>
          </a:xfrm>
          <a:custGeom>
            <a:avLst/>
            <a:gdLst/>
            <a:ahLst/>
            <a:cxnLst/>
            <a:rect l="l" t="t" r="r" b="b"/>
            <a:pathLst>
              <a:path w="6146" h="2578">
                <a:moveTo>
                  <a:pt x="0" y="965"/>
                </a:moveTo>
                <a:lnTo>
                  <a:pt x="2108" y="2578"/>
                </a:lnTo>
                <a:lnTo>
                  <a:pt x="6146" y="1803"/>
                </a:lnTo>
                <a:lnTo>
                  <a:pt x="2908" y="0"/>
                </a:lnTo>
                <a:lnTo>
                  <a:pt x="0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7" name="object 1387"/>
          <p:cNvSpPr/>
          <p:nvPr/>
        </p:nvSpPr>
        <p:spPr>
          <a:xfrm>
            <a:off x="702367" y="4553056"/>
            <a:ext cx="6146" cy="2590"/>
          </a:xfrm>
          <a:custGeom>
            <a:avLst/>
            <a:gdLst/>
            <a:ahLst/>
            <a:cxnLst/>
            <a:rect l="l" t="t" r="r" b="b"/>
            <a:pathLst>
              <a:path w="6146" h="2590">
                <a:moveTo>
                  <a:pt x="6146" y="1816"/>
                </a:moveTo>
                <a:lnTo>
                  <a:pt x="2108" y="2590"/>
                </a:lnTo>
                <a:lnTo>
                  <a:pt x="0" y="977"/>
                </a:lnTo>
                <a:lnTo>
                  <a:pt x="2895" y="0"/>
                </a:lnTo>
                <a:lnTo>
                  <a:pt x="6146" y="1816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8" name="object 1388"/>
          <p:cNvSpPr/>
          <p:nvPr/>
        </p:nvSpPr>
        <p:spPr>
          <a:xfrm>
            <a:off x="823337" y="4484704"/>
            <a:ext cx="2857" cy="10020"/>
          </a:xfrm>
          <a:custGeom>
            <a:avLst/>
            <a:gdLst/>
            <a:ahLst/>
            <a:cxnLst/>
            <a:rect l="l" t="t" r="r" b="b"/>
            <a:pathLst>
              <a:path w="2857" h="10020">
                <a:moveTo>
                  <a:pt x="0" y="4432"/>
                </a:moveTo>
                <a:lnTo>
                  <a:pt x="1727" y="10020"/>
                </a:lnTo>
                <a:lnTo>
                  <a:pt x="2857" y="1422"/>
                </a:lnTo>
                <a:lnTo>
                  <a:pt x="2336" y="0"/>
                </a:lnTo>
                <a:lnTo>
                  <a:pt x="0" y="44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9" name="object 1389"/>
          <p:cNvSpPr/>
          <p:nvPr/>
        </p:nvSpPr>
        <p:spPr>
          <a:xfrm>
            <a:off x="823341" y="4484700"/>
            <a:ext cx="2857" cy="10033"/>
          </a:xfrm>
          <a:custGeom>
            <a:avLst/>
            <a:gdLst/>
            <a:ahLst/>
            <a:cxnLst/>
            <a:rect l="l" t="t" r="r" b="b"/>
            <a:pathLst>
              <a:path w="2857" h="10033">
                <a:moveTo>
                  <a:pt x="2857" y="1435"/>
                </a:moveTo>
                <a:lnTo>
                  <a:pt x="1714" y="10032"/>
                </a:lnTo>
                <a:lnTo>
                  <a:pt x="0" y="4444"/>
                </a:lnTo>
                <a:lnTo>
                  <a:pt x="2324" y="0"/>
                </a:lnTo>
                <a:lnTo>
                  <a:pt x="2857" y="1435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0" name="object 1390"/>
          <p:cNvSpPr/>
          <p:nvPr/>
        </p:nvSpPr>
        <p:spPr>
          <a:xfrm>
            <a:off x="722360" y="4532713"/>
            <a:ext cx="28854" cy="19126"/>
          </a:xfrm>
          <a:custGeom>
            <a:avLst/>
            <a:gdLst/>
            <a:ahLst/>
            <a:cxnLst/>
            <a:rect l="l" t="t" r="r" b="b"/>
            <a:pathLst>
              <a:path w="28854" h="19126">
                <a:moveTo>
                  <a:pt x="0" y="18567"/>
                </a:moveTo>
                <a:lnTo>
                  <a:pt x="1092" y="19126"/>
                </a:lnTo>
                <a:lnTo>
                  <a:pt x="23736" y="6743"/>
                </a:lnTo>
                <a:lnTo>
                  <a:pt x="28854" y="482"/>
                </a:lnTo>
                <a:lnTo>
                  <a:pt x="28486" y="0"/>
                </a:lnTo>
                <a:lnTo>
                  <a:pt x="19862" y="6756"/>
                </a:lnTo>
                <a:lnTo>
                  <a:pt x="0" y="185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1" name="object 1391"/>
          <p:cNvSpPr/>
          <p:nvPr/>
        </p:nvSpPr>
        <p:spPr>
          <a:xfrm>
            <a:off x="722360" y="4532713"/>
            <a:ext cx="28854" cy="19126"/>
          </a:xfrm>
          <a:custGeom>
            <a:avLst/>
            <a:gdLst/>
            <a:ahLst/>
            <a:cxnLst/>
            <a:rect l="l" t="t" r="r" b="b"/>
            <a:pathLst>
              <a:path w="28854" h="19126">
                <a:moveTo>
                  <a:pt x="28854" y="482"/>
                </a:moveTo>
                <a:lnTo>
                  <a:pt x="23736" y="6743"/>
                </a:lnTo>
                <a:lnTo>
                  <a:pt x="1092" y="19126"/>
                </a:lnTo>
                <a:lnTo>
                  <a:pt x="0" y="18567"/>
                </a:lnTo>
                <a:lnTo>
                  <a:pt x="19862" y="6756"/>
                </a:lnTo>
                <a:lnTo>
                  <a:pt x="28486" y="0"/>
                </a:lnTo>
                <a:lnTo>
                  <a:pt x="28854" y="48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2" name="object 1392"/>
          <p:cNvSpPr/>
          <p:nvPr/>
        </p:nvSpPr>
        <p:spPr>
          <a:xfrm>
            <a:off x="933098" y="4445626"/>
            <a:ext cx="18211" cy="34264"/>
          </a:xfrm>
          <a:custGeom>
            <a:avLst/>
            <a:gdLst/>
            <a:ahLst/>
            <a:cxnLst/>
            <a:rect l="l" t="t" r="r" b="b"/>
            <a:pathLst>
              <a:path w="18211" h="34264">
                <a:moveTo>
                  <a:pt x="825" y="698"/>
                </a:moveTo>
                <a:lnTo>
                  <a:pt x="0" y="0"/>
                </a:lnTo>
                <a:lnTo>
                  <a:pt x="18211" y="34264"/>
                </a:lnTo>
                <a:lnTo>
                  <a:pt x="15557" y="25628"/>
                </a:lnTo>
                <a:lnTo>
                  <a:pt x="825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3" name="object 1393"/>
          <p:cNvSpPr/>
          <p:nvPr/>
        </p:nvSpPr>
        <p:spPr>
          <a:xfrm>
            <a:off x="933098" y="4445626"/>
            <a:ext cx="18211" cy="34264"/>
          </a:xfrm>
          <a:custGeom>
            <a:avLst/>
            <a:gdLst/>
            <a:ahLst/>
            <a:cxnLst/>
            <a:rect l="l" t="t" r="r" b="b"/>
            <a:pathLst>
              <a:path w="18211" h="34264">
                <a:moveTo>
                  <a:pt x="825" y="698"/>
                </a:moveTo>
                <a:lnTo>
                  <a:pt x="15557" y="25628"/>
                </a:lnTo>
                <a:lnTo>
                  <a:pt x="18211" y="34264"/>
                </a:lnTo>
                <a:lnTo>
                  <a:pt x="0" y="0"/>
                </a:lnTo>
                <a:lnTo>
                  <a:pt x="825" y="69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4" name="object 1394"/>
          <p:cNvSpPr/>
          <p:nvPr/>
        </p:nvSpPr>
        <p:spPr>
          <a:xfrm>
            <a:off x="563156" y="385573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5" name="object 1395"/>
          <p:cNvSpPr/>
          <p:nvPr/>
        </p:nvSpPr>
        <p:spPr>
          <a:xfrm>
            <a:off x="561597" y="3855328"/>
            <a:ext cx="3403" cy="807567"/>
          </a:xfrm>
          <a:custGeom>
            <a:avLst/>
            <a:gdLst/>
            <a:ahLst/>
            <a:cxnLst/>
            <a:rect l="l" t="t" r="r" b="b"/>
            <a:pathLst>
              <a:path w="3403" h="807567">
                <a:moveTo>
                  <a:pt x="2946" y="806005"/>
                </a:moveTo>
                <a:lnTo>
                  <a:pt x="3403" y="0"/>
                </a:lnTo>
                <a:lnTo>
                  <a:pt x="1562" y="406"/>
                </a:lnTo>
                <a:lnTo>
                  <a:pt x="8" y="802973"/>
                </a:lnTo>
              </a:path>
              <a:path w="3403" h="807567">
                <a:moveTo>
                  <a:pt x="8" y="807562"/>
                </a:moveTo>
                <a:lnTo>
                  <a:pt x="2946" y="80600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6" name="object 1396"/>
          <p:cNvSpPr/>
          <p:nvPr/>
        </p:nvSpPr>
        <p:spPr>
          <a:xfrm>
            <a:off x="563121" y="4664673"/>
            <a:ext cx="748753" cy="121386"/>
          </a:xfrm>
          <a:custGeom>
            <a:avLst/>
            <a:gdLst/>
            <a:ahLst/>
            <a:cxnLst/>
            <a:rect l="l" t="t" r="r" b="b"/>
            <a:pathLst>
              <a:path w="748753" h="121386">
                <a:moveTo>
                  <a:pt x="0" y="1079"/>
                </a:moveTo>
                <a:lnTo>
                  <a:pt x="1104" y="2311"/>
                </a:lnTo>
                <a:lnTo>
                  <a:pt x="499808" y="3035"/>
                </a:lnTo>
                <a:lnTo>
                  <a:pt x="556958" y="3581"/>
                </a:lnTo>
                <a:lnTo>
                  <a:pt x="622655" y="43192"/>
                </a:lnTo>
                <a:lnTo>
                  <a:pt x="741121" y="118922"/>
                </a:lnTo>
                <a:lnTo>
                  <a:pt x="744677" y="121386"/>
                </a:lnTo>
                <a:lnTo>
                  <a:pt x="748753" y="121386"/>
                </a:lnTo>
                <a:lnTo>
                  <a:pt x="623366" y="40881"/>
                </a:lnTo>
                <a:lnTo>
                  <a:pt x="557758" y="1219"/>
                </a:lnTo>
                <a:lnTo>
                  <a:pt x="500519" y="711"/>
                </a:lnTo>
                <a:lnTo>
                  <a:pt x="1816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7" name="object 1397"/>
          <p:cNvSpPr/>
          <p:nvPr/>
        </p:nvSpPr>
        <p:spPr>
          <a:xfrm>
            <a:off x="563121" y="3570858"/>
            <a:ext cx="2238679" cy="1444320"/>
          </a:xfrm>
          <a:custGeom>
            <a:avLst/>
            <a:gdLst/>
            <a:ahLst/>
            <a:cxnLst/>
            <a:rect l="l" t="t" r="r" b="b"/>
            <a:pathLst>
              <a:path w="2238679" h="1444320">
                <a:moveTo>
                  <a:pt x="741832" y="1210411"/>
                </a:moveTo>
                <a:lnTo>
                  <a:pt x="623366" y="1134694"/>
                </a:lnTo>
                <a:lnTo>
                  <a:pt x="557758" y="1095032"/>
                </a:lnTo>
                <a:lnTo>
                  <a:pt x="500519" y="1094524"/>
                </a:lnTo>
                <a:lnTo>
                  <a:pt x="1816" y="1093800"/>
                </a:lnTo>
                <a:lnTo>
                  <a:pt x="0" y="1094892"/>
                </a:lnTo>
                <a:lnTo>
                  <a:pt x="1104" y="1096124"/>
                </a:lnTo>
                <a:lnTo>
                  <a:pt x="499808" y="1096848"/>
                </a:lnTo>
                <a:lnTo>
                  <a:pt x="556958" y="1097394"/>
                </a:lnTo>
                <a:lnTo>
                  <a:pt x="622655" y="1137005"/>
                </a:lnTo>
                <a:lnTo>
                  <a:pt x="741121" y="1212735"/>
                </a:lnTo>
                <a:lnTo>
                  <a:pt x="744682" y="1215199"/>
                </a:lnTo>
              </a:path>
              <a:path w="2238679" h="1444320">
                <a:moveTo>
                  <a:pt x="748752" y="1215199"/>
                </a:moveTo>
                <a:lnTo>
                  <a:pt x="741832" y="1210411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8" name="object 1398"/>
          <p:cNvSpPr/>
          <p:nvPr/>
        </p:nvSpPr>
        <p:spPr>
          <a:xfrm>
            <a:off x="827256" y="4510807"/>
            <a:ext cx="18961" cy="27355"/>
          </a:xfrm>
          <a:custGeom>
            <a:avLst/>
            <a:gdLst/>
            <a:ahLst/>
            <a:cxnLst/>
            <a:rect l="l" t="t" r="r" b="b"/>
            <a:pathLst>
              <a:path w="18961" h="27355">
                <a:moveTo>
                  <a:pt x="12280" y="19951"/>
                </a:moveTo>
                <a:lnTo>
                  <a:pt x="419" y="0"/>
                </a:lnTo>
                <a:lnTo>
                  <a:pt x="0" y="1143"/>
                </a:lnTo>
                <a:lnTo>
                  <a:pt x="11569" y="22263"/>
                </a:lnTo>
                <a:lnTo>
                  <a:pt x="15544" y="26098"/>
                </a:lnTo>
                <a:lnTo>
                  <a:pt x="18961" y="27355"/>
                </a:lnTo>
                <a:lnTo>
                  <a:pt x="12280" y="199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9" name="object 1399"/>
          <p:cNvSpPr/>
          <p:nvPr/>
        </p:nvSpPr>
        <p:spPr>
          <a:xfrm>
            <a:off x="827256" y="4510807"/>
            <a:ext cx="18961" cy="27355"/>
          </a:xfrm>
          <a:custGeom>
            <a:avLst/>
            <a:gdLst/>
            <a:ahLst/>
            <a:cxnLst/>
            <a:rect l="l" t="t" r="r" b="b"/>
            <a:pathLst>
              <a:path w="18961" h="27355">
                <a:moveTo>
                  <a:pt x="12280" y="19951"/>
                </a:moveTo>
                <a:lnTo>
                  <a:pt x="18961" y="27355"/>
                </a:lnTo>
                <a:lnTo>
                  <a:pt x="15544" y="26098"/>
                </a:lnTo>
                <a:lnTo>
                  <a:pt x="11569" y="22263"/>
                </a:lnTo>
                <a:lnTo>
                  <a:pt x="0" y="1143"/>
                </a:lnTo>
                <a:lnTo>
                  <a:pt x="419" y="0"/>
                </a:lnTo>
                <a:lnTo>
                  <a:pt x="12280" y="1995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0" name="object 1400"/>
          <p:cNvSpPr/>
          <p:nvPr/>
        </p:nvSpPr>
        <p:spPr>
          <a:xfrm>
            <a:off x="846213" y="4538158"/>
            <a:ext cx="4064" cy="3784"/>
          </a:xfrm>
          <a:custGeom>
            <a:avLst/>
            <a:gdLst/>
            <a:ahLst/>
            <a:cxnLst/>
            <a:rect l="l" t="t" r="r" b="b"/>
            <a:pathLst>
              <a:path w="4063" h="3784">
                <a:moveTo>
                  <a:pt x="4063" y="3784"/>
                </a:moveTo>
                <a:lnTo>
                  <a:pt x="1231" y="152"/>
                </a:lnTo>
                <a:lnTo>
                  <a:pt x="0" y="0"/>
                </a:lnTo>
                <a:lnTo>
                  <a:pt x="4063" y="3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1" name="object 1401"/>
          <p:cNvSpPr/>
          <p:nvPr/>
        </p:nvSpPr>
        <p:spPr>
          <a:xfrm>
            <a:off x="846216" y="4538159"/>
            <a:ext cx="4064" cy="3784"/>
          </a:xfrm>
          <a:custGeom>
            <a:avLst/>
            <a:gdLst/>
            <a:ahLst/>
            <a:cxnLst/>
            <a:rect l="l" t="t" r="r" b="b"/>
            <a:pathLst>
              <a:path w="4063" h="3784">
                <a:moveTo>
                  <a:pt x="4063" y="3784"/>
                </a:moveTo>
                <a:lnTo>
                  <a:pt x="0" y="0"/>
                </a:lnTo>
                <a:lnTo>
                  <a:pt x="1219" y="152"/>
                </a:lnTo>
                <a:lnTo>
                  <a:pt x="4063" y="378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2" name="object 1402"/>
          <p:cNvSpPr/>
          <p:nvPr/>
        </p:nvSpPr>
        <p:spPr>
          <a:xfrm>
            <a:off x="850277" y="4541942"/>
            <a:ext cx="3200" cy="3429"/>
          </a:xfrm>
          <a:custGeom>
            <a:avLst/>
            <a:gdLst/>
            <a:ahLst/>
            <a:cxnLst/>
            <a:rect l="l" t="t" r="r" b="b"/>
            <a:pathLst>
              <a:path w="3200" h="3428">
                <a:moveTo>
                  <a:pt x="3200" y="3428"/>
                </a:moveTo>
                <a:lnTo>
                  <a:pt x="1269" y="241"/>
                </a:lnTo>
                <a:lnTo>
                  <a:pt x="0" y="0"/>
                </a:lnTo>
                <a:lnTo>
                  <a:pt x="3200" y="34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3" name="object 1403"/>
          <p:cNvSpPr/>
          <p:nvPr/>
        </p:nvSpPr>
        <p:spPr>
          <a:xfrm>
            <a:off x="850286" y="4541949"/>
            <a:ext cx="3187" cy="3429"/>
          </a:xfrm>
          <a:custGeom>
            <a:avLst/>
            <a:gdLst/>
            <a:ahLst/>
            <a:cxnLst/>
            <a:rect l="l" t="t" r="r" b="b"/>
            <a:pathLst>
              <a:path w="3187" h="3428">
                <a:moveTo>
                  <a:pt x="3187" y="3428"/>
                </a:moveTo>
                <a:lnTo>
                  <a:pt x="0" y="0"/>
                </a:lnTo>
                <a:lnTo>
                  <a:pt x="1257" y="241"/>
                </a:lnTo>
                <a:lnTo>
                  <a:pt x="3187" y="3428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4" name="object 1404"/>
          <p:cNvSpPr/>
          <p:nvPr/>
        </p:nvSpPr>
        <p:spPr>
          <a:xfrm>
            <a:off x="857655" y="4546358"/>
            <a:ext cx="8940" cy="4368"/>
          </a:xfrm>
          <a:custGeom>
            <a:avLst/>
            <a:gdLst/>
            <a:ahLst/>
            <a:cxnLst/>
            <a:rect l="l" t="t" r="r" b="b"/>
            <a:pathLst>
              <a:path w="8940" h="4368">
                <a:moveTo>
                  <a:pt x="1549" y="2933"/>
                </a:moveTo>
                <a:lnTo>
                  <a:pt x="8940" y="4368"/>
                </a:lnTo>
                <a:lnTo>
                  <a:pt x="4889" y="1054"/>
                </a:lnTo>
                <a:lnTo>
                  <a:pt x="0" y="0"/>
                </a:lnTo>
                <a:lnTo>
                  <a:pt x="1549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5" name="object 1405"/>
          <p:cNvSpPr/>
          <p:nvPr/>
        </p:nvSpPr>
        <p:spPr>
          <a:xfrm>
            <a:off x="857643" y="4546356"/>
            <a:ext cx="8953" cy="4381"/>
          </a:xfrm>
          <a:custGeom>
            <a:avLst/>
            <a:gdLst/>
            <a:ahLst/>
            <a:cxnLst/>
            <a:rect l="l" t="t" r="r" b="b"/>
            <a:pathLst>
              <a:path w="8953" h="4381">
                <a:moveTo>
                  <a:pt x="4902" y="1054"/>
                </a:moveTo>
                <a:lnTo>
                  <a:pt x="8953" y="4381"/>
                </a:lnTo>
                <a:lnTo>
                  <a:pt x="1562" y="2933"/>
                </a:lnTo>
                <a:lnTo>
                  <a:pt x="0" y="0"/>
                </a:lnTo>
                <a:lnTo>
                  <a:pt x="4902" y="1054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6" name="object 1406"/>
          <p:cNvSpPr/>
          <p:nvPr/>
        </p:nvSpPr>
        <p:spPr>
          <a:xfrm>
            <a:off x="948095" y="4500860"/>
            <a:ext cx="3492" cy="7340"/>
          </a:xfrm>
          <a:custGeom>
            <a:avLst/>
            <a:gdLst/>
            <a:ahLst/>
            <a:cxnLst/>
            <a:rect l="l" t="t" r="r" b="b"/>
            <a:pathLst>
              <a:path w="3492" h="7340">
                <a:moveTo>
                  <a:pt x="0" y="7340"/>
                </a:moveTo>
                <a:lnTo>
                  <a:pt x="2933" y="5778"/>
                </a:lnTo>
                <a:lnTo>
                  <a:pt x="3492" y="571"/>
                </a:lnTo>
                <a:lnTo>
                  <a:pt x="2844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7" name="object 1407"/>
          <p:cNvSpPr/>
          <p:nvPr/>
        </p:nvSpPr>
        <p:spPr>
          <a:xfrm>
            <a:off x="948100" y="4500863"/>
            <a:ext cx="3479" cy="7340"/>
          </a:xfrm>
          <a:custGeom>
            <a:avLst/>
            <a:gdLst/>
            <a:ahLst/>
            <a:cxnLst/>
            <a:rect l="l" t="t" r="r" b="b"/>
            <a:pathLst>
              <a:path w="3479" h="7340">
                <a:moveTo>
                  <a:pt x="3479" y="571"/>
                </a:moveTo>
                <a:lnTo>
                  <a:pt x="2933" y="5778"/>
                </a:lnTo>
                <a:lnTo>
                  <a:pt x="0" y="7340"/>
                </a:lnTo>
                <a:lnTo>
                  <a:pt x="2832" y="0"/>
                </a:lnTo>
                <a:lnTo>
                  <a:pt x="3479" y="571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8" name="object 1408"/>
          <p:cNvSpPr/>
          <p:nvPr/>
        </p:nvSpPr>
        <p:spPr>
          <a:xfrm>
            <a:off x="866601" y="4550731"/>
            <a:ext cx="3937" cy="3213"/>
          </a:xfrm>
          <a:custGeom>
            <a:avLst/>
            <a:gdLst/>
            <a:ahLst/>
            <a:cxnLst/>
            <a:rect l="l" t="t" r="r" b="b"/>
            <a:pathLst>
              <a:path w="3937" h="3213">
                <a:moveTo>
                  <a:pt x="3187" y="3213"/>
                </a:moveTo>
                <a:lnTo>
                  <a:pt x="3937" y="761"/>
                </a:lnTo>
                <a:lnTo>
                  <a:pt x="0" y="0"/>
                </a:lnTo>
                <a:lnTo>
                  <a:pt x="3187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9" name="object 1409"/>
          <p:cNvSpPr/>
          <p:nvPr/>
        </p:nvSpPr>
        <p:spPr>
          <a:xfrm>
            <a:off x="866592" y="4550728"/>
            <a:ext cx="4800" cy="3213"/>
          </a:xfrm>
          <a:custGeom>
            <a:avLst/>
            <a:gdLst/>
            <a:ahLst/>
            <a:cxnLst/>
            <a:rect l="l" t="t" r="r" b="b"/>
            <a:pathLst>
              <a:path w="4800" h="3213">
                <a:moveTo>
                  <a:pt x="3949" y="762"/>
                </a:moveTo>
                <a:lnTo>
                  <a:pt x="4800" y="2590"/>
                </a:lnTo>
                <a:lnTo>
                  <a:pt x="3200" y="3213"/>
                </a:lnTo>
                <a:lnTo>
                  <a:pt x="0" y="0"/>
                </a:lnTo>
                <a:lnTo>
                  <a:pt x="3949" y="762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0" name="object 1410"/>
          <p:cNvSpPr/>
          <p:nvPr/>
        </p:nvSpPr>
        <p:spPr>
          <a:xfrm>
            <a:off x="876726" y="4552551"/>
            <a:ext cx="5422" cy="2552"/>
          </a:xfrm>
          <a:custGeom>
            <a:avLst/>
            <a:gdLst/>
            <a:ahLst/>
            <a:cxnLst/>
            <a:rect l="l" t="t" r="r" b="b"/>
            <a:pathLst>
              <a:path w="5422" h="2552">
                <a:moveTo>
                  <a:pt x="0" y="1130"/>
                </a:moveTo>
                <a:lnTo>
                  <a:pt x="977" y="2552"/>
                </a:lnTo>
                <a:lnTo>
                  <a:pt x="5422" y="1663"/>
                </a:lnTo>
                <a:lnTo>
                  <a:pt x="1676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1" name="object 1411"/>
          <p:cNvSpPr/>
          <p:nvPr/>
        </p:nvSpPr>
        <p:spPr>
          <a:xfrm>
            <a:off x="876729" y="4552560"/>
            <a:ext cx="5422" cy="2540"/>
          </a:xfrm>
          <a:custGeom>
            <a:avLst/>
            <a:gdLst/>
            <a:ahLst/>
            <a:cxnLst/>
            <a:rect l="l" t="t" r="r" b="b"/>
            <a:pathLst>
              <a:path w="5422" h="2539">
                <a:moveTo>
                  <a:pt x="5422" y="1663"/>
                </a:moveTo>
                <a:lnTo>
                  <a:pt x="977" y="2539"/>
                </a:lnTo>
                <a:lnTo>
                  <a:pt x="0" y="1117"/>
                </a:lnTo>
                <a:lnTo>
                  <a:pt x="1676" y="0"/>
                </a:lnTo>
                <a:lnTo>
                  <a:pt x="5422" y="166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2" name="object 1412"/>
          <p:cNvSpPr/>
          <p:nvPr/>
        </p:nvSpPr>
        <p:spPr>
          <a:xfrm>
            <a:off x="882152" y="4538225"/>
            <a:ext cx="49606" cy="17957"/>
          </a:xfrm>
          <a:custGeom>
            <a:avLst/>
            <a:gdLst/>
            <a:ahLst/>
            <a:cxnLst/>
            <a:rect l="l" t="t" r="r" b="b"/>
            <a:pathLst>
              <a:path w="49606" h="17957">
                <a:moveTo>
                  <a:pt x="2819" y="15062"/>
                </a:moveTo>
                <a:lnTo>
                  <a:pt x="0" y="16001"/>
                </a:lnTo>
                <a:lnTo>
                  <a:pt x="8343" y="17957"/>
                </a:lnTo>
                <a:lnTo>
                  <a:pt x="27406" y="13868"/>
                </a:lnTo>
                <a:lnTo>
                  <a:pt x="39154" y="7619"/>
                </a:lnTo>
                <a:lnTo>
                  <a:pt x="49606" y="0"/>
                </a:lnTo>
                <a:lnTo>
                  <a:pt x="28117" y="11556"/>
                </a:lnTo>
                <a:lnTo>
                  <a:pt x="9055" y="15633"/>
                </a:lnTo>
                <a:lnTo>
                  <a:pt x="2819" y="150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3" name="object 1413"/>
          <p:cNvSpPr/>
          <p:nvPr/>
        </p:nvSpPr>
        <p:spPr>
          <a:xfrm>
            <a:off x="882152" y="4538225"/>
            <a:ext cx="49606" cy="17957"/>
          </a:xfrm>
          <a:custGeom>
            <a:avLst/>
            <a:gdLst/>
            <a:ahLst/>
            <a:cxnLst/>
            <a:rect l="l" t="t" r="r" b="b"/>
            <a:pathLst>
              <a:path w="49606" h="17957">
                <a:moveTo>
                  <a:pt x="9055" y="15633"/>
                </a:moveTo>
                <a:lnTo>
                  <a:pt x="28117" y="11556"/>
                </a:lnTo>
                <a:lnTo>
                  <a:pt x="49606" y="0"/>
                </a:lnTo>
                <a:lnTo>
                  <a:pt x="39154" y="7619"/>
                </a:lnTo>
                <a:lnTo>
                  <a:pt x="27406" y="13868"/>
                </a:lnTo>
                <a:lnTo>
                  <a:pt x="8343" y="17957"/>
                </a:lnTo>
                <a:lnTo>
                  <a:pt x="0" y="16001"/>
                </a:lnTo>
                <a:lnTo>
                  <a:pt x="2819" y="15062"/>
                </a:lnTo>
                <a:lnTo>
                  <a:pt x="9055" y="15633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4" name="object 1414"/>
          <p:cNvSpPr/>
          <p:nvPr/>
        </p:nvSpPr>
        <p:spPr>
          <a:xfrm>
            <a:off x="934076" y="4527972"/>
            <a:ext cx="5588" cy="5372"/>
          </a:xfrm>
          <a:custGeom>
            <a:avLst/>
            <a:gdLst/>
            <a:ahLst/>
            <a:cxnLst/>
            <a:rect l="l" t="t" r="r" b="b"/>
            <a:pathLst>
              <a:path w="5587" h="5372">
                <a:moveTo>
                  <a:pt x="2120" y="1854"/>
                </a:moveTo>
                <a:lnTo>
                  <a:pt x="0" y="5372"/>
                </a:lnTo>
                <a:lnTo>
                  <a:pt x="4978" y="2717"/>
                </a:lnTo>
                <a:lnTo>
                  <a:pt x="5588" y="0"/>
                </a:lnTo>
                <a:lnTo>
                  <a:pt x="2120" y="18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5" name="object 1415"/>
          <p:cNvSpPr/>
          <p:nvPr/>
        </p:nvSpPr>
        <p:spPr>
          <a:xfrm>
            <a:off x="934078" y="4527981"/>
            <a:ext cx="5588" cy="5372"/>
          </a:xfrm>
          <a:custGeom>
            <a:avLst/>
            <a:gdLst/>
            <a:ahLst/>
            <a:cxnLst/>
            <a:rect l="l" t="t" r="r" b="b"/>
            <a:pathLst>
              <a:path w="5587" h="5372">
                <a:moveTo>
                  <a:pt x="4978" y="2717"/>
                </a:moveTo>
                <a:lnTo>
                  <a:pt x="0" y="5372"/>
                </a:lnTo>
                <a:lnTo>
                  <a:pt x="2120" y="1841"/>
                </a:lnTo>
                <a:lnTo>
                  <a:pt x="5587" y="0"/>
                </a:lnTo>
                <a:lnTo>
                  <a:pt x="4978" y="2717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6" name="object 1416"/>
          <p:cNvSpPr/>
          <p:nvPr/>
        </p:nvSpPr>
        <p:spPr>
          <a:xfrm>
            <a:off x="841870" y="3982379"/>
            <a:ext cx="93586" cy="94119"/>
          </a:xfrm>
          <a:custGeom>
            <a:avLst/>
            <a:gdLst/>
            <a:ahLst/>
            <a:cxnLst/>
            <a:rect l="l" t="t" r="r" b="b"/>
            <a:pathLst>
              <a:path w="93586" h="94119">
                <a:moveTo>
                  <a:pt x="48006" y="0"/>
                </a:moveTo>
                <a:lnTo>
                  <a:pt x="34950" y="1003"/>
                </a:lnTo>
                <a:lnTo>
                  <a:pt x="17741" y="10274"/>
                </a:lnTo>
                <a:lnTo>
                  <a:pt x="11518" y="15976"/>
                </a:lnTo>
                <a:lnTo>
                  <a:pt x="2768" y="29997"/>
                </a:lnTo>
                <a:lnTo>
                  <a:pt x="0" y="45618"/>
                </a:lnTo>
                <a:lnTo>
                  <a:pt x="1054" y="58762"/>
                </a:lnTo>
                <a:lnTo>
                  <a:pt x="11417" y="78257"/>
                </a:lnTo>
                <a:lnTo>
                  <a:pt x="19265" y="85725"/>
                </a:lnTo>
                <a:lnTo>
                  <a:pt x="34912" y="92811"/>
                </a:lnTo>
                <a:lnTo>
                  <a:pt x="51130" y="94119"/>
                </a:lnTo>
                <a:lnTo>
                  <a:pt x="65024" y="90614"/>
                </a:lnTo>
                <a:lnTo>
                  <a:pt x="70535" y="87680"/>
                </a:lnTo>
                <a:lnTo>
                  <a:pt x="80505" y="80441"/>
                </a:lnTo>
                <a:lnTo>
                  <a:pt x="89916" y="65506"/>
                </a:lnTo>
                <a:lnTo>
                  <a:pt x="93586" y="50088"/>
                </a:lnTo>
                <a:lnTo>
                  <a:pt x="93357" y="37198"/>
                </a:lnTo>
                <a:lnTo>
                  <a:pt x="87210" y="22199"/>
                </a:lnTo>
                <a:lnTo>
                  <a:pt x="80860" y="13703"/>
                </a:lnTo>
                <a:lnTo>
                  <a:pt x="65963" y="3924"/>
                </a:lnTo>
                <a:lnTo>
                  <a:pt x="480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7" name="object 1417"/>
          <p:cNvSpPr/>
          <p:nvPr/>
        </p:nvSpPr>
        <p:spPr>
          <a:xfrm>
            <a:off x="841870" y="3982379"/>
            <a:ext cx="93586" cy="94119"/>
          </a:xfrm>
          <a:custGeom>
            <a:avLst/>
            <a:gdLst/>
            <a:ahLst/>
            <a:cxnLst/>
            <a:rect l="l" t="t" r="r" b="b"/>
            <a:pathLst>
              <a:path w="93586" h="94119">
                <a:moveTo>
                  <a:pt x="48006" y="0"/>
                </a:moveTo>
                <a:lnTo>
                  <a:pt x="65963" y="3924"/>
                </a:lnTo>
                <a:lnTo>
                  <a:pt x="80860" y="13703"/>
                </a:lnTo>
                <a:lnTo>
                  <a:pt x="87210" y="22199"/>
                </a:lnTo>
                <a:lnTo>
                  <a:pt x="93357" y="37198"/>
                </a:lnTo>
                <a:lnTo>
                  <a:pt x="93586" y="50088"/>
                </a:lnTo>
                <a:lnTo>
                  <a:pt x="89916" y="65506"/>
                </a:lnTo>
                <a:lnTo>
                  <a:pt x="80505" y="80441"/>
                </a:lnTo>
                <a:lnTo>
                  <a:pt x="70535" y="87680"/>
                </a:lnTo>
                <a:lnTo>
                  <a:pt x="65024" y="90614"/>
                </a:lnTo>
                <a:lnTo>
                  <a:pt x="51130" y="94119"/>
                </a:lnTo>
                <a:lnTo>
                  <a:pt x="34912" y="92811"/>
                </a:lnTo>
                <a:lnTo>
                  <a:pt x="19265" y="85725"/>
                </a:lnTo>
                <a:lnTo>
                  <a:pt x="11417" y="78257"/>
                </a:lnTo>
                <a:lnTo>
                  <a:pt x="1054" y="58762"/>
                </a:lnTo>
                <a:lnTo>
                  <a:pt x="0" y="45618"/>
                </a:lnTo>
                <a:lnTo>
                  <a:pt x="2768" y="29997"/>
                </a:lnTo>
                <a:lnTo>
                  <a:pt x="11518" y="15976"/>
                </a:lnTo>
                <a:lnTo>
                  <a:pt x="17741" y="10274"/>
                </a:lnTo>
                <a:lnTo>
                  <a:pt x="34950" y="1003"/>
                </a:lnTo>
                <a:lnTo>
                  <a:pt x="48006" y="0"/>
                </a:lnTo>
                <a:close/>
              </a:path>
            </a:pathLst>
          </a:custGeom>
          <a:ln w="3555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8" name="object 1418"/>
          <p:cNvSpPr/>
          <p:nvPr/>
        </p:nvSpPr>
        <p:spPr>
          <a:xfrm>
            <a:off x="761381" y="4110313"/>
            <a:ext cx="69456" cy="68795"/>
          </a:xfrm>
          <a:custGeom>
            <a:avLst/>
            <a:gdLst/>
            <a:ahLst/>
            <a:cxnLst/>
            <a:rect l="l" t="t" r="r" b="b"/>
            <a:pathLst>
              <a:path w="69456" h="68795">
                <a:moveTo>
                  <a:pt x="38404" y="0"/>
                </a:moveTo>
                <a:lnTo>
                  <a:pt x="23799" y="1943"/>
                </a:lnTo>
                <a:lnTo>
                  <a:pt x="14097" y="7099"/>
                </a:lnTo>
                <a:lnTo>
                  <a:pt x="4318" y="18122"/>
                </a:lnTo>
                <a:lnTo>
                  <a:pt x="0" y="34696"/>
                </a:lnTo>
                <a:lnTo>
                  <a:pt x="4432" y="51396"/>
                </a:lnTo>
                <a:lnTo>
                  <a:pt x="17132" y="65417"/>
                </a:lnTo>
                <a:lnTo>
                  <a:pt x="30111" y="68795"/>
                </a:lnTo>
                <a:lnTo>
                  <a:pt x="43167" y="68021"/>
                </a:lnTo>
                <a:lnTo>
                  <a:pt x="58039" y="60109"/>
                </a:lnTo>
                <a:lnTo>
                  <a:pt x="66408" y="48590"/>
                </a:lnTo>
                <a:lnTo>
                  <a:pt x="69392" y="32956"/>
                </a:lnTo>
                <a:lnTo>
                  <a:pt x="69456" y="27901"/>
                </a:lnTo>
                <a:lnTo>
                  <a:pt x="59499" y="10248"/>
                </a:lnTo>
                <a:lnTo>
                  <a:pt x="47802" y="2654"/>
                </a:lnTo>
                <a:lnTo>
                  <a:pt x="3840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9" name="object 1419"/>
          <p:cNvSpPr/>
          <p:nvPr/>
        </p:nvSpPr>
        <p:spPr>
          <a:xfrm>
            <a:off x="761381" y="4110313"/>
            <a:ext cx="69456" cy="68795"/>
          </a:xfrm>
          <a:custGeom>
            <a:avLst/>
            <a:gdLst/>
            <a:ahLst/>
            <a:cxnLst/>
            <a:rect l="l" t="t" r="r" b="b"/>
            <a:pathLst>
              <a:path w="69456" h="68795">
                <a:moveTo>
                  <a:pt x="38404" y="0"/>
                </a:moveTo>
                <a:lnTo>
                  <a:pt x="47802" y="2654"/>
                </a:lnTo>
                <a:lnTo>
                  <a:pt x="59499" y="10248"/>
                </a:lnTo>
                <a:lnTo>
                  <a:pt x="69456" y="27901"/>
                </a:lnTo>
                <a:lnTo>
                  <a:pt x="69392" y="32956"/>
                </a:lnTo>
                <a:lnTo>
                  <a:pt x="66408" y="48590"/>
                </a:lnTo>
                <a:lnTo>
                  <a:pt x="58039" y="60109"/>
                </a:lnTo>
                <a:lnTo>
                  <a:pt x="43167" y="68021"/>
                </a:lnTo>
                <a:lnTo>
                  <a:pt x="30111" y="68795"/>
                </a:lnTo>
                <a:lnTo>
                  <a:pt x="17132" y="65417"/>
                </a:lnTo>
                <a:lnTo>
                  <a:pt x="4432" y="51396"/>
                </a:lnTo>
                <a:lnTo>
                  <a:pt x="0" y="34696"/>
                </a:lnTo>
                <a:lnTo>
                  <a:pt x="4318" y="18122"/>
                </a:lnTo>
                <a:lnTo>
                  <a:pt x="14097" y="7099"/>
                </a:lnTo>
                <a:lnTo>
                  <a:pt x="23799" y="1943"/>
                </a:lnTo>
                <a:lnTo>
                  <a:pt x="38404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0" name="object 1420"/>
          <p:cNvSpPr/>
          <p:nvPr/>
        </p:nvSpPr>
        <p:spPr>
          <a:xfrm>
            <a:off x="841320" y="4213893"/>
            <a:ext cx="93802" cy="93853"/>
          </a:xfrm>
          <a:custGeom>
            <a:avLst/>
            <a:gdLst/>
            <a:ahLst/>
            <a:cxnLst/>
            <a:rect l="l" t="t" r="r" b="b"/>
            <a:pathLst>
              <a:path w="93802" h="93852">
                <a:moveTo>
                  <a:pt x="46647" y="0"/>
                </a:moveTo>
                <a:lnTo>
                  <a:pt x="33591" y="1003"/>
                </a:lnTo>
                <a:lnTo>
                  <a:pt x="17754" y="9423"/>
                </a:lnTo>
                <a:lnTo>
                  <a:pt x="10337" y="17373"/>
                </a:lnTo>
                <a:lnTo>
                  <a:pt x="3556" y="29311"/>
                </a:lnTo>
                <a:lnTo>
                  <a:pt x="0" y="46037"/>
                </a:lnTo>
                <a:lnTo>
                  <a:pt x="1155" y="57861"/>
                </a:lnTo>
                <a:lnTo>
                  <a:pt x="11518" y="77355"/>
                </a:lnTo>
                <a:lnTo>
                  <a:pt x="19418" y="84912"/>
                </a:lnTo>
                <a:lnTo>
                  <a:pt x="32791" y="91160"/>
                </a:lnTo>
                <a:lnTo>
                  <a:pt x="49860" y="93853"/>
                </a:lnTo>
                <a:lnTo>
                  <a:pt x="63576" y="90665"/>
                </a:lnTo>
                <a:lnTo>
                  <a:pt x="75323" y="84416"/>
                </a:lnTo>
                <a:lnTo>
                  <a:pt x="88099" y="70434"/>
                </a:lnTo>
                <a:lnTo>
                  <a:pt x="93802" y="51765"/>
                </a:lnTo>
                <a:lnTo>
                  <a:pt x="93510" y="36385"/>
                </a:lnTo>
                <a:lnTo>
                  <a:pt x="88303" y="22948"/>
                </a:lnTo>
                <a:lnTo>
                  <a:pt x="77762" y="10858"/>
                </a:lnTo>
                <a:lnTo>
                  <a:pt x="63842" y="2273"/>
                </a:lnTo>
                <a:lnTo>
                  <a:pt x="4664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1" name="object 1421"/>
          <p:cNvSpPr/>
          <p:nvPr/>
        </p:nvSpPr>
        <p:spPr>
          <a:xfrm>
            <a:off x="841320" y="4213893"/>
            <a:ext cx="93802" cy="93853"/>
          </a:xfrm>
          <a:custGeom>
            <a:avLst/>
            <a:gdLst/>
            <a:ahLst/>
            <a:cxnLst/>
            <a:rect l="l" t="t" r="r" b="b"/>
            <a:pathLst>
              <a:path w="93802" h="93852">
                <a:moveTo>
                  <a:pt x="46647" y="0"/>
                </a:moveTo>
                <a:lnTo>
                  <a:pt x="63842" y="2273"/>
                </a:lnTo>
                <a:lnTo>
                  <a:pt x="77762" y="10858"/>
                </a:lnTo>
                <a:lnTo>
                  <a:pt x="88303" y="22948"/>
                </a:lnTo>
                <a:lnTo>
                  <a:pt x="93510" y="36385"/>
                </a:lnTo>
                <a:lnTo>
                  <a:pt x="93802" y="51765"/>
                </a:lnTo>
                <a:lnTo>
                  <a:pt x="88099" y="70434"/>
                </a:lnTo>
                <a:lnTo>
                  <a:pt x="75323" y="84416"/>
                </a:lnTo>
                <a:lnTo>
                  <a:pt x="63576" y="90665"/>
                </a:lnTo>
                <a:lnTo>
                  <a:pt x="49860" y="93853"/>
                </a:lnTo>
                <a:lnTo>
                  <a:pt x="32791" y="91160"/>
                </a:lnTo>
                <a:lnTo>
                  <a:pt x="19418" y="84912"/>
                </a:lnTo>
                <a:lnTo>
                  <a:pt x="11518" y="77355"/>
                </a:lnTo>
                <a:lnTo>
                  <a:pt x="1155" y="57861"/>
                </a:lnTo>
                <a:lnTo>
                  <a:pt x="0" y="46037"/>
                </a:lnTo>
                <a:lnTo>
                  <a:pt x="3556" y="29311"/>
                </a:lnTo>
                <a:lnTo>
                  <a:pt x="10337" y="17373"/>
                </a:lnTo>
                <a:lnTo>
                  <a:pt x="17754" y="9423"/>
                </a:lnTo>
                <a:lnTo>
                  <a:pt x="33591" y="1003"/>
                </a:lnTo>
                <a:lnTo>
                  <a:pt x="46647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2" name="object 1422"/>
          <p:cNvSpPr/>
          <p:nvPr/>
        </p:nvSpPr>
        <p:spPr>
          <a:xfrm>
            <a:off x="840916" y="4444456"/>
            <a:ext cx="93929" cy="94170"/>
          </a:xfrm>
          <a:custGeom>
            <a:avLst/>
            <a:gdLst/>
            <a:ahLst/>
            <a:cxnLst/>
            <a:rect l="l" t="t" r="r" b="b"/>
            <a:pathLst>
              <a:path w="93929" h="94170">
                <a:moveTo>
                  <a:pt x="50571" y="0"/>
                </a:moveTo>
                <a:lnTo>
                  <a:pt x="30530" y="2895"/>
                </a:lnTo>
                <a:lnTo>
                  <a:pt x="19405" y="8813"/>
                </a:lnTo>
                <a:lnTo>
                  <a:pt x="13195" y="14503"/>
                </a:lnTo>
                <a:lnTo>
                  <a:pt x="3555" y="29451"/>
                </a:lnTo>
                <a:lnTo>
                  <a:pt x="0" y="46177"/>
                </a:lnTo>
                <a:lnTo>
                  <a:pt x="1155" y="58013"/>
                </a:lnTo>
                <a:lnTo>
                  <a:pt x="12331" y="79019"/>
                </a:lnTo>
                <a:lnTo>
                  <a:pt x="20358" y="86156"/>
                </a:lnTo>
                <a:lnTo>
                  <a:pt x="37388" y="93091"/>
                </a:lnTo>
                <a:lnTo>
                  <a:pt x="53606" y="94170"/>
                </a:lnTo>
                <a:lnTo>
                  <a:pt x="62102" y="91478"/>
                </a:lnTo>
                <a:lnTo>
                  <a:pt x="78435" y="82905"/>
                </a:lnTo>
                <a:lnTo>
                  <a:pt x="89027" y="68249"/>
                </a:lnTo>
                <a:lnTo>
                  <a:pt x="93929" y="53200"/>
                </a:lnTo>
                <a:lnTo>
                  <a:pt x="93510" y="36525"/>
                </a:lnTo>
                <a:lnTo>
                  <a:pt x="88264" y="22999"/>
                </a:lnTo>
                <a:lnTo>
                  <a:pt x="81826" y="14554"/>
                </a:lnTo>
                <a:lnTo>
                  <a:pt x="67017" y="4724"/>
                </a:lnTo>
                <a:lnTo>
                  <a:pt x="505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3" name="object 1423"/>
          <p:cNvSpPr/>
          <p:nvPr/>
        </p:nvSpPr>
        <p:spPr>
          <a:xfrm>
            <a:off x="840916" y="4444456"/>
            <a:ext cx="93929" cy="94170"/>
          </a:xfrm>
          <a:custGeom>
            <a:avLst/>
            <a:gdLst/>
            <a:ahLst/>
            <a:cxnLst/>
            <a:rect l="l" t="t" r="r" b="b"/>
            <a:pathLst>
              <a:path w="93929" h="94170">
                <a:moveTo>
                  <a:pt x="50571" y="0"/>
                </a:moveTo>
                <a:lnTo>
                  <a:pt x="67017" y="4724"/>
                </a:lnTo>
                <a:lnTo>
                  <a:pt x="81826" y="14554"/>
                </a:lnTo>
                <a:lnTo>
                  <a:pt x="88264" y="22999"/>
                </a:lnTo>
                <a:lnTo>
                  <a:pt x="93510" y="36525"/>
                </a:lnTo>
                <a:lnTo>
                  <a:pt x="93929" y="53200"/>
                </a:lnTo>
                <a:lnTo>
                  <a:pt x="89027" y="68249"/>
                </a:lnTo>
                <a:lnTo>
                  <a:pt x="78435" y="82905"/>
                </a:lnTo>
                <a:lnTo>
                  <a:pt x="62102" y="91478"/>
                </a:lnTo>
                <a:lnTo>
                  <a:pt x="53606" y="94170"/>
                </a:lnTo>
                <a:lnTo>
                  <a:pt x="37388" y="93091"/>
                </a:lnTo>
                <a:lnTo>
                  <a:pt x="20358" y="86156"/>
                </a:lnTo>
                <a:lnTo>
                  <a:pt x="12331" y="79019"/>
                </a:lnTo>
                <a:lnTo>
                  <a:pt x="1155" y="58013"/>
                </a:lnTo>
                <a:lnTo>
                  <a:pt x="0" y="46177"/>
                </a:lnTo>
                <a:lnTo>
                  <a:pt x="3555" y="29451"/>
                </a:lnTo>
                <a:lnTo>
                  <a:pt x="13195" y="14503"/>
                </a:lnTo>
                <a:lnTo>
                  <a:pt x="19405" y="8813"/>
                </a:lnTo>
                <a:lnTo>
                  <a:pt x="30530" y="2895"/>
                </a:lnTo>
                <a:lnTo>
                  <a:pt x="50571" y="0"/>
                </a:lnTo>
                <a:close/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4" name="object 1424"/>
          <p:cNvSpPr/>
          <p:nvPr/>
        </p:nvSpPr>
        <p:spPr>
          <a:xfrm>
            <a:off x="1120106" y="4665727"/>
            <a:ext cx="496062" cy="347230"/>
          </a:xfrm>
          <a:custGeom>
            <a:avLst/>
            <a:gdLst/>
            <a:ahLst/>
            <a:cxnLst/>
            <a:rect l="l" t="t" r="r" b="b"/>
            <a:pathLst>
              <a:path w="496062" h="347230">
                <a:moveTo>
                  <a:pt x="0" y="1"/>
                </a:moveTo>
                <a:lnTo>
                  <a:pt x="14591" y="8541"/>
                </a:lnTo>
                <a:lnTo>
                  <a:pt x="0" y="0"/>
                </a:lnTo>
              </a:path>
              <a:path w="496062" h="347230">
                <a:moveTo>
                  <a:pt x="14591" y="8542"/>
                </a:moveTo>
                <a:lnTo>
                  <a:pt x="26162" y="15334"/>
                </a:lnTo>
                <a:lnTo>
                  <a:pt x="14591" y="8541"/>
                </a:lnTo>
              </a:path>
              <a:path w="496062" h="347230">
                <a:moveTo>
                  <a:pt x="72179" y="43453"/>
                </a:moveTo>
                <a:lnTo>
                  <a:pt x="61368" y="36668"/>
                </a:lnTo>
                <a:lnTo>
                  <a:pt x="52317" y="31045"/>
                </a:lnTo>
              </a:path>
              <a:path w="496062" h="347230">
                <a:moveTo>
                  <a:pt x="44070" y="26004"/>
                </a:moveTo>
                <a:lnTo>
                  <a:pt x="35670" y="20961"/>
                </a:lnTo>
                <a:lnTo>
                  <a:pt x="26162" y="15334"/>
                </a:lnTo>
              </a:path>
              <a:path w="496062" h="347230">
                <a:moveTo>
                  <a:pt x="85704" y="51983"/>
                </a:moveTo>
                <a:lnTo>
                  <a:pt x="72179" y="43453"/>
                </a:lnTo>
              </a:path>
              <a:path w="496062" h="347230">
                <a:moveTo>
                  <a:pt x="85704" y="51984"/>
                </a:moveTo>
                <a:lnTo>
                  <a:pt x="89382" y="54305"/>
                </a:lnTo>
                <a:lnTo>
                  <a:pt x="85704" y="51983"/>
                </a:lnTo>
              </a:path>
              <a:path w="496062" h="347230">
                <a:moveTo>
                  <a:pt x="89382" y="54306"/>
                </a:moveTo>
                <a:lnTo>
                  <a:pt x="103999" y="63492"/>
                </a:lnTo>
                <a:lnTo>
                  <a:pt x="89382" y="54305"/>
                </a:lnTo>
              </a:path>
              <a:path w="496062" h="347230">
                <a:moveTo>
                  <a:pt x="181414" y="113606"/>
                </a:moveTo>
                <a:lnTo>
                  <a:pt x="169715" y="105780"/>
                </a:lnTo>
                <a:lnTo>
                  <a:pt x="159851" y="99222"/>
                </a:lnTo>
                <a:lnTo>
                  <a:pt x="151193" y="93522"/>
                </a:lnTo>
                <a:lnTo>
                  <a:pt x="143112" y="88267"/>
                </a:lnTo>
                <a:lnTo>
                  <a:pt x="134980" y="83047"/>
                </a:lnTo>
              </a:path>
              <a:path w="496062" h="347230">
                <a:moveTo>
                  <a:pt x="126170" y="77452"/>
                </a:moveTo>
                <a:lnTo>
                  <a:pt x="116052" y="71070"/>
                </a:lnTo>
                <a:lnTo>
                  <a:pt x="103999" y="63492"/>
                </a:lnTo>
              </a:path>
              <a:path w="496062" h="347230">
                <a:moveTo>
                  <a:pt x="191434" y="120331"/>
                </a:moveTo>
                <a:lnTo>
                  <a:pt x="181414" y="11360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5" name="object 1425"/>
          <p:cNvSpPr/>
          <p:nvPr/>
        </p:nvSpPr>
        <p:spPr>
          <a:xfrm>
            <a:off x="1143052" y="3510935"/>
            <a:ext cx="493712" cy="345973"/>
          </a:xfrm>
          <a:custGeom>
            <a:avLst/>
            <a:gdLst/>
            <a:ahLst/>
            <a:cxnLst/>
            <a:rect l="l" t="t" r="r" b="b"/>
            <a:pathLst>
              <a:path w="493712" h="345973">
                <a:moveTo>
                  <a:pt x="108346" y="279418"/>
                </a:moveTo>
                <a:lnTo>
                  <a:pt x="118122" y="273251"/>
                </a:lnTo>
                <a:lnTo>
                  <a:pt x="126749" y="267773"/>
                </a:lnTo>
                <a:lnTo>
                  <a:pt x="134828" y="262591"/>
                </a:lnTo>
                <a:lnTo>
                  <a:pt x="142963" y="257311"/>
                </a:lnTo>
                <a:lnTo>
                  <a:pt x="151754" y="251541"/>
                </a:lnTo>
              </a:path>
              <a:path w="493712" h="345973">
                <a:moveTo>
                  <a:pt x="96820" y="286666"/>
                </a:moveTo>
                <a:lnTo>
                  <a:pt x="108346" y="279418"/>
                </a:lnTo>
              </a:path>
              <a:path w="493712" h="345973">
                <a:moveTo>
                  <a:pt x="96820" y="286666"/>
                </a:moveTo>
                <a:lnTo>
                  <a:pt x="82942" y="295390"/>
                </a:lnTo>
                <a:lnTo>
                  <a:pt x="96820" y="286668"/>
                </a:lnTo>
              </a:path>
              <a:path w="493712" h="345973">
                <a:moveTo>
                  <a:pt x="82942" y="295390"/>
                </a:moveTo>
                <a:lnTo>
                  <a:pt x="78562" y="298145"/>
                </a:lnTo>
                <a:lnTo>
                  <a:pt x="82942" y="295391"/>
                </a:lnTo>
              </a:path>
              <a:path w="493712" h="345973">
                <a:moveTo>
                  <a:pt x="17316" y="335805"/>
                </a:moveTo>
                <a:lnTo>
                  <a:pt x="27790" y="329618"/>
                </a:lnTo>
                <a:lnTo>
                  <a:pt x="36508" y="324401"/>
                </a:lnTo>
                <a:lnTo>
                  <a:pt x="44708" y="319398"/>
                </a:lnTo>
                <a:lnTo>
                  <a:pt x="53625" y="313857"/>
                </a:lnTo>
                <a:lnTo>
                  <a:pt x="64498" y="307024"/>
                </a:lnTo>
                <a:lnTo>
                  <a:pt x="78562" y="298145"/>
                </a:lnTo>
              </a:path>
              <a:path w="493712" h="345973">
                <a:moveTo>
                  <a:pt x="3850" y="343714"/>
                </a:moveTo>
                <a:lnTo>
                  <a:pt x="17316" y="335805"/>
                </a:lnTo>
              </a:path>
              <a:path w="493712" h="345973">
                <a:moveTo>
                  <a:pt x="3850" y="343714"/>
                </a:moveTo>
                <a:lnTo>
                  <a:pt x="0" y="345973"/>
                </a:lnTo>
                <a:lnTo>
                  <a:pt x="3850" y="34371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6" name="object 1426"/>
          <p:cNvSpPr/>
          <p:nvPr/>
        </p:nvSpPr>
        <p:spPr>
          <a:xfrm>
            <a:off x="1121218" y="3510951"/>
            <a:ext cx="497052" cy="345909"/>
          </a:xfrm>
          <a:custGeom>
            <a:avLst/>
            <a:gdLst/>
            <a:ahLst/>
            <a:cxnLst/>
            <a:rect l="l" t="t" r="r" b="b"/>
            <a:pathLst>
              <a:path w="497052" h="345909">
                <a:moveTo>
                  <a:pt x="10991" y="339557"/>
                </a:moveTo>
                <a:lnTo>
                  <a:pt x="21856" y="332917"/>
                </a:lnTo>
              </a:path>
              <a:path w="497052" h="345909">
                <a:moveTo>
                  <a:pt x="0" y="345909"/>
                </a:moveTo>
                <a:lnTo>
                  <a:pt x="10991" y="339557"/>
                </a:lnTo>
              </a:path>
              <a:path w="497052" h="345909">
                <a:moveTo>
                  <a:pt x="36530" y="323998"/>
                </a:moveTo>
                <a:lnTo>
                  <a:pt x="21856" y="332917"/>
                </a:lnTo>
              </a:path>
              <a:path w="497052" h="345909">
                <a:moveTo>
                  <a:pt x="21856" y="332919"/>
                </a:moveTo>
                <a:lnTo>
                  <a:pt x="36530" y="323998"/>
                </a:lnTo>
              </a:path>
              <a:path w="497052" h="345909">
                <a:moveTo>
                  <a:pt x="48645" y="316674"/>
                </a:moveTo>
                <a:lnTo>
                  <a:pt x="36530" y="323998"/>
                </a:lnTo>
              </a:path>
              <a:path w="497052" h="345909">
                <a:moveTo>
                  <a:pt x="36530" y="323999"/>
                </a:moveTo>
                <a:lnTo>
                  <a:pt x="48645" y="316674"/>
                </a:lnTo>
              </a:path>
              <a:path w="497052" h="345909">
                <a:moveTo>
                  <a:pt x="58833" y="310539"/>
                </a:moveTo>
                <a:lnTo>
                  <a:pt x="48645" y="316674"/>
                </a:lnTo>
              </a:path>
              <a:path w="497052" h="345909">
                <a:moveTo>
                  <a:pt x="48645" y="316675"/>
                </a:moveTo>
                <a:lnTo>
                  <a:pt x="58833" y="310539"/>
                </a:lnTo>
              </a:path>
              <a:path w="497052" h="345909">
                <a:moveTo>
                  <a:pt x="67725" y="305190"/>
                </a:moveTo>
                <a:lnTo>
                  <a:pt x="75951" y="300222"/>
                </a:lnTo>
              </a:path>
              <a:path w="497052" h="345909">
                <a:moveTo>
                  <a:pt x="84143" y="295230"/>
                </a:moveTo>
                <a:lnTo>
                  <a:pt x="92931" y="289809"/>
                </a:lnTo>
              </a:path>
              <a:path w="497052" h="345909">
                <a:moveTo>
                  <a:pt x="114818" y="276064"/>
                </a:moveTo>
                <a:lnTo>
                  <a:pt x="129179" y="266929"/>
                </a:lnTo>
                <a:lnTo>
                  <a:pt x="129997" y="266407"/>
                </a:lnTo>
                <a:lnTo>
                  <a:pt x="144559" y="257116"/>
                </a:lnTo>
              </a:path>
              <a:path w="497052" h="345909">
                <a:moveTo>
                  <a:pt x="166629" y="242975"/>
                </a:moveTo>
                <a:lnTo>
                  <a:pt x="171054" y="240107"/>
                </a:lnTo>
              </a:path>
              <a:path w="497052" h="345909">
                <a:moveTo>
                  <a:pt x="58833" y="310539"/>
                </a:moveTo>
                <a:lnTo>
                  <a:pt x="67725" y="3051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7" name="object 1427"/>
          <p:cNvSpPr/>
          <p:nvPr/>
        </p:nvSpPr>
        <p:spPr>
          <a:xfrm>
            <a:off x="1141935" y="4665774"/>
            <a:ext cx="492683" cy="347319"/>
          </a:xfrm>
          <a:custGeom>
            <a:avLst/>
            <a:gdLst/>
            <a:ahLst/>
            <a:cxnLst/>
            <a:rect l="l" t="t" r="r" b="b"/>
            <a:pathLst>
              <a:path w="492683" h="347319">
                <a:moveTo>
                  <a:pt x="182406" y="115359"/>
                </a:moveTo>
                <a:lnTo>
                  <a:pt x="173703" y="109459"/>
                </a:lnTo>
              </a:path>
              <a:path w="492683" h="347319">
                <a:moveTo>
                  <a:pt x="157629" y="98750"/>
                </a:moveTo>
                <a:lnTo>
                  <a:pt x="149050" y="93140"/>
                </a:lnTo>
              </a:path>
              <a:path w="492683" h="347319">
                <a:moveTo>
                  <a:pt x="139305" y="86827"/>
                </a:moveTo>
                <a:lnTo>
                  <a:pt x="127792" y="79411"/>
                </a:lnTo>
                <a:lnTo>
                  <a:pt x="113906" y="70490"/>
                </a:lnTo>
                <a:lnTo>
                  <a:pt x="110020" y="67995"/>
                </a:lnTo>
                <a:lnTo>
                  <a:pt x="95459" y="58659"/>
                </a:lnTo>
                <a:lnTo>
                  <a:pt x="83415" y="50953"/>
                </a:lnTo>
              </a:path>
              <a:path w="492683" h="347319">
                <a:moveTo>
                  <a:pt x="73266" y="44493"/>
                </a:moveTo>
                <a:lnTo>
                  <a:pt x="64389" y="38893"/>
                </a:lnTo>
                <a:lnTo>
                  <a:pt x="56160" y="33768"/>
                </a:lnTo>
                <a:lnTo>
                  <a:pt x="47958" y="28731"/>
                </a:lnTo>
              </a:path>
              <a:path w="492683" h="347319">
                <a:moveTo>
                  <a:pt x="39159" y="23397"/>
                </a:moveTo>
                <a:lnTo>
                  <a:pt x="29140" y="17381"/>
                </a:lnTo>
              </a:path>
              <a:path w="492683" h="347319">
                <a:moveTo>
                  <a:pt x="189615" y="120284"/>
                </a:moveTo>
                <a:lnTo>
                  <a:pt x="182406" y="115359"/>
                </a:lnTo>
              </a:path>
              <a:path w="492683" h="347319">
                <a:moveTo>
                  <a:pt x="29140" y="17381"/>
                </a:moveTo>
                <a:lnTo>
                  <a:pt x="17279" y="10297"/>
                </a:lnTo>
                <a:lnTo>
                  <a:pt x="29140" y="17383"/>
                </a:lnTo>
              </a:path>
              <a:path w="492683" h="347319">
                <a:moveTo>
                  <a:pt x="17279" y="10297"/>
                </a:moveTo>
                <a:lnTo>
                  <a:pt x="2953" y="1759"/>
                </a:lnTo>
                <a:lnTo>
                  <a:pt x="17279" y="10298"/>
                </a:lnTo>
              </a:path>
              <a:path w="492683" h="347319">
                <a:moveTo>
                  <a:pt x="2953" y="1759"/>
                </a:moveTo>
                <a:lnTo>
                  <a:pt x="0" y="0"/>
                </a:lnTo>
                <a:lnTo>
                  <a:pt x="2953" y="176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8" name="object 1428"/>
          <p:cNvSpPr/>
          <p:nvPr/>
        </p:nvSpPr>
        <p:spPr>
          <a:xfrm>
            <a:off x="1189041" y="4510059"/>
            <a:ext cx="5040" cy="58343"/>
          </a:xfrm>
          <a:custGeom>
            <a:avLst/>
            <a:gdLst/>
            <a:ahLst/>
            <a:cxnLst/>
            <a:rect l="l" t="t" r="r" b="b"/>
            <a:pathLst>
              <a:path w="5040" h="58343">
                <a:moveTo>
                  <a:pt x="100" y="58343"/>
                </a:moveTo>
                <a:lnTo>
                  <a:pt x="0" y="44158"/>
                </a:lnTo>
                <a:lnTo>
                  <a:pt x="55" y="34290"/>
                </a:lnTo>
                <a:lnTo>
                  <a:pt x="319" y="20596"/>
                </a:lnTo>
                <a:lnTo>
                  <a:pt x="341" y="19507"/>
                </a:lnTo>
                <a:lnTo>
                  <a:pt x="418" y="15138"/>
                </a:lnTo>
                <a:lnTo>
                  <a:pt x="1027" y="10706"/>
                </a:lnTo>
                <a:lnTo>
                  <a:pt x="1332" y="8712"/>
                </a:lnTo>
                <a:lnTo>
                  <a:pt x="2005" y="6756"/>
                </a:lnTo>
                <a:lnTo>
                  <a:pt x="3275" y="3340"/>
                </a:lnTo>
                <a:lnTo>
                  <a:pt x="3313" y="3200"/>
                </a:lnTo>
                <a:lnTo>
                  <a:pt x="504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9" name="object 1429"/>
          <p:cNvSpPr/>
          <p:nvPr/>
        </p:nvSpPr>
        <p:spPr>
          <a:xfrm>
            <a:off x="1222903" y="4513804"/>
            <a:ext cx="10693" cy="41643"/>
          </a:xfrm>
          <a:custGeom>
            <a:avLst/>
            <a:gdLst/>
            <a:ahLst/>
            <a:cxnLst/>
            <a:rect l="l" t="t" r="r" b="b"/>
            <a:pathLst>
              <a:path w="10693" h="41643">
                <a:moveTo>
                  <a:pt x="0" y="0"/>
                </a:moveTo>
                <a:lnTo>
                  <a:pt x="2044" y="622"/>
                </a:lnTo>
                <a:lnTo>
                  <a:pt x="2273" y="850"/>
                </a:lnTo>
                <a:lnTo>
                  <a:pt x="4064" y="2057"/>
                </a:lnTo>
                <a:lnTo>
                  <a:pt x="5537" y="3111"/>
                </a:lnTo>
                <a:lnTo>
                  <a:pt x="5626" y="3289"/>
                </a:lnTo>
                <a:lnTo>
                  <a:pt x="6743" y="4749"/>
                </a:lnTo>
                <a:lnTo>
                  <a:pt x="7874" y="6438"/>
                </a:lnTo>
                <a:lnTo>
                  <a:pt x="8102" y="6654"/>
                </a:lnTo>
                <a:lnTo>
                  <a:pt x="8686" y="8623"/>
                </a:lnTo>
                <a:lnTo>
                  <a:pt x="9728" y="12293"/>
                </a:lnTo>
                <a:lnTo>
                  <a:pt x="9918" y="12649"/>
                </a:lnTo>
                <a:lnTo>
                  <a:pt x="10109" y="16433"/>
                </a:lnTo>
                <a:lnTo>
                  <a:pt x="10604" y="28956"/>
                </a:lnTo>
                <a:lnTo>
                  <a:pt x="10693" y="29133"/>
                </a:lnTo>
                <a:lnTo>
                  <a:pt x="10147" y="41643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0" name="object 1430"/>
          <p:cNvSpPr/>
          <p:nvPr/>
        </p:nvSpPr>
        <p:spPr>
          <a:xfrm>
            <a:off x="564497" y="3856121"/>
            <a:ext cx="609447" cy="809650"/>
          </a:xfrm>
          <a:custGeom>
            <a:avLst/>
            <a:gdLst/>
            <a:ahLst/>
            <a:cxnLst/>
            <a:rect l="l" t="t" r="r" b="b"/>
            <a:pathLst>
              <a:path w="609447" h="809650">
                <a:moveTo>
                  <a:pt x="596328" y="35509"/>
                </a:moveTo>
                <a:lnTo>
                  <a:pt x="609447" y="35496"/>
                </a:lnTo>
                <a:lnTo>
                  <a:pt x="578599" y="35458"/>
                </a:lnTo>
                <a:lnTo>
                  <a:pt x="577430" y="809650"/>
                </a:lnTo>
                <a:lnTo>
                  <a:pt x="0" y="808774"/>
                </a:lnTo>
                <a:lnTo>
                  <a:pt x="1371" y="0"/>
                </a:lnTo>
                <a:lnTo>
                  <a:pt x="577875" y="800"/>
                </a:lnTo>
                <a:lnTo>
                  <a:pt x="571385" y="8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1" name="object 1431"/>
          <p:cNvSpPr/>
          <p:nvPr/>
        </p:nvSpPr>
        <p:spPr>
          <a:xfrm>
            <a:off x="565876" y="3856120"/>
            <a:ext cx="8115" cy="25"/>
          </a:xfrm>
          <a:custGeom>
            <a:avLst/>
            <a:gdLst/>
            <a:ahLst/>
            <a:cxnLst/>
            <a:rect l="l" t="t" r="r" b="b"/>
            <a:pathLst>
              <a:path w="8115" h="25">
                <a:moveTo>
                  <a:pt x="0" y="0"/>
                </a:moveTo>
                <a:lnTo>
                  <a:pt x="8115" y="2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2" name="object 1432"/>
          <p:cNvSpPr/>
          <p:nvPr/>
        </p:nvSpPr>
        <p:spPr>
          <a:xfrm>
            <a:off x="1143045" y="3856903"/>
            <a:ext cx="50" cy="34671"/>
          </a:xfrm>
          <a:custGeom>
            <a:avLst/>
            <a:gdLst/>
            <a:ahLst/>
            <a:cxnLst/>
            <a:rect l="l" t="t" r="r" b="b"/>
            <a:pathLst>
              <a:path w="50" h="34671">
                <a:moveTo>
                  <a:pt x="0" y="0"/>
                </a:moveTo>
                <a:lnTo>
                  <a:pt x="50" y="34671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3" name="object 1433"/>
          <p:cNvSpPr/>
          <p:nvPr/>
        </p:nvSpPr>
        <p:spPr>
          <a:xfrm>
            <a:off x="1141961" y="4631043"/>
            <a:ext cx="84785" cy="165"/>
          </a:xfrm>
          <a:custGeom>
            <a:avLst/>
            <a:gdLst/>
            <a:ahLst/>
            <a:cxnLst/>
            <a:rect l="l" t="t" r="r" b="b"/>
            <a:pathLst>
              <a:path w="84785" h="165">
                <a:moveTo>
                  <a:pt x="78066" y="165"/>
                </a:moveTo>
                <a:lnTo>
                  <a:pt x="84785" y="126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4" name="object 1434"/>
          <p:cNvSpPr/>
          <p:nvPr/>
        </p:nvSpPr>
        <p:spPr>
          <a:xfrm>
            <a:off x="1189137" y="4568404"/>
            <a:ext cx="17360" cy="25"/>
          </a:xfrm>
          <a:custGeom>
            <a:avLst/>
            <a:gdLst/>
            <a:ahLst/>
            <a:cxnLst/>
            <a:rect l="l" t="t" r="r" b="b"/>
            <a:pathLst>
              <a:path w="17360" h="25">
                <a:moveTo>
                  <a:pt x="4241" y="25"/>
                </a:moveTo>
                <a:lnTo>
                  <a:pt x="17360" y="12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5" name="object 1435"/>
          <p:cNvSpPr/>
          <p:nvPr/>
        </p:nvSpPr>
        <p:spPr>
          <a:xfrm>
            <a:off x="1194085" y="4499737"/>
            <a:ext cx="28765" cy="10325"/>
          </a:xfrm>
          <a:custGeom>
            <a:avLst/>
            <a:gdLst/>
            <a:ahLst/>
            <a:cxnLst/>
            <a:rect l="l" t="t" r="r" b="b"/>
            <a:pathLst>
              <a:path w="28765" h="10325">
                <a:moveTo>
                  <a:pt x="0" y="10325"/>
                </a:moveTo>
                <a:lnTo>
                  <a:pt x="4699" y="5422"/>
                </a:lnTo>
                <a:lnTo>
                  <a:pt x="12090" y="1498"/>
                </a:lnTo>
                <a:lnTo>
                  <a:pt x="21793" y="0"/>
                </a:lnTo>
                <a:lnTo>
                  <a:pt x="28765" y="1079"/>
                </a:lnTo>
                <a:lnTo>
                  <a:pt x="25908" y="431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6" name="object 1436"/>
          <p:cNvSpPr/>
          <p:nvPr/>
        </p:nvSpPr>
        <p:spPr>
          <a:xfrm>
            <a:off x="1226743" y="4631178"/>
            <a:ext cx="52451" cy="88"/>
          </a:xfrm>
          <a:custGeom>
            <a:avLst/>
            <a:gdLst/>
            <a:ahLst/>
            <a:cxnLst/>
            <a:rect l="l" t="t" r="r" b="b"/>
            <a:pathLst>
              <a:path w="52450" h="88">
                <a:moveTo>
                  <a:pt x="0" y="0"/>
                </a:moveTo>
                <a:lnTo>
                  <a:pt x="52451" y="76"/>
                </a:lnTo>
                <a:lnTo>
                  <a:pt x="44919" y="88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7" name="object 1437"/>
          <p:cNvSpPr/>
          <p:nvPr/>
        </p:nvSpPr>
        <p:spPr>
          <a:xfrm>
            <a:off x="1197394" y="4568413"/>
            <a:ext cx="17360" cy="63"/>
          </a:xfrm>
          <a:custGeom>
            <a:avLst/>
            <a:gdLst/>
            <a:ahLst/>
            <a:cxnLst/>
            <a:rect l="l" t="t" r="r" b="b"/>
            <a:pathLst>
              <a:path w="17360" h="63">
                <a:moveTo>
                  <a:pt x="0" y="50"/>
                </a:moveTo>
                <a:lnTo>
                  <a:pt x="17360" y="63"/>
                </a:lnTo>
                <a:lnTo>
                  <a:pt x="9105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8" name="object 1438"/>
          <p:cNvSpPr/>
          <p:nvPr/>
        </p:nvSpPr>
        <p:spPr>
          <a:xfrm>
            <a:off x="1214756" y="4568456"/>
            <a:ext cx="17945" cy="76"/>
          </a:xfrm>
          <a:custGeom>
            <a:avLst/>
            <a:gdLst/>
            <a:ahLst/>
            <a:cxnLst/>
            <a:rect l="l" t="t" r="r" b="b"/>
            <a:pathLst>
              <a:path w="17945" h="76">
                <a:moveTo>
                  <a:pt x="0" y="25"/>
                </a:moveTo>
                <a:lnTo>
                  <a:pt x="17945" y="76"/>
                </a:lnTo>
                <a:lnTo>
                  <a:pt x="4775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9" name="object 1439"/>
          <p:cNvSpPr/>
          <p:nvPr/>
        </p:nvSpPr>
        <p:spPr>
          <a:xfrm>
            <a:off x="1199907" y="4512798"/>
            <a:ext cx="22999" cy="42570"/>
          </a:xfrm>
          <a:custGeom>
            <a:avLst/>
            <a:gdLst/>
            <a:ahLst/>
            <a:cxnLst/>
            <a:rect l="l" t="t" r="r" b="b"/>
            <a:pathLst>
              <a:path w="22999" h="42570">
                <a:moveTo>
                  <a:pt x="0" y="42570"/>
                </a:moveTo>
                <a:lnTo>
                  <a:pt x="177" y="15201"/>
                </a:lnTo>
                <a:lnTo>
                  <a:pt x="762" y="9855"/>
                </a:lnTo>
                <a:lnTo>
                  <a:pt x="2781" y="5930"/>
                </a:lnTo>
                <a:lnTo>
                  <a:pt x="5816" y="3060"/>
                </a:lnTo>
                <a:lnTo>
                  <a:pt x="10147" y="876"/>
                </a:lnTo>
                <a:lnTo>
                  <a:pt x="16294" y="0"/>
                </a:lnTo>
                <a:lnTo>
                  <a:pt x="22999" y="1003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0" name="object 1440"/>
          <p:cNvSpPr/>
          <p:nvPr/>
        </p:nvSpPr>
        <p:spPr>
          <a:xfrm>
            <a:off x="1199907" y="4555365"/>
            <a:ext cx="33147" cy="76"/>
          </a:xfrm>
          <a:custGeom>
            <a:avLst/>
            <a:gdLst/>
            <a:ahLst/>
            <a:cxnLst/>
            <a:rect l="l" t="t" r="r" b="b"/>
            <a:pathLst>
              <a:path w="33146" h="76">
                <a:moveTo>
                  <a:pt x="33146" y="76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1" name="object 1441"/>
          <p:cNvSpPr/>
          <p:nvPr/>
        </p:nvSpPr>
        <p:spPr>
          <a:xfrm>
            <a:off x="840999" y="3856481"/>
            <a:ext cx="2032" cy="50"/>
          </a:xfrm>
          <a:custGeom>
            <a:avLst/>
            <a:gdLst/>
            <a:ahLst/>
            <a:cxnLst/>
            <a:rect l="l" t="t" r="r" b="b"/>
            <a:pathLst>
              <a:path w="2031" h="50">
                <a:moveTo>
                  <a:pt x="2031" y="0"/>
                </a:moveTo>
                <a:lnTo>
                  <a:pt x="0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2" name="object 1442"/>
          <p:cNvSpPr/>
          <p:nvPr/>
        </p:nvSpPr>
        <p:spPr>
          <a:xfrm>
            <a:off x="1269128" y="4631241"/>
            <a:ext cx="1270" cy="12"/>
          </a:xfrm>
          <a:custGeom>
            <a:avLst/>
            <a:gdLst/>
            <a:ahLst/>
            <a:cxnLst/>
            <a:rect l="l" t="t" r="r" b="b"/>
            <a:pathLst>
              <a:path w="1269" h="12">
                <a:moveTo>
                  <a:pt x="1269" y="12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3" name="object 1443"/>
          <p:cNvSpPr/>
          <p:nvPr/>
        </p:nvSpPr>
        <p:spPr>
          <a:xfrm>
            <a:off x="1232711" y="4518823"/>
            <a:ext cx="48907" cy="49745"/>
          </a:xfrm>
          <a:custGeom>
            <a:avLst/>
            <a:gdLst/>
            <a:ahLst/>
            <a:cxnLst/>
            <a:rect l="l" t="t" r="r" b="b"/>
            <a:pathLst>
              <a:path w="48907" h="49745">
                <a:moveTo>
                  <a:pt x="9525" y="0"/>
                </a:moveTo>
                <a:lnTo>
                  <a:pt x="11049" y="14033"/>
                </a:lnTo>
                <a:lnTo>
                  <a:pt x="10985" y="36664"/>
                </a:lnTo>
                <a:lnTo>
                  <a:pt x="48907" y="36703"/>
                </a:lnTo>
                <a:lnTo>
                  <a:pt x="48869" y="49745"/>
                </a:lnTo>
                <a:lnTo>
                  <a:pt x="0" y="49707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4" name="object 1444"/>
          <p:cNvSpPr/>
          <p:nvPr/>
        </p:nvSpPr>
        <p:spPr>
          <a:xfrm>
            <a:off x="1238521" y="4568515"/>
            <a:ext cx="812" cy="25"/>
          </a:xfrm>
          <a:custGeom>
            <a:avLst/>
            <a:gdLst/>
            <a:ahLst/>
            <a:cxnLst/>
            <a:rect l="l" t="t" r="r" b="b"/>
            <a:pathLst>
              <a:path w="812" h="25">
                <a:moveTo>
                  <a:pt x="812" y="25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5" name="object 1445"/>
          <p:cNvSpPr/>
          <p:nvPr/>
        </p:nvSpPr>
        <p:spPr>
          <a:xfrm>
            <a:off x="1279190" y="4631260"/>
            <a:ext cx="18173" cy="38"/>
          </a:xfrm>
          <a:custGeom>
            <a:avLst/>
            <a:gdLst/>
            <a:ahLst/>
            <a:cxnLst/>
            <a:rect l="l" t="t" r="r" b="b"/>
            <a:pathLst>
              <a:path w="18173" h="38">
                <a:moveTo>
                  <a:pt x="0" y="0"/>
                </a:moveTo>
                <a:lnTo>
                  <a:pt x="18173" y="38"/>
                </a:lnTo>
                <a:lnTo>
                  <a:pt x="14516" y="38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6" name="object 1446"/>
          <p:cNvSpPr/>
          <p:nvPr/>
        </p:nvSpPr>
        <p:spPr>
          <a:xfrm>
            <a:off x="1222842" y="4500619"/>
            <a:ext cx="19202" cy="17843"/>
          </a:xfrm>
          <a:custGeom>
            <a:avLst/>
            <a:gdLst/>
            <a:ahLst/>
            <a:cxnLst/>
            <a:rect l="l" t="t" r="r" b="b"/>
            <a:pathLst>
              <a:path w="19202" h="17843">
                <a:moveTo>
                  <a:pt x="812" y="0"/>
                </a:moveTo>
                <a:lnTo>
                  <a:pt x="4508" y="1574"/>
                </a:lnTo>
                <a:lnTo>
                  <a:pt x="812" y="0"/>
                </a:lnTo>
                <a:lnTo>
                  <a:pt x="0" y="203"/>
                </a:lnTo>
                <a:lnTo>
                  <a:pt x="5676" y="1638"/>
                </a:lnTo>
                <a:lnTo>
                  <a:pt x="12826" y="6286"/>
                </a:lnTo>
                <a:lnTo>
                  <a:pt x="16548" y="10922"/>
                </a:lnTo>
                <a:lnTo>
                  <a:pt x="19202" y="17843"/>
                </a:lnTo>
                <a:lnTo>
                  <a:pt x="17995" y="14719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7" name="object 1447"/>
          <p:cNvSpPr/>
          <p:nvPr/>
        </p:nvSpPr>
        <p:spPr>
          <a:xfrm>
            <a:off x="1294523" y="4631275"/>
            <a:ext cx="10820" cy="50"/>
          </a:xfrm>
          <a:custGeom>
            <a:avLst/>
            <a:gdLst/>
            <a:ahLst/>
            <a:cxnLst/>
            <a:rect l="l" t="t" r="r" b="b"/>
            <a:pathLst>
              <a:path w="10820" h="50">
                <a:moveTo>
                  <a:pt x="0" y="50"/>
                </a:moveTo>
                <a:lnTo>
                  <a:pt x="10820" y="0"/>
                </a:lnTo>
                <a:lnTo>
                  <a:pt x="2844" y="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8" name="object 1448"/>
          <p:cNvSpPr/>
          <p:nvPr/>
        </p:nvSpPr>
        <p:spPr>
          <a:xfrm>
            <a:off x="1242043" y="4518469"/>
            <a:ext cx="1079" cy="8674"/>
          </a:xfrm>
          <a:custGeom>
            <a:avLst/>
            <a:gdLst/>
            <a:ahLst/>
            <a:cxnLst/>
            <a:rect l="l" t="t" r="r" b="b"/>
            <a:pathLst>
              <a:path w="1079" h="8674">
                <a:moveTo>
                  <a:pt x="1079" y="8674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9" name="object 1449"/>
          <p:cNvSpPr/>
          <p:nvPr/>
        </p:nvSpPr>
        <p:spPr>
          <a:xfrm>
            <a:off x="1242340" y="4519225"/>
            <a:ext cx="304" cy="1435"/>
          </a:xfrm>
          <a:custGeom>
            <a:avLst/>
            <a:gdLst/>
            <a:ahLst/>
            <a:cxnLst/>
            <a:rect l="l" t="t" r="r" b="b"/>
            <a:pathLst>
              <a:path w="304" h="1435">
                <a:moveTo>
                  <a:pt x="304" y="1435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0" name="object 1450"/>
          <p:cNvSpPr/>
          <p:nvPr/>
        </p:nvSpPr>
        <p:spPr>
          <a:xfrm>
            <a:off x="1235671" y="4506901"/>
            <a:ext cx="4787" cy="7505"/>
          </a:xfrm>
          <a:custGeom>
            <a:avLst/>
            <a:gdLst/>
            <a:ahLst/>
            <a:cxnLst/>
            <a:rect l="l" t="t" r="r" b="b"/>
            <a:pathLst>
              <a:path w="4787" h="7505">
                <a:moveTo>
                  <a:pt x="0" y="0"/>
                </a:moveTo>
                <a:lnTo>
                  <a:pt x="3721" y="4648"/>
                </a:lnTo>
                <a:lnTo>
                  <a:pt x="2971" y="3670"/>
                </a:lnTo>
                <a:lnTo>
                  <a:pt x="4787" y="750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1" name="object 1451"/>
          <p:cNvSpPr/>
          <p:nvPr/>
        </p:nvSpPr>
        <p:spPr>
          <a:xfrm>
            <a:off x="1234942" y="4506602"/>
            <a:ext cx="2120" cy="2070"/>
          </a:xfrm>
          <a:custGeom>
            <a:avLst/>
            <a:gdLst/>
            <a:ahLst/>
            <a:cxnLst/>
            <a:rect l="l" t="t" r="r" b="b"/>
            <a:pathLst>
              <a:path w="2120" h="2070">
                <a:moveTo>
                  <a:pt x="0" y="0"/>
                </a:moveTo>
                <a:lnTo>
                  <a:pt x="2120" y="207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2" name="object 1452"/>
          <p:cNvSpPr/>
          <p:nvPr/>
        </p:nvSpPr>
        <p:spPr>
          <a:xfrm>
            <a:off x="1228521" y="4502255"/>
            <a:ext cx="5461" cy="3606"/>
          </a:xfrm>
          <a:custGeom>
            <a:avLst/>
            <a:gdLst/>
            <a:ahLst/>
            <a:cxnLst/>
            <a:rect l="l" t="t" r="r" b="b"/>
            <a:pathLst>
              <a:path w="5461" h="3606">
                <a:moveTo>
                  <a:pt x="0" y="0"/>
                </a:moveTo>
                <a:lnTo>
                  <a:pt x="3924" y="2247"/>
                </a:lnTo>
                <a:lnTo>
                  <a:pt x="5461" y="3606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3" name="object 1453"/>
          <p:cNvSpPr/>
          <p:nvPr/>
        </p:nvSpPr>
        <p:spPr>
          <a:xfrm>
            <a:off x="1227348" y="4502193"/>
            <a:ext cx="3276" cy="1460"/>
          </a:xfrm>
          <a:custGeom>
            <a:avLst/>
            <a:gdLst/>
            <a:ahLst/>
            <a:cxnLst/>
            <a:rect l="l" t="t" r="r" b="b"/>
            <a:pathLst>
              <a:path w="3276" h="1460">
                <a:moveTo>
                  <a:pt x="0" y="0"/>
                </a:moveTo>
                <a:lnTo>
                  <a:pt x="3276" y="146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4" name="object 1454"/>
          <p:cNvSpPr/>
          <p:nvPr/>
        </p:nvSpPr>
        <p:spPr>
          <a:xfrm>
            <a:off x="1305345" y="4631282"/>
            <a:ext cx="26200" cy="101"/>
          </a:xfrm>
          <a:custGeom>
            <a:avLst/>
            <a:gdLst/>
            <a:ahLst/>
            <a:cxnLst/>
            <a:rect l="l" t="t" r="r" b="b"/>
            <a:pathLst>
              <a:path w="26200" h="101">
                <a:moveTo>
                  <a:pt x="0" y="0"/>
                </a:moveTo>
                <a:lnTo>
                  <a:pt x="26200" y="101"/>
                </a:lnTo>
                <a:lnTo>
                  <a:pt x="13258" y="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5" name="object 1455"/>
          <p:cNvSpPr/>
          <p:nvPr/>
        </p:nvSpPr>
        <p:spPr>
          <a:xfrm>
            <a:off x="1271986" y="4568540"/>
            <a:ext cx="9601" cy="25"/>
          </a:xfrm>
          <a:custGeom>
            <a:avLst/>
            <a:gdLst/>
            <a:ahLst/>
            <a:cxnLst/>
            <a:rect l="l" t="t" r="r" b="b"/>
            <a:pathLst>
              <a:path w="9601" h="25">
                <a:moveTo>
                  <a:pt x="9601" y="25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6" name="object 1456"/>
          <p:cNvSpPr/>
          <p:nvPr/>
        </p:nvSpPr>
        <p:spPr>
          <a:xfrm>
            <a:off x="1331546" y="4631363"/>
            <a:ext cx="26238" cy="25"/>
          </a:xfrm>
          <a:custGeom>
            <a:avLst/>
            <a:gdLst/>
            <a:ahLst/>
            <a:cxnLst/>
            <a:rect l="l" t="t" r="r" b="b"/>
            <a:pathLst>
              <a:path w="26238" h="25">
                <a:moveTo>
                  <a:pt x="0" y="25"/>
                </a:moveTo>
                <a:lnTo>
                  <a:pt x="26238" y="0"/>
                </a:lnTo>
                <a:lnTo>
                  <a:pt x="13119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7" name="object 1457"/>
          <p:cNvSpPr/>
          <p:nvPr/>
        </p:nvSpPr>
        <p:spPr>
          <a:xfrm>
            <a:off x="1357790" y="4631343"/>
            <a:ext cx="9690" cy="25"/>
          </a:xfrm>
          <a:custGeom>
            <a:avLst/>
            <a:gdLst/>
            <a:ahLst/>
            <a:cxnLst/>
            <a:rect l="l" t="t" r="r" b="b"/>
            <a:pathLst>
              <a:path w="9690" h="25">
                <a:moveTo>
                  <a:pt x="0" y="25"/>
                </a:moveTo>
                <a:lnTo>
                  <a:pt x="9690" y="0"/>
                </a:lnTo>
                <a:lnTo>
                  <a:pt x="0" y="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8" name="object 1458"/>
          <p:cNvSpPr/>
          <p:nvPr/>
        </p:nvSpPr>
        <p:spPr>
          <a:xfrm>
            <a:off x="1367483" y="4631348"/>
            <a:ext cx="16459" cy="50"/>
          </a:xfrm>
          <a:custGeom>
            <a:avLst/>
            <a:gdLst/>
            <a:ahLst/>
            <a:cxnLst/>
            <a:rect l="l" t="t" r="r" b="b"/>
            <a:pathLst>
              <a:path w="16459" h="50">
                <a:moveTo>
                  <a:pt x="0" y="0"/>
                </a:moveTo>
                <a:lnTo>
                  <a:pt x="16459" y="38"/>
                </a:lnTo>
                <a:lnTo>
                  <a:pt x="3340" y="5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9" name="object 1459"/>
          <p:cNvSpPr/>
          <p:nvPr/>
        </p:nvSpPr>
        <p:spPr>
          <a:xfrm>
            <a:off x="1189564" y="4278755"/>
            <a:ext cx="21348" cy="26606"/>
          </a:xfrm>
          <a:custGeom>
            <a:avLst/>
            <a:gdLst/>
            <a:ahLst/>
            <a:cxnLst/>
            <a:rect l="l" t="t" r="r" b="b"/>
            <a:pathLst>
              <a:path w="21348" h="26606">
                <a:moveTo>
                  <a:pt x="8229" y="26581"/>
                </a:moveTo>
                <a:lnTo>
                  <a:pt x="21348" y="26568"/>
                </a:lnTo>
                <a:lnTo>
                  <a:pt x="25" y="26606"/>
                </a:lnTo>
                <a:lnTo>
                  <a:pt x="0" y="12814"/>
                </a:lnTo>
                <a:lnTo>
                  <a:pt x="20015" y="0"/>
                </a:lnTo>
                <a:lnTo>
                  <a:pt x="10198" y="623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0" name="object 1460"/>
          <p:cNvSpPr/>
          <p:nvPr/>
        </p:nvSpPr>
        <p:spPr>
          <a:xfrm>
            <a:off x="1383945" y="4631372"/>
            <a:ext cx="26200" cy="126"/>
          </a:xfrm>
          <a:custGeom>
            <a:avLst/>
            <a:gdLst/>
            <a:ahLst/>
            <a:cxnLst/>
            <a:rect l="l" t="t" r="r" b="b"/>
            <a:pathLst>
              <a:path w="26200" h="126">
                <a:moveTo>
                  <a:pt x="8115" y="38"/>
                </a:moveTo>
                <a:lnTo>
                  <a:pt x="0" y="12"/>
                </a:lnTo>
                <a:lnTo>
                  <a:pt x="26200" y="126"/>
                </a:lnTo>
                <a:lnTo>
                  <a:pt x="13119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1" name="object 1461"/>
          <p:cNvSpPr/>
          <p:nvPr/>
        </p:nvSpPr>
        <p:spPr>
          <a:xfrm>
            <a:off x="1210913" y="4305326"/>
            <a:ext cx="12814" cy="76"/>
          </a:xfrm>
          <a:custGeom>
            <a:avLst/>
            <a:gdLst/>
            <a:ahLst/>
            <a:cxnLst/>
            <a:rect l="l" t="t" r="r" b="b"/>
            <a:pathLst>
              <a:path w="12814" h="76">
                <a:moveTo>
                  <a:pt x="5867" y="76"/>
                </a:moveTo>
                <a:lnTo>
                  <a:pt x="12814" y="38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2" name="object 1462"/>
          <p:cNvSpPr/>
          <p:nvPr/>
        </p:nvSpPr>
        <p:spPr>
          <a:xfrm>
            <a:off x="1213016" y="4284305"/>
            <a:ext cx="69011" cy="21132"/>
          </a:xfrm>
          <a:custGeom>
            <a:avLst/>
            <a:gdLst/>
            <a:ahLst/>
            <a:cxnLst/>
            <a:rect l="l" t="t" r="r" b="b"/>
            <a:pathLst>
              <a:path w="69011" h="21132">
                <a:moveTo>
                  <a:pt x="10706" y="21056"/>
                </a:moveTo>
                <a:lnTo>
                  <a:pt x="68973" y="21132"/>
                </a:lnTo>
                <a:lnTo>
                  <a:pt x="69011" y="8102"/>
                </a:lnTo>
                <a:lnTo>
                  <a:pt x="0" y="8026"/>
                </a:lnTo>
                <a:lnTo>
                  <a:pt x="12522" y="0"/>
                </a:lnTo>
                <a:lnTo>
                  <a:pt x="2806" y="6197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3" name="object 1463"/>
          <p:cNvSpPr/>
          <p:nvPr/>
        </p:nvSpPr>
        <p:spPr>
          <a:xfrm>
            <a:off x="1189612" y="4234200"/>
            <a:ext cx="34556" cy="13157"/>
          </a:xfrm>
          <a:custGeom>
            <a:avLst/>
            <a:gdLst/>
            <a:ahLst/>
            <a:cxnLst/>
            <a:rect l="l" t="t" r="r" b="b"/>
            <a:pathLst>
              <a:path w="34556" h="13157">
                <a:moveTo>
                  <a:pt x="29362" y="13068"/>
                </a:moveTo>
                <a:lnTo>
                  <a:pt x="34556" y="13157"/>
                </a:lnTo>
                <a:lnTo>
                  <a:pt x="0" y="13030"/>
                </a:lnTo>
                <a:lnTo>
                  <a:pt x="38" y="0"/>
                </a:lnTo>
                <a:lnTo>
                  <a:pt x="32829" y="38"/>
                </a:lnTo>
                <a:lnTo>
                  <a:pt x="22453" y="76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4" name="object 1464"/>
          <p:cNvSpPr/>
          <p:nvPr/>
        </p:nvSpPr>
        <p:spPr>
          <a:xfrm>
            <a:off x="1410144" y="4631471"/>
            <a:ext cx="6489" cy="25"/>
          </a:xfrm>
          <a:custGeom>
            <a:avLst/>
            <a:gdLst/>
            <a:ahLst/>
            <a:cxnLst/>
            <a:rect l="l" t="t" r="r" b="b"/>
            <a:pathLst>
              <a:path w="6489" h="25">
                <a:moveTo>
                  <a:pt x="0" y="25"/>
                </a:moveTo>
                <a:lnTo>
                  <a:pt x="6489" y="0"/>
                </a:lnTo>
                <a:lnTo>
                  <a:pt x="0" y="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5" name="object 1465"/>
          <p:cNvSpPr/>
          <p:nvPr/>
        </p:nvSpPr>
        <p:spPr>
          <a:xfrm>
            <a:off x="1353607" y="4491324"/>
            <a:ext cx="68541" cy="92163"/>
          </a:xfrm>
          <a:custGeom>
            <a:avLst/>
            <a:gdLst/>
            <a:ahLst/>
            <a:cxnLst/>
            <a:rect l="l" t="t" r="r" b="b"/>
            <a:pathLst>
              <a:path w="68541" h="92163">
                <a:moveTo>
                  <a:pt x="54978" y="52641"/>
                </a:moveTo>
                <a:lnTo>
                  <a:pt x="62420" y="52679"/>
                </a:lnTo>
                <a:lnTo>
                  <a:pt x="51231" y="52692"/>
                </a:lnTo>
                <a:lnTo>
                  <a:pt x="51092" y="92151"/>
                </a:lnTo>
                <a:lnTo>
                  <a:pt x="39458" y="92163"/>
                </a:lnTo>
                <a:lnTo>
                  <a:pt x="39471" y="52666"/>
                </a:lnTo>
                <a:lnTo>
                  <a:pt x="50" y="52616"/>
                </a:lnTo>
                <a:lnTo>
                  <a:pt x="0" y="39408"/>
                </a:lnTo>
                <a:lnTo>
                  <a:pt x="39547" y="39496"/>
                </a:lnTo>
                <a:lnTo>
                  <a:pt x="39547" y="0"/>
                </a:lnTo>
                <a:lnTo>
                  <a:pt x="51320" y="25"/>
                </a:lnTo>
                <a:lnTo>
                  <a:pt x="51180" y="39484"/>
                </a:lnTo>
                <a:lnTo>
                  <a:pt x="68541" y="39496"/>
                </a:lnTo>
                <a:lnTo>
                  <a:pt x="55194" y="3952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6" name="object 1466"/>
          <p:cNvSpPr/>
          <p:nvPr/>
        </p:nvSpPr>
        <p:spPr>
          <a:xfrm>
            <a:off x="1216765" y="4292278"/>
            <a:ext cx="13081" cy="127"/>
          </a:xfrm>
          <a:custGeom>
            <a:avLst/>
            <a:gdLst/>
            <a:ahLst/>
            <a:cxnLst/>
            <a:rect l="l" t="t" r="r" b="b"/>
            <a:pathLst>
              <a:path w="13081" h="126">
                <a:moveTo>
                  <a:pt x="0" y="0"/>
                </a:moveTo>
                <a:lnTo>
                  <a:pt x="13081" y="127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7" name="object 1467"/>
          <p:cNvSpPr/>
          <p:nvPr/>
        </p:nvSpPr>
        <p:spPr>
          <a:xfrm>
            <a:off x="1225541" y="4253049"/>
            <a:ext cx="48907" cy="31254"/>
          </a:xfrm>
          <a:custGeom>
            <a:avLst/>
            <a:gdLst/>
            <a:ahLst/>
            <a:cxnLst/>
            <a:rect l="l" t="t" r="r" b="b"/>
            <a:pathLst>
              <a:path w="48907" h="31254">
                <a:moveTo>
                  <a:pt x="0" y="31254"/>
                </a:moveTo>
                <a:lnTo>
                  <a:pt x="48907" y="0"/>
                </a:lnTo>
                <a:lnTo>
                  <a:pt x="39103" y="623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8" name="object 1468"/>
          <p:cNvSpPr/>
          <p:nvPr/>
        </p:nvSpPr>
        <p:spPr>
          <a:xfrm>
            <a:off x="1209577" y="4266219"/>
            <a:ext cx="19481" cy="12534"/>
          </a:xfrm>
          <a:custGeom>
            <a:avLst/>
            <a:gdLst/>
            <a:ahLst/>
            <a:cxnLst/>
            <a:rect l="l" t="t" r="r" b="b"/>
            <a:pathLst>
              <a:path w="19481" h="12534">
                <a:moveTo>
                  <a:pt x="9715" y="6337"/>
                </a:moveTo>
                <a:lnTo>
                  <a:pt x="19481" y="0"/>
                </a:lnTo>
                <a:lnTo>
                  <a:pt x="0" y="12534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9" name="object 1469"/>
          <p:cNvSpPr/>
          <p:nvPr/>
        </p:nvSpPr>
        <p:spPr>
          <a:xfrm>
            <a:off x="1416639" y="4631443"/>
            <a:ext cx="32778" cy="63"/>
          </a:xfrm>
          <a:custGeom>
            <a:avLst/>
            <a:gdLst/>
            <a:ahLst/>
            <a:cxnLst/>
            <a:rect l="l" t="t" r="r" b="b"/>
            <a:pathLst>
              <a:path w="32778" h="63">
                <a:moveTo>
                  <a:pt x="0" y="25"/>
                </a:moveTo>
                <a:lnTo>
                  <a:pt x="32778" y="63"/>
                </a:lnTo>
                <a:lnTo>
                  <a:pt x="24523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0" name="object 1470"/>
          <p:cNvSpPr/>
          <p:nvPr/>
        </p:nvSpPr>
        <p:spPr>
          <a:xfrm>
            <a:off x="1242968" y="4292314"/>
            <a:ext cx="9245" cy="76"/>
          </a:xfrm>
          <a:custGeom>
            <a:avLst/>
            <a:gdLst/>
            <a:ahLst/>
            <a:cxnLst/>
            <a:rect l="l" t="t" r="r" b="b"/>
            <a:pathLst>
              <a:path w="9245" h="76">
                <a:moveTo>
                  <a:pt x="0" y="76"/>
                </a:moveTo>
                <a:lnTo>
                  <a:pt x="9245" y="63"/>
                </a:lnTo>
                <a:lnTo>
                  <a:pt x="4648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1" name="object 1471"/>
          <p:cNvSpPr/>
          <p:nvPr/>
        </p:nvSpPr>
        <p:spPr>
          <a:xfrm>
            <a:off x="1252213" y="4292384"/>
            <a:ext cx="3873" cy="0"/>
          </a:xfrm>
          <a:custGeom>
            <a:avLst/>
            <a:gdLst/>
            <a:ahLst/>
            <a:cxnLst/>
            <a:rect l="l" t="t" r="r" b="b"/>
            <a:pathLst>
              <a:path w="3873" h="0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2" name="object 1472"/>
          <p:cNvSpPr/>
          <p:nvPr/>
        </p:nvSpPr>
        <p:spPr>
          <a:xfrm>
            <a:off x="1224165" y="4247363"/>
            <a:ext cx="34226" cy="18859"/>
          </a:xfrm>
          <a:custGeom>
            <a:avLst/>
            <a:gdLst/>
            <a:ahLst/>
            <a:cxnLst/>
            <a:rect l="l" t="t" r="r" b="b"/>
            <a:pathLst>
              <a:path w="34226" h="18859">
                <a:moveTo>
                  <a:pt x="4889" y="18859"/>
                </a:moveTo>
                <a:lnTo>
                  <a:pt x="34226" y="177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3" name="object 1473"/>
          <p:cNvSpPr/>
          <p:nvPr/>
        </p:nvSpPr>
        <p:spPr>
          <a:xfrm>
            <a:off x="1212838" y="4234200"/>
            <a:ext cx="12344" cy="63"/>
          </a:xfrm>
          <a:custGeom>
            <a:avLst/>
            <a:gdLst/>
            <a:ahLst/>
            <a:cxnLst/>
            <a:rect l="l" t="t" r="r" b="b"/>
            <a:pathLst>
              <a:path w="12344" h="63">
                <a:moveTo>
                  <a:pt x="9601" y="38"/>
                </a:moveTo>
                <a:lnTo>
                  <a:pt x="12344" y="63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4" name="object 1474"/>
          <p:cNvSpPr/>
          <p:nvPr/>
        </p:nvSpPr>
        <p:spPr>
          <a:xfrm>
            <a:off x="1449420" y="4631494"/>
            <a:ext cx="13119" cy="12"/>
          </a:xfrm>
          <a:custGeom>
            <a:avLst/>
            <a:gdLst/>
            <a:ahLst/>
            <a:cxnLst/>
            <a:rect l="l" t="t" r="r" b="b"/>
            <a:pathLst>
              <a:path w="13119" h="12">
                <a:moveTo>
                  <a:pt x="0" y="12"/>
                </a:moveTo>
                <a:lnTo>
                  <a:pt x="13119" y="0"/>
                </a:lnTo>
                <a:lnTo>
                  <a:pt x="0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5" name="object 1475"/>
          <p:cNvSpPr/>
          <p:nvPr/>
        </p:nvSpPr>
        <p:spPr>
          <a:xfrm>
            <a:off x="1227260" y="4234268"/>
            <a:ext cx="10960" cy="76"/>
          </a:xfrm>
          <a:custGeom>
            <a:avLst/>
            <a:gdLst/>
            <a:ahLst/>
            <a:cxnLst/>
            <a:rect l="l" t="t" r="r" b="b"/>
            <a:pathLst>
              <a:path w="10960" h="76">
                <a:moveTo>
                  <a:pt x="10147" y="0"/>
                </a:moveTo>
                <a:lnTo>
                  <a:pt x="8712" y="76"/>
                </a:lnTo>
                <a:lnTo>
                  <a:pt x="10960" y="25"/>
                </a:lnTo>
                <a:lnTo>
                  <a:pt x="0" y="25"/>
                </a:lnTo>
                <a:lnTo>
                  <a:pt x="8712" y="76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6" name="object 1476"/>
          <p:cNvSpPr/>
          <p:nvPr/>
        </p:nvSpPr>
        <p:spPr>
          <a:xfrm>
            <a:off x="1238220" y="4234268"/>
            <a:ext cx="26288" cy="88"/>
          </a:xfrm>
          <a:custGeom>
            <a:avLst/>
            <a:gdLst/>
            <a:ahLst/>
            <a:cxnLst/>
            <a:rect l="l" t="t" r="r" b="b"/>
            <a:pathLst>
              <a:path w="26288" h="88">
                <a:moveTo>
                  <a:pt x="0" y="25"/>
                </a:moveTo>
                <a:lnTo>
                  <a:pt x="26288" y="88"/>
                </a:lnTo>
                <a:lnTo>
                  <a:pt x="14071" y="76"/>
                </a:lnTo>
                <a:lnTo>
                  <a:pt x="20878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7" name="object 1477"/>
          <p:cNvSpPr/>
          <p:nvPr/>
        </p:nvSpPr>
        <p:spPr>
          <a:xfrm>
            <a:off x="1225181" y="4234260"/>
            <a:ext cx="2082" cy="38"/>
          </a:xfrm>
          <a:custGeom>
            <a:avLst/>
            <a:gdLst/>
            <a:ahLst/>
            <a:cxnLst/>
            <a:rect l="l" t="t" r="r" b="b"/>
            <a:pathLst>
              <a:path w="2082" h="38">
                <a:moveTo>
                  <a:pt x="2082" y="38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8" name="object 1478"/>
          <p:cNvSpPr/>
          <p:nvPr/>
        </p:nvSpPr>
        <p:spPr>
          <a:xfrm>
            <a:off x="1173951" y="3891616"/>
            <a:ext cx="315658" cy="739940"/>
          </a:xfrm>
          <a:custGeom>
            <a:avLst/>
            <a:gdLst/>
            <a:ahLst/>
            <a:cxnLst/>
            <a:rect l="l" t="t" r="r" b="b"/>
            <a:pathLst>
              <a:path w="315658" h="739940">
                <a:moveTo>
                  <a:pt x="288594" y="739876"/>
                </a:moveTo>
                <a:lnTo>
                  <a:pt x="314655" y="739940"/>
                </a:lnTo>
                <a:lnTo>
                  <a:pt x="315658" y="431"/>
                </a:ln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9" name="object 1479"/>
          <p:cNvSpPr/>
          <p:nvPr/>
        </p:nvSpPr>
        <p:spPr>
          <a:xfrm>
            <a:off x="1416027" y="4530811"/>
            <a:ext cx="28308" cy="13246"/>
          </a:xfrm>
          <a:custGeom>
            <a:avLst/>
            <a:gdLst/>
            <a:ahLst/>
            <a:cxnLst/>
            <a:rect l="l" t="t" r="r" b="b"/>
            <a:pathLst>
              <a:path w="28308" h="13246">
                <a:moveTo>
                  <a:pt x="0" y="13195"/>
                </a:moveTo>
                <a:lnTo>
                  <a:pt x="28232" y="13246"/>
                </a:lnTo>
                <a:lnTo>
                  <a:pt x="28308" y="76"/>
                </a:lnTo>
                <a:lnTo>
                  <a:pt x="6121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0" name="object 1480"/>
          <p:cNvSpPr/>
          <p:nvPr/>
        </p:nvSpPr>
        <p:spPr>
          <a:xfrm>
            <a:off x="1269122" y="4292399"/>
            <a:ext cx="12903" cy="12"/>
          </a:xfrm>
          <a:custGeom>
            <a:avLst/>
            <a:gdLst/>
            <a:ahLst/>
            <a:cxnLst/>
            <a:rect l="l" t="t" r="r" b="b"/>
            <a:pathLst>
              <a:path w="12903" h="12">
                <a:moveTo>
                  <a:pt x="0" y="12"/>
                </a:moveTo>
                <a:lnTo>
                  <a:pt x="12903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1" name="object 1481"/>
          <p:cNvSpPr/>
          <p:nvPr/>
        </p:nvSpPr>
        <p:spPr>
          <a:xfrm>
            <a:off x="1264519" y="4234351"/>
            <a:ext cx="17576" cy="18694"/>
          </a:xfrm>
          <a:custGeom>
            <a:avLst/>
            <a:gdLst/>
            <a:ahLst/>
            <a:cxnLst/>
            <a:rect l="l" t="t" r="r" b="b"/>
            <a:pathLst>
              <a:path w="17576" h="18694">
                <a:moveTo>
                  <a:pt x="9931" y="18694"/>
                </a:moveTo>
                <a:lnTo>
                  <a:pt x="17564" y="13728"/>
                </a:lnTo>
                <a:lnTo>
                  <a:pt x="17576" y="12"/>
                </a:lnTo>
                <a:lnTo>
                  <a:pt x="0" y="0"/>
                </a:lnTo>
                <a:lnTo>
                  <a:pt x="11988" y="25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2" name="object 1482"/>
          <p:cNvSpPr/>
          <p:nvPr/>
        </p:nvSpPr>
        <p:spPr>
          <a:xfrm>
            <a:off x="1251842" y="4234359"/>
            <a:ext cx="8343" cy="12"/>
          </a:xfrm>
          <a:custGeom>
            <a:avLst/>
            <a:gdLst/>
            <a:ahLst/>
            <a:cxnLst/>
            <a:rect l="l" t="t" r="r" b="b"/>
            <a:pathLst>
              <a:path w="8343" h="12">
                <a:moveTo>
                  <a:pt x="0" y="0"/>
                </a:moveTo>
                <a:lnTo>
                  <a:pt x="8343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3" name="object 1483"/>
          <p:cNvSpPr/>
          <p:nvPr/>
        </p:nvSpPr>
        <p:spPr>
          <a:xfrm>
            <a:off x="1184272" y="3984033"/>
            <a:ext cx="44018" cy="10668"/>
          </a:xfrm>
          <a:custGeom>
            <a:avLst/>
            <a:gdLst/>
            <a:ahLst/>
            <a:cxnLst/>
            <a:rect l="l" t="t" r="r" b="b"/>
            <a:pathLst>
              <a:path w="44018" h="10667">
                <a:moveTo>
                  <a:pt x="12547" y="0"/>
                </a:moveTo>
                <a:lnTo>
                  <a:pt x="25" y="38"/>
                </a:lnTo>
                <a:lnTo>
                  <a:pt x="0" y="10566"/>
                </a:lnTo>
                <a:lnTo>
                  <a:pt x="44018" y="10668"/>
                </a:lnTo>
                <a:lnTo>
                  <a:pt x="31292" y="10566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4" name="object 1484"/>
          <p:cNvSpPr/>
          <p:nvPr/>
        </p:nvSpPr>
        <p:spPr>
          <a:xfrm>
            <a:off x="1196825" y="3953266"/>
            <a:ext cx="41757" cy="71018"/>
          </a:xfrm>
          <a:custGeom>
            <a:avLst/>
            <a:gdLst/>
            <a:ahLst/>
            <a:cxnLst/>
            <a:rect l="l" t="t" r="r" b="b"/>
            <a:pathLst>
              <a:path w="41757" h="71018">
                <a:moveTo>
                  <a:pt x="0" y="30759"/>
                </a:moveTo>
                <a:lnTo>
                  <a:pt x="31521" y="30784"/>
                </a:lnTo>
                <a:lnTo>
                  <a:pt x="31610" y="25"/>
                </a:lnTo>
                <a:lnTo>
                  <a:pt x="41757" y="0"/>
                </a:lnTo>
                <a:lnTo>
                  <a:pt x="41732" y="71018"/>
                </a:lnTo>
                <a:lnTo>
                  <a:pt x="31445" y="71005"/>
                </a:lnTo>
                <a:lnTo>
                  <a:pt x="31470" y="41427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5" name="object 1485"/>
          <p:cNvSpPr/>
          <p:nvPr/>
        </p:nvSpPr>
        <p:spPr>
          <a:xfrm>
            <a:off x="1393156" y="4226847"/>
            <a:ext cx="11366" cy="91884"/>
          </a:xfrm>
          <a:custGeom>
            <a:avLst/>
            <a:gdLst/>
            <a:ahLst/>
            <a:cxnLst/>
            <a:rect l="l" t="t" r="r" b="b"/>
            <a:pathLst>
              <a:path w="11366" h="91884">
                <a:moveTo>
                  <a:pt x="0" y="91859"/>
                </a:moveTo>
                <a:lnTo>
                  <a:pt x="7886" y="91884"/>
                </a:lnTo>
                <a:lnTo>
                  <a:pt x="0" y="91859"/>
                </a:lnTo>
                <a:lnTo>
                  <a:pt x="139" y="0"/>
                </a:lnTo>
                <a:lnTo>
                  <a:pt x="11366" y="76"/>
                </a:lnTo>
                <a:lnTo>
                  <a:pt x="139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6" name="object 1486"/>
          <p:cNvSpPr/>
          <p:nvPr/>
        </p:nvSpPr>
        <p:spPr>
          <a:xfrm>
            <a:off x="1142372" y="3856903"/>
            <a:ext cx="673" cy="12"/>
          </a:xfrm>
          <a:custGeom>
            <a:avLst/>
            <a:gdLst/>
            <a:ahLst/>
            <a:cxnLst/>
            <a:rect l="l" t="t" r="r" b="b"/>
            <a:pathLst>
              <a:path w="673" h="12">
                <a:moveTo>
                  <a:pt x="673" y="0"/>
                </a:moveTo>
                <a:lnTo>
                  <a:pt x="0" y="1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7" name="object 1487"/>
          <p:cNvSpPr/>
          <p:nvPr/>
        </p:nvSpPr>
        <p:spPr>
          <a:xfrm>
            <a:off x="1401048" y="4226913"/>
            <a:ext cx="3924" cy="91859"/>
          </a:xfrm>
          <a:custGeom>
            <a:avLst/>
            <a:gdLst/>
            <a:ahLst/>
            <a:cxnLst/>
            <a:rect l="l" t="t" r="r" b="b"/>
            <a:pathLst>
              <a:path w="3924" h="91859">
                <a:moveTo>
                  <a:pt x="0" y="91821"/>
                </a:moveTo>
                <a:lnTo>
                  <a:pt x="3784" y="91859"/>
                </a:lnTo>
                <a:lnTo>
                  <a:pt x="3924" y="0"/>
                </a:lnTo>
                <a:lnTo>
                  <a:pt x="3479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8" name="object 1488"/>
          <p:cNvSpPr/>
          <p:nvPr/>
        </p:nvSpPr>
        <p:spPr>
          <a:xfrm>
            <a:off x="1181840" y="3891631"/>
            <a:ext cx="18262" cy="12"/>
          </a:xfrm>
          <a:custGeom>
            <a:avLst/>
            <a:gdLst/>
            <a:ahLst/>
            <a:cxnLst/>
            <a:rect l="l" t="t" r="r" b="b"/>
            <a:pathLst>
              <a:path w="18262" h="12">
                <a:moveTo>
                  <a:pt x="0" y="12"/>
                </a:moveTo>
                <a:lnTo>
                  <a:pt x="18262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9" name="object 1489"/>
          <p:cNvSpPr/>
          <p:nvPr/>
        </p:nvSpPr>
        <p:spPr>
          <a:xfrm>
            <a:off x="1248967" y="3965994"/>
            <a:ext cx="8826" cy="42024"/>
          </a:xfrm>
          <a:custGeom>
            <a:avLst/>
            <a:gdLst/>
            <a:ahLst/>
            <a:cxnLst/>
            <a:rect l="l" t="t" r="r" b="b"/>
            <a:pathLst>
              <a:path w="8826" h="42024">
                <a:moveTo>
                  <a:pt x="0" y="42024"/>
                </a:moveTo>
                <a:lnTo>
                  <a:pt x="8788" y="42024"/>
                </a:lnTo>
                <a:lnTo>
                  <a:pt x="8826" y="0"/>
                </a:lnTo>
                <a:lnTo>
                  <a:pt x="76" y="88"/>
                </a:lnTo>
                <a:lnTo>
                  <a:pt x="0" y="42024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0" name="object 1490"/>
          <p:cNvSpPr/>
          <p:nvPr/>
        </p:nvSpPr>
        <p:spPr>
          <a:xfrm>
            <a:off x="1266855" y="3976545"/>
            <a:ext cx="7429" cy="21780"/>
          </a:xfrm>
          <a:custGeom>
            <a:avLst/>
            <a:gdLst/>
            <a:ahLst/>
            <a:cxnLst/>
            <a:rect l="l" t="t" r="r" b="b"/>
            <a:pathLst>
              <a:path w="7429" h="21780">
                <a:moveTo>
                  <a:pt x="3060" y="21704"/>
                </a:moveTo>
                <a:lnTo>
                  <a:pt x="0" y="21729"/>
                </a:lnTo>
                <a:lnTo>
                  <a:pt x="76" y="0"/>
                </a:lnTo>
                <a:lnTo>
                  <a:pt x="7429" y="88"/>
                </a:lnTo>
                <a:lnTo>
                  <a:pt x="7429" y="21780"/>
                </a:lnTo>
                <a:lnTo>
                  <a:pt x="3060" y="21704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1" name="object 1491"/>
          <p:cNvSpPr/>
          <p:nvPr/>
        </p:nvSpPr>
        <p:spPr>
          <a:xfrm>
            <a:off x="1221026" y="3891701"/>
            <a:ext cx="5283" cy="50"/>
          </a:xfrm>
          <a:custGeom>
            <a:avLst/>
            <a:gdLst/>
            <a:ahLst/>
            <a:cxnLst/>
            <a:rect l="l" t="t" r="r" b="b"/>
            <a:pathLst>
              <a:path w="5283" h="50">
                <a:moveTo>
                  <a:pt x="0" y="0"/>
                </a:moveTo>
                <a:lnTo>
                  <a:pt x="5283" y="5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2" name="object 1492"/>
          <p:cNvSpPr/>
          <p:nvPr/>
        </p:nvSpPr>
        <p:spPr>
          <a:xfrm>
            <a:off x="1213227" y="3891627"/>
            <a:ext cx="9652" cy="114"/>
          </a:xfrm>
          <a:custGeom>
            <a:avLst/>
            <a:gdLst/>
            <a:ahLst/>
            <a:cxnLst/>
            <a:rect l="l" t="t" r="r" b="b"/>
            <a:pathLst>
              <a:path w="9652" h="114">
                <a:moveTo>
                  <a:pt x="9652" y="114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3" name="object 1493"/>
          <p:cNvSpPr/>
          <p:nvPr/>
        </p:nvSpPr>
        <p:spPr>
          <a:xfrm>
            <a:off x="1271400" y="3891742"/>
            <a:ext cx="7302" cy="0"/>
          </a:xfrm>
          <a:custGeom>
            <a:avLst/>
            <a:gdLst/>
            <a:ahLst/>
            <a:cxnLst/>
            <a:rect l="l" t="t" r="r" b="b"/>
            <a:pathLst>
              <a:path w="7302" h="0">
                <a:moveTo>
                  <a:pt x="7302" y="0"/>
                </a:moveTo>
                <a:lnTo>
                  <a:pt x="0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4" name="object 1494"/>
          <p:cNvSpPr/>
          <p:nvPr/>
        </p:nvSpPr>
        <p:spPr>
          <a:xfrm>
            <a:off x="1291824" y="3891728"/>
            <a:ext cx="6629" cy="12"/>
          </a:xfrm>
          <a:custGeom>
            <a:avLst/>
            <a:gdLst/>
            <a:ahLst/>
            <a:cxnLst/>
            <a:rect l="l" t="t" r="r" b="b"/>
            <a:pathLst>
              <a:path w="6629" h="12">
                <a:moveTo>
                  <a:pt x="0" y="0"/>
                </a:moveTo>
                <a:lnTo>
                  <a:pt x="6629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5" name="object 1495"/>
          <p:cNvSpPr/>
          <p:nvPr/>
        </p:nvSpPr>
        <p:spPr>
          <a:xfrm>
            <a:off x="1295524" y="3891818"/>
            <a:ext cx="9385" cy="38"/>
          </a:xfrm>
          <a:custGeom>
            <a:avLst/>
            <a:gdLst/>
            <a:ahLst/>
            <a:cxnLst/>
            <a:rect l="l" t="t" r="r" b="b"/>
            <a:pathLst>
              <a:path w="9385" h="38">
                <a:moveTo>
                  <a:pt x="0" y="0"/>
                </a:moveTo>
                <a:lnTo>
                  <a:pt x="9385" y="38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6" name="object 1496"/>
          <p:cNvSpPr/>
          <p:nvPr/>
        </p:nvSpPr>
        <p:spPr>
          <a:xfrm>
            <a:off x="1319597" y="3891782"/>
            <a:ext cx="9702" cy="12"/>
          </a:xfrm>
          <a:custGeom>
            <a:avLst/>
            <a:gdLst/>
            <a:ahLst/>
            <a:cxnLst/>
            <a:rect l="l" t="t" r="r" b="b"/>
            <a:pathLst>
              <a:path w="9702" h="12">
                <a:moveTo>
                  <a:pt x="9702" y="0"/>
                </a:moveTo>
                <a:lnTo>
                  <a:pt x="0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7" name="object 1497"/>
          <p:cNvSpPr/>
          <p:nvPr/>
        </p:nvSpPr>
        <p:spPr>
          <a:xfrm>
            <a:off x="1344184" y="3891845"/>
            <a:ext cx="9690" cy="12"/>
          </a:xfrm>
          <a:custGeom>
            <a:avLst/>
            <a:gdLst/>
            <a:ahLst/>
            <a:cxnLst/>
            <a:rect l="l" t="t" r="r" b="b"/>
            <a:pathLst>
              <a:path w="9690" h="12">
                <a:moveTo>
                  <a:pt x="9690" y="0"/>
                </a:moveTo>
                <a:lnTo>
                  <a:pt x="0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8" name="object 1498"/>
          <p:cNvSpPr/>
          <p:nvPr/>
        </p:nvSpPr>
        <p:spPr>
          <a:xfrm>
            <a:off x="1383502" y="3891958"/>
            <a:ext cx="19519" cy="12"/>
          </a:xfrm>
          <a:custGeom>
            <a:avLst/>
            <a:gdLst/>
            <a:ahLst/>
            <a:cxnLst/>
            <a:rect l="l" t="t" r="r" b="b"/>
            <a:pathLst>
              <a:path w="19519" h="12">
                <a:moveTo>
                  <a:pt x="0" y="0"/>
                </a:moveTo>
                <a:lnTo>
                  <a:pt x="19519" y="12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9" name="object 1499"/>
          <p:cNvSpPr/>
          <p:nvPr/>
        </p:nvSpPr>
        <p:spPr>
          <a:xfrm>
            <a:off x="1370422" y="3891836"/>
            <a:ext cx="8026" cy="63"/>
          </a:xfrm>
          <a:custGeom>
            <a:avLst/>
            <a:gdLst/>
            <a:ahLst/>
            <a:cxnLst/>
            <a:rect l="l" t="t" r="r" b="b"/>
            <a:pathLst>
              <a:path w="8026" h="63">
                <a:moveTo>
                  <a:pt x="0" y="0"/>
                </a:moveTo>
                <a:lnTo>
                  <a:pt x="8026" y="63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0" name="object 1500"/>
          <p:cNvSpPr/>
          <p:nvPr/>
        </p:nvSpPr>
        <p:spPr>
          <a:xfrm>
            <a:off x="1409746" y="3891934"/>
            <a:ext cx="7073" cy="0"/>
          </a:xfrm>
          <a:custGeom>
            <a:avLst/>
            <a:gdLst/>
            <a:ahLst/>
            <a:cxnLst/>
            <a:rect l="l" t="t" r="r" b="b"/>
            <a:pathLst>
              <a:path w="7073" h="0">
                <a:moveTo>
                  <a:pt x="0" y="0"/>
                </a:moveTo>
                <a:lnTo>
                  <a:pt x="7073" y="0"/>
                </a:lnTo>
              </a:path>
            </a:pathLst>
          </a:custGeom>
          <a:ln w="3556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1" name="object 1501"/>
          <p:cNvSpPr/>
          <p:nvPr/>
        </p:nvSpPr>
        <p:spPr>
          <a:xfrm>
            <a:off x="841545" y="4088791"/>
            <a:ext cx="2692" cy="3136"/>
          </a:xfrm>
          <a:custGeom>
            <a:avLst/>
            <a:gdLst/>
            <a:ahLst/>
            <a:cxnLst/>
            <a:rect l="l" t="t" r="r" b="b"/>
            <a:pathLst>
              <a:path w="2692" h="3136">
                <a:moveTo>
                  <a:pt x="0" y="0"/>
                </a:moveTo>
                <a:lnTo>
                  <a:pt x="774" y="393"/>
                </a:lnTo>
                <a:lnTo>
                  <a:pt x="1511" y="1130"/>
                </a:lnTo>
                <a:lnTo>
                  <a:pt x="2070" y="1752"/>
                </a:lnTo>
                <a:lnTo>
                  <a:pt x="2501" y="2552"/>
                </a:lnTo>
                <a:lnTo>
                  <a:pt x="2641" y="2819"/>
                </a:lnTo>
                <a:lnTo>
                  <a:pt x="2692" y="31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2" name="object 1502"/>
          <p:cNvSpPr/>
          <p:nvPr/>
        </p:nvSpPr>
        <p:spPr>
          <a:xfrm>
            <a:off x="724712" y="4130421"/>
            <a:ext cx="1397" cy="5753"/>
          </a:xfrm>
          <a:custGeom>
            <a:avLst/>
            <a:gdLst/>
            <a:ahLst/>
            <a:cxnLst/>
            <a:rect l="l" t="t" r="r" b="b"/>
            <a:pathLst>
              <a:path w="1396" h="5753">
                <a:moveTo>
                  <a:pt x="1396" y="0"/>
                </a:moveTo>
                <a:lnTo>
                  <a:pt x="914" y="596"/>
                </a:lnTo>
                <a:lnTo>
                  <a:pt x="571" y="1244"/>
                </a:lnTo>
                <a:lnTo>
                  <a:pt x="279" y="1968"/>
                </a:lnTo>
                <a:lnTo>
                  <a:pt x="114" y="2743"/>
                </a:lnTo>
                <a:lnTo>
                  <a:pt x="38" y="3454"/>
                </a:lnTo>
                <a:lnTo>
                  <a:pt x="0" y="3594"/>
                </a:lnTo>
                <a:lnTo>
                  <a:pt x="12" y="4279"/>
                </a:lnTo>
                <a:lnTo>
                  <a:pt x="165" y="4991"/>
                </a:lnTo>
                <a:lnTo>
                  <a:pt x="126" y="5130"/>
                </a:lnTo>
                <a:lnTo>
                  <a:pt x="457" y="575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3" name="object 1503"/>
          <p:cNvSpPr/>
          <p:nvPr/>
        </p:nvSpPr>
        <p:spPr>
          <a:xfrm>
            <a:off x="866471" y="4154479"/>
            <a:ext cx="1435" cy="5651"/>
          </a:xfrm>
          <a:custGeom>
            <a:avLst/>
            <a:gdLst/>
            <a:ahLst/>
            <a:cxnLst/>
            <a:rect l="l" t="t" r="r" b="b"/>
            <a:pathLst>
              <a:path w="1435" h="5651">
                <a:moveTo>
                  <a:pt x="977" y="0"/>
                </a:moveTo>
                <a:lnTo>
                  <a:pt x="1219" y="673"/>
                </a:lnTo>
                <a:lnTo>
                  <a:pt x="1371" y="1384"/>
                </a:lnTo>
                <a:lnTo>
                  <a:pt x="1435" y="2146"/>
                </a:lnTo>
                <a:lnTo>
                  <a:pt x="1396" y="2286"/>
                </a:lnTo>
                <a:lnTo>
                  <a:pt x="1282" y="2921"/>
                </a:lnTo>
                <a:lnTo>
                  <a:pt x="1206" y="3644"/>
                </a:lnTo>
                <a:lnTo>
                  <a:pt x="825" y="4419"/>
                </a:lnTo>
                <a:lnTo>
                  <a:pt x="571" y="5016"/>
                </a:lnTo>
                <a:lnTo>
                  <a:pt x="520" y="5143"/>
                </a:lnTo>
                <a:lnTo>
                  <a:pt x="0" y="565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4" name="object 1504"/>
          <p:cNvSpPr/>
          <p:nvPr/>
        </p:nvSpPr>
        <p:spPr>
          <a:xfrm>
            <a:off x="726112" y="4079035"/>
            <a:ext cx="115430" cy="134518"/>
          </a:xfrm>
          <a:custGeom>
            <a:avLst/>
            <a:gdLst/>
            <a:ahLst/>
            <a:cxnLst/>
            <a:rect l="l" t="t" r="r" b="b"/>
            <a:pathLst>
              <a:path w="115430" h="134518">
                <a:moveTo>
                  <a:pt x="92494" y="134518"/>
                </a:moveTo>
                <a:lnTo>
                  <a:pt x="94208" y="134518"/>
                </a:lnTo>
                <a:lnTo>
                  <a:pt x="95948" y="133934"/>
                </a:lnTo>
                <a:lnTo>
                  <a:pt x="97459" y="132905"/>
                </a:lnTo>
                <a:lnTo>
                  <a:pt x="97815" y="132499"/>
                </a:lnTo>
                <a:lnTo>
                  <a:pt x="93433" y="128765"/>
                </a:lnTo>
                <a:lnTo>
                  <a:pt x="92494" y="134518"/>
                </a:lnTo>
                <a:lnTo>
                  <a:pt x="26695" y="123266"/>
                </a:lnTo>
                <a:lnTo>
                  <a:pt x="27673" y="117614"/>
                </a:lnTo>
                <a:lnTo>
                  <a:pt x="4381" y="55105"/>
                </a:lnTo>
                <a:lnTo>
                  <a:pt x="0" y="51384"/>
                </a:lnTo>
                <a:lnTo>
                  <a:pt x="42545" y="0"/>
                </a:lnTo>
                <a:lnTo>
                  <a:pt x="47002" y="3670"/>
                </a:lnTo>
                <a:lnTo>
                  <a:pt x="112763" y="14833"/>
                </a:lnTo>
                <a:lnTo>
                  <a:pt x="113753" y="9169"/>
                </a:lnTo>
                <a:lnTo>
                  <a:pt x="115430" y="975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5" name="object 1505"/>
          <p:cNvSpPr/>
          <p:nvPr/>
        </p:nvSpPr>
        <p:spPr>
          <a:xfrm>
            <a:off x="838878" y="4091928"/>
            <a:ext cx="28575" cy="64490"/>
          </a:xfrm>
          <a:custGeom>
            <a:avLst/>
            <a:gdLst/>
            <a:ahLst/>
            <a:cxnLst/>
            <a:rect l="l" t="t" r="r" b="b"/>
            <a:pathLst>
              <a:path w="28575" h="64490">
                <a:moveTo>
                  <a:pt x="5359" y="0"/>
                </a:moveTo>
                <a:lnTo>
                  <a:pt x="0" y="1943"/>
                </a:lnTo>
                <a:lnTo>
                  <a:pt x="23215" y="64490"/>
                </a:lnTo>
                <a:lnTo>
                  <a:pt x="28574" y="62547"/>
                </a:lnTo>
                <a:lnTo>
                  <a:pt x="535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6" name="object 1506"/>
          <p:cNvSpPr/>
          <p:nvPr/>
        </p:nvSpPr>
        <p:spPr>
          <a:xfrm>
            <a:off x="749565" y="4200719"/>
            <a:ext cx="3238" cy="1587"/>
          </a:xfrm>
          <a:custGeom>
            <a:avLst/>
            <a:gdLst/>
            <a:ahLst/>
            <a:cxnLst/>
            <a:rect l="l" t="t" r="r" b="b"/>
            <a:pathLst>
              <a:path w="3238" h="1587">
                <a:moveTo>
                  <a:pt x="3238" y="1587"/>
                </a:moveTo>
                <a:lnTo>
                  <a:pt x="1460" y="1041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7" name="object 1507"/>
          <p:cNvSpPr/>
          <p:nvPr/>
        </p:nvSpPr>
        <p:spPr>
          <a:xfrm>
            <a:off x="748341" y="4156410"/>
            <a:ext cx="118122" cy="55118"/>
          </a:xfrm>
          <a:custGeom>
            <a:avLst/>
            <a:gdLst/>
            <a:ahLst/>
            <a:cxnLst/>
            <a:rect l="l" t="t" r="r" b="b"/>
            <a:pathLst>
              <a:path w="118122" h="55117">
                <a:moveTo>
                  <a:pt x="1219" y="44310"/>
                </a:moveTo>
                <a:lnTo>
                  <a:pt x="190" y="42799"/>
                </a:lnTo>
                <a:lnTo>
                  <a:pt x="0" y="42227"/>
                </a:lnTo>
                <a:lnTo>
                  <a:pt x="5448" y="40233"/>
                </a:lnTo>
                <a:lnTo>
                  <a:pt x="71208" y="51396"/>
                </a:lnTo>
                <a:lnTo>
                  <a:pt x="113741" y="0"/>
                </a:lnTo>
                <a:lnTo>
                  <a:pt x="118122" y="3721"/>
                </a:lnTo>
                <a:lnTo>
                  <a:pt x="75577" y="5511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8" name="object 1508"/>
          <p:cNvSpPr/>
          <p:nvPr/>
        </p:nvSpPr>
        <p:spPr>
          <a:xfrm>
            <a:off x="725172" y="4077004"/>
            <a:ext cx="48844" cy="121627"/>
          </a:xfrm>
          <a:custGeom>
            <a:avLst/>
            <a:gdLst/>
            <a:ahLst/>
            <a:cxnLst/>
            <a:rect l="l" t="t" r="r" b="b"/>
            <a:pathLst>
              <a:path w="48844" h="121627">
                <a:moveTo>
                  <a:pt x="23164" y="121627"/>
                </a:moveTo>
                <a:lnTo>
                  <a:pt x="0" y="59169"/>
                </a:lnTo>
                <a:lnTo>
                  <a:pt x="5321" y="57137"/>
                </a:lnTo>
                <a:lnTo>
                  <a:pt x="47942" y="5702"/>
                </a:lnTo>
                <a:lnTo>
                  <a:pt x="48844" y="88"/>
                </a:lnTo>
                <a:lnTo>
                  <a:pt x="47091" y="0"/>
                </a:lnTo>
                <a:lnTo>
                  <a:pt x="47218" y="3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9" name="object 1509"/>
          <p:cNvSpPr/>
          <p:nvPr/>
        </p:nvSpPr>
        <p:spPr>
          <a:xfrm>
            <a:off x="725247" y="4131660"/>
            <a:ext cx="38" cy="139"/>
          </a:xfrm>
          <a:custGeom>
            <a:avLst/>
            <a:gdLst/>
            <a:ahLst/>
            <a:cxnLst/>
            <a:rect l="l" t="t" r="r" b="b"/>
            <a:pathLst>
              <a:path w="38" h="139">
                <a:moveTo>
                  <a:pt x="38" y="0"/>
                </a:moveTo>
                <a:lnTo>
                  <a:pt x="0" y="1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0" name="object 1510"/>
          <p:cNvSpPr/>
          <p:nvPr/>
        </p:nvSpPr>
        <p:spPr>
          <a:xfrm>
            <a:off x="724824" y="4133159"/>
            <a:ext cx="50" cy="88"/>
          </a:xfrm>
          <a:custGeom>
            <a:avLst/>
            <a:gdLst/>
            <a:ahLst/>
            <a:cxnLst/>
            <a:rect l="l" t="t" r="r" b="b"/>
            <a:pathLst>
              <a:path w="50" h="88">
                <a:moveTo>
                  <a:pt x="50" y="8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1" name="object 1511"/>
          <p:cNvSpPr/>
          <p:nvPr/>
        </p:nvSpPr>
        <p:spPr>
          <a:xfrm>
            <a:off x="756017" y="4105385"/>
            <a:ext cx="80645" cy="80365"/>
          </a:xfrm>
          <a:custGeom>
            <a:avLst/>
            <a:gdLst/>
            <a:ahLst/>
            <a:cxnLst/>
            <a:rect l="l" t="t" r="r" b="b"/>
            <a:pathLst>
              <a:path w="80645" h="80365">
                <a:moveTo>
                  <a:pt x="14300" y="70599"/>
                </a:moveTo>
                <a:lnTo>
                  <a:pt x="15366" y="71742"/>
                </a:lnTo>
                <a:lnTo>
                  <a:pt x="27063" y="78079"/>
                </a:lnTo>
                <a:lnTo>
                  <a:pt x="40157" y="80365"/>
                </a:lnTo>
                <a:lnTo>
                  <a:pt x="53263" y="78193"/>
                </a:lnTo>
                <a:lnTo>
                  <a:pt x="65023" y="71945"/>
                </a:lnTo>
                <a:lnTo>
                  <a:pt x="74066" y="62115"/>
                </a:lnTo>
                <a:lnTo>
                  <a:pt x="79489" y="49987"/>
                </a:lnTo>
                <a:lnTo>
                  <a:pt x="80644" y="36702"/>
                </a:lnTo>
                <a:lnTo>
                  <a:pt x="77393" y="23926"/>
                </a:lnTo>
                <a:lnTo>
                  <a:pt x="70116" y="12611"/>
                </a:lnTo>
                <a:lnTo>
                  <a:pt x="59588" y="4394"/>
                </a:lnTo>
                <a:lnTo>
                  <a:pt x="46977" y="25"/>
                </a:lnTo>
                <a:lnTo>
                  <a:pt x="33718" y="0"/>
                </a:lnTo>
                <a:lnTo>
                  <a:pt x="21158" y="4279"/>
                </a:lnTo>
                <a:lnTo>
                  <a:pt x="10540" y="12433"/>
                </a:lnTo>
                <a:lnTo>
                  <a:pt x="3340" y="23571"/>
                </a:lnTo>
                <a:lnTo>
                  <a:pt x="0" y="36410"/>
                </a:lnTo>
                <a:lnTo>
                  <a:pt x="1066" y="49783"/>
                </a:lnTo>
                <a:lnTo>
                  <a:pt x="6375" y="61912"/>
                </a:lnTo>
                <a:lnTo>
                  <a:pt x="14300" y="7059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2" name="object 1512"/>
          <p:cNvSpPr/>
          <p:nvPr/>
        </p:nvSpPr>
        <p:spPr>
          <a:xfrm>
            <a:off x="819369" y="4213490"/>
            <a:ext cx="812" cy="25"/>
          </a:xfrm>
          <a:custGeom>
            <a:avLst/>
            <a:gdLst/>
            <a:ahLst/>
            <a:cxnLst/>
            <a:rect l="l" t="t" r="r" b="b"/>
            <a:pathLst>
              <a:path w="812" h="25">
                <a:moveTo>
                  <a:pt x="812" y="25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3" name="object 1513"/>
          <p:cNvSpPr/>
          <p:nvPr/>
        </p:nvSpPr>
        <p:spPr>
          <a:xfrm>
            <a:off x="821481" y="4212978"/>
            <a:ext cx="584" cy="190"/>
          </a:xfrm>
          <a:custGeom>
            <a:avLst/>
            <a:gdLst/>
            <a:ahLst/>
            <a:cxnLst/>
            <a:rect l="l" t="t" r="r" b="b"/>
            <a:pathLst>
              <a:path w="584" h="190">
                <a:moveTo>
                  <a:pt x="0" y="190"/>
                </a:moveTo>
                <a:lnTo>
                  <a:pt x="58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4" name="object 1514"/>
          <p:cNvSpPr/>
          <p:nvPr/>
        </p:nvSpPr>
        <p:spPr>
          <a:xfrm>
            <a:off x="817445" y="4172680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0" y="50"/>
                </a:moveTo>
                <a:lnTo>
                  <a:pt x="8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5" name="object 1515"/>
          <p:cNvSpPr/>
          <p:nvPr/>
        </p:nvSpPr>
        <p:spPr>
          <a:xfrm>
            <a:off x="772981" y="4077079"/>
            <a:ext cx="66878" cy="11125"/>
          </a:xfrm>
          <a:custGeom>
            <a:avLst/>
            <a:gdLst/>
            <a:ahLst/>
            <a:cxnLst/>
            <a:rect l="l" t="t" r="r" b="b"/>
            <a:pathLst>
              <a:path w="66878" h="11125">
                <a:moveTo>
                  <a:pt x="66878" y="11125"/>
                </a:moveTo>
                <a:lnTo>
                  <a:pt x="1028" y="12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6" name="object 1516"/>
          <p:cNvSpPr/>
          <p:nvPr/>
        </p:nvSpPr>
        <p:spPr>
          <a:xfrm>
            <a:off x="768649" y="4077002"/>
            <a:ext cx="3606" cy="2032"/>
          </a:xfrm>
          <a:custGeom>
            <a:avLst/>
            <a:gdLst/>
            <a:ahLst/>
            <a:cxnLst/>
            <a:rect l="l" t="t" r="r" b="b"/>
            <a:pathLst>
              <a:path w="3606" h="2032">
                <a:moveTo>
                  <a:pt x="3606" y="0"/>
                </a:moveTo>
                <a:lnTo>
                  <a:pt x="1866" y="584"/>
                </a:lnTo>
                <a:lnTo>
                  <a:pt x="355" y="1612"/>
                </a:lnTo>
                <a:lnTo>
                  <a:pt x="0" y="203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7" name="object 1517"/>
          <p:cNvSpPr/>
          <p:nvPr/>
        </p:nvSpPr>
        <p:spPr>
          <a:xfrm>
            <a:off x="771094" y="4077342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0"/>
                </a:moveTo>
                <a:lnTo>
                  <a:pt x="0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8" name="object 1518"/>
          <p:cNvSpPr/>
          <p:nvPr/>
        </p:nvSpPr>
        <p:spPr>
          <a:xfrm>
            <a:off x="861607" y="4160456"/>
            <a:ext cx="4686" cy="5575"/>
          </a:xfrm>
          <a:custGeom>
            <a:avLst/>
            <a:gdLst/>
            <a:ahLst/>
            <a:cxnLst/>
            <a:rect l="l" t="t" r="r" b="b"/>
            <a:pathLst>
              <a:path w="4686" h="5575">
                <a:moveTo>
                  <a:pt x="0" y="5575"/>
                </a:moveTo>
                <a:lnTo>
                  <a:pt x="468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9" name="object 1519"/>
          <p:cNvSpPr/>
          <p:nvPr/>
        </p:nvSpPr>
        <p:spPr>
          <a:xfrm>
            <a:off x="675190" y="4527842"/>
            <a:ext cx="24282" cy="10033"/>
          </a:xfrm>
          <a:custGeom>
            <a:avLst/>
            <a:gdLst/>
            <a:ahLst/>
            <a:cxnLst/>
            <a:rect l="l" t="t" r="r" b="b"/>
            <a:pathLst>
              <a:path w="24282" h="10033">
                <a:moveTo>
                  <a:pt x="0" y="0"/>
                </a:moveTo>
                <a:lnTo>
                  <a:pt x="4368" y="3492"/>
                </a:lnTo>
                <a:lnTo>
                  <a:pt x="4597" y="3721"/>
                </a:lnTo>
                <a:lnTo>
                  <a:pt x="9575" y="6210"/>
                </a:lnTo>
                <a:lnTo>
                  <a:pt x="12649" y="7886"/>
                </a:lnTo>
                <a:lnTo>
                  <a:pt x="13042" y="7785"/>
                </a:lnTo>
                <a:lnTo>
                  <a:pt x="16586" y="8648"/>
                </a:lnTo>
                <a:lnTo>
                  <a:pt x="20307" y="9639"/>
                </a:lnTo>
                <a:lnTo>
                  <a:pt x="20447" y="9677"/>
                </a:lnTo>
                <a:lnTo>
                  <a:pt x="24282" y="100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0" name="object 1520"/>
          <p:cNvSpPr/>
          <p:nvPr/>
        </p:nvSpPr>
        <p:spPr>
          <a:xfrm>
            <a:off x="856870" y="4525994"/>
            <a:ext cx="42659" cy="12141"/>
          </a:xfrm>
          <a:custGeom>
            <a:avLst/>
            <a:gdLst/>
            <a:ahLst/>
            <a:cxnLst/>
            <a:rect l="l" t="t" r="r" b="b"/>
            <a:pathLst>
              <a:path w="42659" h="12141">
                <a:moveTo>
                  <a:pt x="42659" y="10883"/>
                </a:moveTo>
                <a:lnTo>
                  <a:pt x="35344" y="12141"/>
                </a:lnTo>
                <a:lnTo>
                  <a:pt x="34975" y="12115"/>
                </a:lnTo>
                <a:lnTo>
                  <a:pt x="27444" y="12115"/>
                </a:lnTo>
                <a:lnTo>
                  <a:pt x="23799" y="12115"/>
                </a:lnTo>
                <a:lnTo>
                  <a:pt x="23469" y="11722"/>
                </a:lnTo>
                <a:lnTo>
                  <a:pt x="19799" y="10820"/>
                </a:lnTo>
                <a:lnTo>
                  <a:pt x="16205" y="9880"/>
                </a:lnTo>
                <a:lnTo>
                  <a:pt x="15849" y="10071"/>
                </a:lnTo>
                <a:lnTo>
                  <a:pt x="12788" y="8382"/>
                </a:lnTo>
                <a:lnTo>
                  <a:pt x="6210" y="4800"/>
                </a:lnTo>
                <a:lnTo>
                  <a:pt x="5892" y="4635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1" name="object 1521"/>
          <p:cNvSpPr/>
          <p:nvPr/>
        </p:nvSpPr>
        <p:spPr>
          <a:xfrm>
            <a:off x="862385" y="4445980"/>
            <a:ext cx="37249" cy="8585"/>
          </a:xfrm>
          <a:custGeom>
            <a:avLst/>
            <a:gdLst/>
            <a:ahLst/>
            <a:cxnLst/>
            <a:rect l="l" t="t" r="r" b="b"/>
            <a:pathLst>
              <a:path w="37249" h="8585">
                <a:moveTo>
                  <a:pt x="0" y="8585"/>
                </a:moveTo>
                <a:lnTo>
                  <a:pt x="3225" y="5841"/>
                </a:lnTo>
                <a:lnTo>
                  <a:pt x="3581" y="5651"/>
                </a:lnTo>
                <a:lnTo>
                  <a:pt x="7365" y="3759"/>
                </a:lnTo>
                <a:lnTo>
                  <a:pt x="10528" y="2184"/>
                </a:lnTo>
                <a:lnTo>
                  <a:pt x="10883" y="2222"/>
                </a:lnTo>
                <a:lnTo>
                  <a:pt x="14376" y="1282"/>
                </a:lnTo>
                <a:lnTo>
                  <a:pt x="18097" y="330"/>
                </a:lnTo>
                <a:lnTo>
                  <a:pt x="18415" y="50"/>
                </a:lnTo>
                <a:lnTo>
                  <a:pt x="22148" y="0"/>
                </a:lnTo>
                <a:lnTo>
                  <a:pt x="29591" y="38"/>
                </a:lnTo>
                <a:lnTo>
                  <a:pt x="29959" y="76"/>
                </a:lnTo>
                <a:lnTo>
                  <a:pt x="37249" y="13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2" name="object 1522"/>
          <p:cNvSpPr/>
          <p:nvPr/>
        </p:nvSpPr>
        <p:spPr>
          <a:xfrm>
            <a:off x="581919" y="4423434"/>
            <a:ext cx="163804" cy="136537"/>
          </a:xfrm>
          <a:custGeom>
            <a:avLst/>
            <a:gdLst/>
            <a:ahLst/>
            <a:cxnLst/>
            <a:rect l="l" t="t" r="r" b="b"/>
            <a:pathLst>
              <a:path w="163804" h="136537">
                <a:moveTo>
                  <a:pt x="0" y="134251"/>
                </a:moveTo>
                <a:lnTo>
                  <a:pt x="12" y="136410"/>
                </a:lnTo>
                <a:lnTo>
                  <a:pt x="135699" y="136537"/>
                </a:lnTo>
                <a:lnTo>
                  <a:pt x="12" y="136410"/>
                </a:lnTo>
                <a:lnTo>
                  <a:pt x="203" y="0"/>
                </a:lnTo>
                <a:lnTo>
                  <a:pt x="163804" y="2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3" name="object 1523"/>
          <p:cNvSpPr/>
          <p:nvPr/>
        </p:nvSpPr>
        <p:spPr>
          <a:xfrm>
            <a:off x="581926" y="4559477"/>
            <a:ext cx="38" cy="368"/>
          </a:xfrm>
          <a:custGeom>
            <a:avLst/>
            <a:gdLst/>
            <a:ahLst/>
            <a:cxnLst/>
            <a:rect l="l" t="t" r="r" b="b"/>
            <a:pathLst>
              <a:path w="38" h="368">
                <a:moveTo>
                  <a:pt x="0" y="368"/>
                </a:moveTo>
                <a:lnTo>
                  <a:pt x="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4" name="object 1524"/>
          <p:cNvSpPr/>
          <p:nvPr/>
        </p:nvSpPr>
        <p:spPr>
          <a:xfrm>
            <a:off x="581927" y="4543751"/>
            <a:ext cx="50" cy="7391"/>
          </a:xfrm>
          <a:custGeom>
            <a:avLst/>
            <a:gdLst/>
            <a:ahLst/>
            <a:cxnLst/>
            <a:rect l="l" t="t" r="r" b="b"/>
            <a:pathLst>
              <a:path w="50" h="7391">
                <a:moveTo>
                  <a:pt x="50" y="7391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5" name="object 1525"/>
          <p:cNvSpPr/>
          <p:nvPr/>
        </p:nvSpPr>
        <p:spPr>
          <a:xfrm>
            <a:off x="582118" y="4423436"/>
            <a:ext cx="115392" cy="190"/>
          </a:xfrm>
          <a:custGeom>
            <a:avLst/>
            <a:gdLst/>
            <a:ahLst/>
            <a:cxnLst/>
            <a:rect l="l" t="t" r="r" b="b"/>
            <a:pathLst>
              <a:path w="115392" h="190">
                <a:moveTo>
                  <a:pt x="0" y="0"/>
                </a:moveTo>
                <a:lnTo>
                  <a:pt x="115392" y="177"/>
                </a:lnTo>
                <a:lnTo>
                  <a:pt x="102273" y="1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6" name="object 1526"/>
          <p:cNvSpPr/>
          <p:nvPr/>
        </p:nvSpPr>
        <p:spPr>
          <a:xfrm>
            <a:off x="639785" y="4428515"/>
            <a:ext cx="126301" cy="126669"/>
          </a:xfrm>
          <a:custGeom>
            <a:avLst/>
            <a:gdLst/>
            <a:ahLst/>
            <a:cxnLst/>
            <a:rect l="l" t="t" r="r" b="b"/>
            <a:pathLst>
              <a:path w="126301" h="126669">
                <a:moveTo>
                  <a:pt x="28752" y="116446"/>
                </a:moveTo>
                <a:lnTo>
                  <a:pt x="47942" y="124853"/>
                </a:lnTo>
                <a:lnTo>
                  <a:pt x="68783" y="126669"/>
                </a:lnTo>
                <a:lnTo>
                  <a:pt x="88988" y="121526"/>
                </a:lnTo>
                <a:lnTo>
                  <a:pt x="106565" y="110121"/>
                </a:lnTo>
                <a:lnTo>
                  <a:pt x="119443" y="93560"/>
                </a:lnTo>
                <a:lnTo>
                  <a:pt x="126301" y="73825"/>
                </a:lnTo>
                <a:lnTo>
                  <a:pt x="126276" y="52946"/>
                </a:lnTo>
                <a:lnTo>
                  <a:pt x="119507" y="33134"/>
                </a:lnTo>
                <a:lnTo>
                  <a:pt x="106692" y="16548"/>
                </a:lnTo>
                <a:lnTo>
                  <a:pt x="89179" y="5092"/>
                </a:lnTo>
                <a:lnTo>
                  <a:pt x="68897" y="0"/>
                </a:lnTo>
                <a:lnTo>
                  <a:pt x="48107" y="1689"/>
                </a:lnTo>
                <a:lnTo>
                  <a:pt x="28930" y="10071"/>
                </a:lnTo>
                <a:lnTo>
                  <a:pt x="13500" y="24206"/>
                </a:lnTo>
                <a:lnTo>
                  <a:pt x="3492" y="42544"/>
                </a:lnTo>
                <a:lnTo>
                  <a:pt x="0" y="63233"/>
                </a:lnTo>
                <a:lnTo>
                  <a:pt x="3454" y="83896"/>
                </a:lnTo>
                <a:lnTo>
                  <a:pt x="13423" y="102222"/>
                </a:lnTo>
                <a:lnTo>
                  <a:pt x="28752" y="1164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7" name="object 1527"/>
          <p:cNvSpPr/>
          <p:nvPr/>
        </p:nvSpPr>
        <p:spPr>
          <a:xfrm>
            <a:off x="643312" y="4431950"/>
            <a:ext cx="119380" cy="119722"/>
          </a:xfrm>
          <a:custGeom>
            <a:avLst/>
            <a:gdLst/>
            <a:ahLst/>
            <a:cxnLst/>
            <a:rect l="l" t="t" r="r" b="b"/>
            <a:pathLst>
              <a:path w="119379" h="119722">
                <a:moveTo>
                  <a:pt x="19062" y="102704"/>
                </a:moveTo>
                <a:lnTo>
                  <a:pt x="27089" y="110070"/>
                </a:lnTo>
                <a:lnTo>
                  <a:pt x="45288" y="118097"/>
                </a:lnTo>
                <a:lnTo>
                  <a:pt x="64985" y="119722"/>
                </a:lnTo>
                <a:lnTo>
                  <a:pt x="84124" y="114922"/>
                </a:lnTo>
                <a:lnTo>
                  <a:pt x="100761" y="104127"/>
                </a:lnTo>
                <a:lnTo>
                  <a:pt x="112902" y="88544"/>
                </a:lnTo>
                <a:lnTo>
                  <a:pt x="119291" y="69849"/>
                </a:lnTo>
                <a:lnTo>
                  <a:pt x="119379" y="50050"/>
                </a:lnTo>
                <a:lnTo>
                  <a:pt x="112966" y="31318"/>
                </a:lnTo>
                <a:lnTo>
                  <a:pt x="100799" y="15747"/>
                </a:lnTo>
                <a:lnTo>
                  <a:pt x="84289" y="4889"/>
                </a:lnTo>
                <a:lnTo>
                  <a:pt x="65150" y="0"/>
                </a:lnTo>
                <a:lnTo>
                  <a:pt x="45427" y="1574"/>
                </a:lnTo>
                <a:lnTo>
                  <a:pt x="27279" y="9512"/>
                </a:lnTo>
                <a:lnTo>
                  <a:pt x="12687" y="22872"/>
                </a:lnTo>
                <a:lnTo>
                  <a:pt x="3200" y="40246"/>
                </a:lnTo>
                <a:lnTo>
                  <a:pt x="0" y="59753"/>
                </a:lnTo>
                <a:lnTo>
                  <a:pt x="3187" y="79286"/>
                </a:lnTo>
                <a:lnTo>
                  <a:pt x="12547" y="96697"/>
                </a:lnTo>
                <a:lnTo>
                  <a:pt x="19062" y="1027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8" name="object 1528"/>
          <p:cNvSpPr/>
          <p:nvPr/>
        </p:nvSpPr>
        <p:spPr>
          <a:xfrm>
            <a:off x="665996" y="4520855"/>
            <a:ext cx="11264" cy="10452"/>
          </a:xfrm>
          <a:custGeom>
            <a:avLst/>
            <a:gdLst/>
            <a:ahLst/>
            <a:cxnLst/>
            <a:rect l="l" t="t" r="r" b="b"/>
            <a:pathLst>
              <a:path w="11264" h="10452">
                <a:moveTo>
                  <a:pt x="11264" y="10452"/>
                </a:moveTo>
                <a:lnTo>
                  <a:pt x="0" y="0"/>
                </a:lnTo>
                <a:lnTo>
                  <a:pt x="3416" y="321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9" name="object 1529"/>
          <p:cNvSpPr/>
          <p:nvPr/>
        </p:nvSpPr>
        <p:spPr>
          <a:xfrm>
            <a:off x="657148" y="4484665"/>
            <a:ext cx="14871" cy="41084"/>
          </a:xfrm>
          <a:custGeom>
            <a:avLst/>
            <a:gdLst/>
            <a:ahLst/>
            <a:cxnLst/>
            <a:rect l="l" t="t" r="r" b="b"/>
            <a:pathLst>
              <a:path w="14871" h="41084">
                <a:moveTo>
                  <a:pt x="11010" y="36182"/>
                </a:moveTo>
                <a:lnTo>
                  <a:pt x="14871" y="41084"/>
                </a:lnTo>
                <a:lnTo>
                  <a:pt x="5511" y="29057"/>
                </a:lnTo>
                <a:lnTo>
                  <a:pt x="596" y="14655"/>
                </a:lnTo>
                <a:lnTo>
                  <a:pt x="685" y="0"/>
                </a:lnTo>
                <a:lnTo>
                  <a:pt x="0" y="7099"/>
                </a:lnTo>
                <a:lnTo>
                  <a:pt x="685" y="148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0" name="object 1530"/>
          <p:cNvSpPr/>
          <p:nvPr/>
        </p:nvSpPr>
        <p:spPr>
          <a:xfrm>
            <a:off x="659940" y="4509691"/>
            <a:ext cx="6057" cy="11163"/>
          </a:xfrm>
          <a:custGeom>
            <a:avLst/>
            <a:gdLst/>
            <a:ahLst/>
            <a:cxnLst/>
            <a:rect l="l" t="t" r="r" b="b"/>
            <a:pathLst>
              <a:path w="6057" h="11163">
                <a:moveTo>
                  <a:pt x="6057" y="11163"/>
                </a:moveTo>
                <a:lnTo>
                  <a:pt x="0" y="0"/>
                </a:lnTo>
                <a:lnTo>
                  <a:pt x="5537" y="1018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1" name="object 1531"/>
          <p:cNvSpPr/>
          <p:nvPr/>
        </p:nvSpPr>
        <p:spPr>
          <a:xfrm>
            <a:off x="672025" y="4525755"/>
            <a:ext cx="9855" cy="6515"/>
          </a:xfrm>
          <a:custGeom>
            <a:avLst/>
            <a:gdLst/>
            <a:ahLst/>
            <a:cxnLst/>
            <a:rect l="l" t="t" r="r" b="b"/>
            <a:pathLst>
              <a:path w="9855" h="6515">
                <a:moveTo>
                  <a:pt x="0" y="0"/>
                </a:moveTo>
                <a:lnTo>
                  <a:pt x="9855" y="651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2" name="object 1532"/>
          <p:cNvSpPr/>
          <p:nvPr/>
        </p:nvSpPr>
        <p:spPr>
          <a:xfrm>
            <a:off x="656440" y="4494077"/>
            <a:ext cx="3505" cy="15608"/>
          </a:xfrm>
          <a:custGeom>
            <a:avLst/>
            <a:gdLst/>
            <a:ahLst/>
            <a:cxnLst/>
            <a:rect l="l" t="t" r="r" b="b"/>
            <a:pathLst>
              <a:path w="3505" h="15608">
                <a:moveTo>
                  <a:pt x="3505" y="15608"/>
                </a:moveTo>
                <a:lnTo>
                  <a:pt x="2133" y="13030"/>
                </a:lnTo>
                <a:lnTo>
                  <a:pt x="0" y="0"/>
                </a:lnTo>
                <a:lnTo>
                  <a:pt x="596" y="414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3" name="object 1533"/>
          <p:cNvSpPr/>
          <p:nvPr/>
        </p:nvSpPr>
        <p:spPr>
          <a:xfrm>
            <a:off x="662663" y="4513726"/>
            <a:ext cx="698" cy="876"/>
          </a:xfrm>
          <a:custGeom>
            <a:avLst/>
            <a:gdLst/>
            <a:ahLst/>
            <a:cxnLst/>
            <a:rect l="l" t="t" r="r" b="b"/>
            <a:pathLst>
              <a:path w="698" h="876">
                <a:moveTo>
                  <a:pt x="0" y="0"/>
                </a:moveTo>
                <a:lnTo>
                  <a:pt x="698" y="8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4" name="object 1534"/>
          <p:cNvSpPr/>
          <p:nvPr/>
        </p:nvSpPr>
        <p:spPr>
          <a:xfrm>
            <a:off x="675181" y="4529330"/>
            <a:ext cx="17526" cy="8483"/>
          </a:xfrm>
          <a:custGeom>
            <a:avLst/>
            <a:gdLst/>
            <a:ahLst/>
            <a:cxnLst/>
            <a:rect l="l" t="t" r="r" b="b"/>
            <a:pathLst>
              <a:path w="17526" h="8483">
                <a:moveTo>
                  <a:pt x="16535" y="8331"/>
                </a:moveTo>
                <a:lnTo>
                  <a:pt x="17525" y="8483"/>
                </a:lnTo>
                <a:lnTo>
                  <a:pt x="16535" y="8331"/>
                </a:lnTo>
                <a:lnTo>
                  <a:pt x="2260" y="210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5" name="object 1535"/>
          <p:cNvSpPr/>
          <p:nvPr/>
        </p:nvSpPr>
        <p:spPr>
          <a:xfrm>
            <a:off x="695946" y="4537238"/>
            <a:ext cx="3530" cy="635"/>
          </a:xfrm>
          <a:custGeom>
            <a:avLst/>
            <a:gdLst/>
            <a:ahLst/>
            <a:cxnLst/>
            <a:rect l="l" t="t" r="r" b="b"/>
            <a:pathLst>
              <a:path w="3530" h="635">
                <a:moveTo>
                  <a:pt x="3530" y="635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6" name="object 1536"/>
          <p:cNvSpPr/>
          <p:nvPr/>
        </p:nvSpPr>
        <p:spPr>
          <a:xfrm>
            <a:off x="691714" y="4519038"/>
            <a:ext cx="63" cy="17449"/>
          </a:xfrm>
          <a:custGeom>
            <a:avLst/>
            <a:gdLst/>
            <a:ahLst/>
            <a:cxnLst/>
            <a:rect l="l" t="t" r="r" b="b"/>
            <a:pathLst>
              <a:path w="63" h="17449">
                <a:moveTo>
                  <a:pt x="63" y="17449"/>
                </a:moveTo>
                <a:lnTo>
                  <a:pt x="25" y="0"/>
                </a:lnTo>
                <a:lnTo>
                  <a:pt x="0" y="96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7" name="object 1537"/>
          <p:cNvSpPr/>
          <p:nvPr/>
        </p:nvSpPr>
        <p:spPr>
          <a:xfrm>
            <a:off x="677444" y="4531432"/>
            <a:ext cx="1320" cy="558"/>
          </a:xfrm>
          <a:custGeom>
            <a:avLst/>
            <a:gdLst/>
            <a:ahLst/>
            <a:cxnLst/>
            <a:rect l="l" t="t" r="r" b="b"/>
            <a:pathLst>
              <a:path w="1320" h="558">
                <a:moveTo>
                  <a:pt x="1320" y="55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8" name="object 1538"/>
          <p:cNvSpPr/>
          <p:nvPr/>
        </p:nvSpPr>
        <p:spPr>
          <a:xfrm>
            <a:off x="655972" y="4476405"/>
            <a:ext cx="2590" cy="17678"/>
          </a:xfrm>
          <a:custGeom>
            <a:avLst/>
            <a:gdLst/>
            <a:ahLst/>
            <a:cxnLst/>
            <a:rect l="l" t="t" r="r" b="b"/>
            <a:pathLst>
              <a:path w="2590" h="17678">
                <a:moveTo>
                  <a:pt x="469" y="17678"/>
                </a:moveTo>
                <a:lnTo>
                  <a:pt x="0" y="15303"/>
                </a:lnTo>
                <a:lnTo>
                  <a:pt x="2590" y="0"/>
                </a:lnTo>
                <a:lnTo>
                  <a:pt x="2324" y="162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9" name="object 1539"/>
          <p:cNvSpPr/>
          <p:nvPr/>
        </p:nvSpPr>
        <p:spPr>
          <a:xfrm>
            <a:off x="657777" y="4457745"/>
            <a:ext cx="14401" cy="26924"/>
          </a:xfrm>
          <a:custGeom>
            <a:avLst/>
            <a:gdLst/>
            <a:ahLst/>
            <a:cxnLst/>
            <a:rect l="l" t="t" r="r" b="b"/>
            <a:pathLst>
              <a:path w="14401" h="26924">
                <a:moveTo>
                  <a:pt x="50" y="26924"/>
                </a:moveTo>
                <a:lnTo>
                  <a:pt x="0" y="26390"/>
                </a:lnTo>
                <a:lnTo>
                  <a:pt x="4991" y="11963"/>
                </a:lnTo>
                <a:lnTo>
                  <a:pt x="14401" y="0"/>
                </a:lnTo>
                <a:lnTo>
                  <a:pt x="10591" y="48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0" name="object 1540"/>
          <p:cNvSpPr/>
          <p:nvPr/>
        </p:nvSpPr>
        <p:spPr>
          <a:xfrm>
            <a:off x="658568" y="4464057"/>
            <a:ext cx="6680" cy="12344"/>
          </a:xfrm>
          <a:custGeom>
            <a:avLst/>
            <a:gdLst/>
            <a:ahLst/>
            <a:cxnLst/>
            <a:rect l="l" t="t" r="r" b="b"/>
            <a:pathLst>
              <a:path w="6680" h="12344">
                <a:moveTo>
                  <a:pt x="0" y="12344"/>
                </a:moveTo>
                <a:lnTo>
                  <a:pt x="6680" y="0"/>
                </a:lnTo>
                <a:lnTo>
                  <a:pt x="3962" y="497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1" name="object 1541"/>
          <p:cNvSpPr/>
          <p:nvPr/>
        </p:nvSpPr>
        <p:spPr>
          <a:xfrm>
            <a:off x="704498" y="4559971"/>
            <a:ext cx="8788" cy="12"/>
          </a:xfrm>
          <a:custGeom>
            <a:avLst/>
            <a:gdLst/>
            <a:ahLst/>
            <a:cxnLst/>
            <a:rect l="l" t="t" r="r" b="b"/>
            <a:pathLst>
              <a:path w="8788" h="12">
                <a:moveTo>
                  <a:pt x="8788" y="1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2" name="object 1542"/>
          <p:cNvSpPr/>
          <p:nvPr/>
        </p:nvSpPr>
        <p:spPr>
          <a:xfrm>
            <a:off x="696419" y="4535178"/>
            <a:ext cx="25946" cy="3848"/>
          </a:xfrm>
          <a:custGeom>
            <a:avLst/>
            <a:gdLst/>
            <a:ahLst/>
            <a:cxnLst/>
            <a:rect l="l" t="t" r="r" b="b"/>
            <a:pathLst>
              <a:path w="25946" h="3848">
                <a:moveTo>
                  <a:pt x="7543" y="3619"/>
                </a:moveTo>
                <a:lnTo>
                  <a:pt x="0" y="2946"/>
                </a:lnTo>
                <a:lnTo>
                  <a:pt x="10756" y="3848"/>
                </a:lnTo>
                <a:lnTo>
                  <a:pt x="25946" y="0"/>
                </a:lnTo>
                <a:lnTo>
                  <a:pt x="25539" y="1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3" name="object 1543"/>
          <p:cNvSpPr/>
          <p:nvPr/>
        </p:nvSpPr>
        <p:spPr>
          <a:xfrm>
            <a:off x="692708" y="4537814"/>
            <a:ext cx="3708" cy="317"/>
          </a:xfrm>
          <a:custGeom>
            <a:avLst/>
            <a:gdLst/>
            <a:ahLst/>
            <a:cxnLst/>
            <a:rect l="l" t="t" r="r" b="b"/>
            <a:pathLst>
              <a:path w="3708" h="317">
                <a:moveTo>
                  <a:pt x="3708" y="317"/>
                </a:moveTo>
                <a:lnTo>
                  <a:pt x="0" y="0"/>
                </a:lnTo>
                <a:lnTo>
                  <a:pt x="3708" y="31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4" name="object 1544"/>
          <p:cNvSpPr/>
          <p:nvPr/>
        </p:nvSpPr>
        <p:spPr>
          <a:xfrm>
            <a:off x="699476" y="4537086"/>
            <a:ext cx="9855" cy="787"/>
          </a:xfrm>
          <a:custGeom>
            <a:avLst/>
            <a:gdLst/>
            <a:ahLst/>
            <a:cxnLst/>
            <a:rect l="l" t="t" r="r" b="b"/>
            <a:pathLst>
              <a:path w="9855" h="787">
                <a:moveTo>
                  <a:pt x="0" y="787"/>
                </a:moveTo>
                <a:lnTo>
                  <a:pt x="9855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5" name="object 1545"/>
          <p:cNvSpPr/>
          <p:nvPr/>
        </p:nvSpPr>
        <p:spPr>
          <a:xfrm>
            <a:off x="672174" y="4447016"/>
            <a:ext cx="19748" cy="72021"/>
          </a:xfrm>
          <a:custGeom>
            <a:avLst/>
            <a:gdLst/>
            <a:ahLst/>
            <a:cxnLst/>
            <a:rect l="l" t="t" r="r" b="b"/>
            <a:pathLst>
              <a:path w="19748" h="72021">
                <a:moveTo>
                  <a:pt x="19570" y="72021"/>
                </a:moveTo>
                <a:lnTo>
                  <a:pt x="19748" y="0"/>
                </a:lnTo>
                <a:lnTo>
                  <a:pt x="12687" y="2387"/>
                </a:lnTo>
                <a:lnTo>
                  <a:pt x="0" y="1073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6" name="object 1546"/>
          <p:cNvSpPr/>
          <p:nvPr/>
        </p:nvSpPr>
        <p:spPr>
          <a:xfrm>
            <a:off x="665248" y="4454671"/>
            <a:ext cx="9499" cy="9385"/>
          </a:xfrm>
          <a:custGeom>
            <a:avLst/>
            <a:gdLst/>
            <a:ahLst/>
            <a:cxnLst/>
            <a:rect l="l" t="t" r="r" b="b"/>
            <a:pathLst>
              <a:path w="9499" h="9385">
                <a:moveTo>
                  <a:pt x="0" y="9385"/>
                </a:moveTo>
                <a:lnTo>
                  <a:pt x="736" y="7975"/>
                </a:lnTo>
                <a:lnTo>
                  <a:pt x="9499" y="0"/>
                </a:lnTo>
                <a:lnTo>
                  <a:pt x="8801" y="59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7" name="object 1547"/>
          <p:cNvSpPr/>
          <p:nvPr/>
        </p:nvSpPr>
        <p:spPr>
          <a:xfrm>
            <a:off x="717616" y="4559973"/>
            <a:ext cx="291896" cy="393"/>
          </a:xfrm>
          <a:custGeom>
            <a:avLst/>
            <a:gdLst/>
            <a:ahLst/>
            <a:cxnLst/>
            <a:rect l="l" t="t" r="r" b="b"/>
            <a:pathLst>
              <a:path w="291896" h="393">
                <a:moveTo>
                  <a:pt x="170370" y="279"/>
                </a:moveTo>
                <a:lnTo>
                  <a:pt x="183400" y="317"/>
                </a:lnTo>
                <a:lnTo>
                  <a:pt x="0" y="0"/>
                </a:lnTo>
                <a:lnTo>
                  <a:pt x="291896" y="393"/>
                </a:lnTo>
                <a:lnTo>
                  <a:pt x="241439" y="3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8" name="object 1548"/>
          <p:cNvSpPr/>
          <p:nvPr/>
        </p:nvSpPr>
        <p:spPr>
          <a:xfrm>
            <a:off x="706721" y="4530500"/>
            <a:ext cx="8140" cy="6832"/>
          </a:xfrm>
          <a:custGeom>
            <a:avLst/>
            <a:gdLst/>
            <a:ahLst/>
            <a:cxnLst/>
            <a:rect l="l" t="t" r="r" b="b"/>
            <a:pathLst>
              <a:path w="8140" h="6832">
                <a:moveTo>
                  <a:pt x="0" y="6832"/>
                </a:moveTo>
                <a:lnTo>
                  <a:pt x="8140" y="6045"/>
                </a:lnTo>
                <a:lnTo>
                  <a:pt x="812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9" name="object 1549"/>
          <p:cNvSpPr/>
          <p:nvPr/>
        </p:nvSpPr>
        <p:spPr>
          <a:xfrm>
            <a:off x="714865" y="4522773"/>
            <a:ext cx="22250" cy="13766"/>
          </a:xfrm>
          <a:custGeom>
            <a:avLst/>
            <a:gdLst/>
            <a:ahLst/>
            <a:cxnLst/>
            <a:rect l="l" t="t" r="r" b="b"/>
            <a:pathLst>
              <a:path w="22250" h="13766">
                <a:moveTo>
                  <a:pt x="0" y="13766"/>
                </a:moveTo>
                <a:lnTo>
                  <a:pt x="13690" y="7747"/>
                </a:lnTo>
                <a:lnTo>
                  <a:pt x="22250" y="0"/>
                </a:lnTo>
                <a:lnTo>
                  <a:pt x="16383" y="528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0" name="object 1550"/>
          <p:cNvSpPr/>
          <p:nvPr/>
        </p:nvSpPr>
        <p:spPr>
          <a:xfrm>
            <a:off x="714912" y="4447075"/>
            <a:ext cx="13411" cy="85902"/>
          </a:xfrm>
          <a:custGeom>
            <a:avLst/>
            <a:gdLst/>
            <a:ahLst/>
            <a:cxnLst/>
            <a:rect l="l" t="t" r="r" b="b"/>
            <a:pathLst>
              <a:path w="13411" h="85902">
                <a:moveTo>
                  <a:pt x="0" y="85902"/>
                </a:moveTo>
                <a:lnTo>
                  <a:pt x="101" y="0"/>
                </a:lnTo>
                <a:lnTo>
                  <a:pt x="13411" y="593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1" name="object 1551"/>
          <p:cNvSpPr/>
          <p:nvPr/>
        </p:nvSpPr>
        <p:spPr>
          <a:xfrm>
            <a:off x="674754" y="4445521"/>
            <a:ext cx="21285" cy="9144"/>
          </a:xfrm>
          <a:custGeom>
            <a:avLst/>
            <a:gdLst/>
            <a:ahLst/>
            <a:cxnLst/>
            <a:rect l="l" t="t" r="r" b="b"/>
            <a:pathLst>
              <a:path w="21285" h="9144">
                <a:moveTo>
                  <a:pt x="0" y="9144"/>
                </a:moveTo>
                <a:lnTo>
                  <a:pt x="2781" y="6642"/>
                </a:lnTo>
                <a:lnTo>
                  <a:pt x="17005" y="330"/>
                </a:lnTo>
                <a:lnTo>
                  <a:pt x="21285" y="0"/>
                </a:lnTo>
                <a:lnTo>
                  <a:pt x="19837" y="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2" name="object 1552"/>
          <p:cNvSpPr/>
          <p:nvPr/>
        </p:nvSpPr>
        <p:spPr>
          <a:xfrm>
            <a:off x="708187" y="4444758"/>
            <a:ext cx="41935" cy="90424"/>
          </a:xfrm>
          <a:custGeom>
            <a:avLst/>
            <a:gdLst/>
            <a:ahLst/>
            <a:cxnLst/>
            <a:rect l="l" t="t" r="r" b="b"/>
            <a:pathLst>
              <a:path w="41935" h="90424">
                <a:moveTo>
                  <a:pt x="14173" y="90424"/>
                </a:moveTo>
                <a:lnTo>
                  <a:pt x="27266" y="81978"/>
                </a:lnTo>
                <a:lnTo>
                  <a:pt x="36829" y="69697"/>
                </a:lnTo>
                <a:lnTo>
                  <a:pt x="41871" y="54914"/>
                </a:lnTo>
                <a:lnTo>
                  <a:pt x="41935" y="39357"/>
                </a:lnTo>
                <a:lnTo>
                  <a:pt x="36918" y="24561"/>
                </a:lnTo>
                <a:lnTo>
                  <a:pt x="27279" y="12217"/>
                </a:lnTo>
                <a:lnTo>
                  <a:pt x="14300" y="370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3" name="object 1553"/>
          <p:cNvSpPr/>
          <p:nvPr/>
        </p:nvSpPr>
        <p:spPr>
          <a:xfrm>
            <a:off x="675323" y="4451515"/>
            <a:ext cx="6438" cy="4216"/>
          </a:xfrm>
          <a:custGeom>
            <a:avLst/>
            <a:gdLst/>
            <a:ahLst/>
            <a:cxnLst/>
            <a:rect l="l" t="t" r="r" b="b"/>
            <a:pathLst>
              <a:path w="6438" h="4216">
                <a:moveTo>
                  <a:pt x="0" y="4216"/>
                </a:moveTo>
                <a:lnTo>
                  <a:pt x="64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4" name="object 1554"/>
          <p:cNvSpPr/>
          <p:nvPr/>
        </p:nvSpPr>
        <p:spPr>
          <a:xfrm>
            <a:off x="728468" y="4530514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0" y="50"/>
                </a:moveTo>
                <a:lnTo>
                  <a:pt x="8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5" name="object 1555"/>
          <p:cNvSpPr/>
          <p:nvPr/>
        </p:nvSpPr>
        <p:spPr>
          <a:xfrm>
            <a:off x="737111" y="4519495"/>
            <a:ext cx="3162" cy="3276"/>
          </a:xfrm>
          <a:custGeom>
            <a:avLst/>
            <a:gdLst/>
            <a:ahLst/>
            <a:cxnLst/>
            <a:rect l="l" t="t" r="r" b="b"/>
            <a:pathLst>
              <a:path w="3162" h="3276">
                <a:moveTo>
                  <a:pt x="0" y="3276"/>
                </a:moveTo>
                <a:lnTo>
                  <a:pt x="2641" y="723"/>
                </a:lnTo>
                <a:lnTo>
                  <a:pt x="3162" y="0"/>
                </a:lnTo>
                <a:lnTo>
                  <a:pt x="2730" y="68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6" name="object 1556"/>
          <p:cNvSpPr/>
          <p:nvPr/>
        </p:nvSpPr>
        <p:spPr>
          <a:xfrm>
            <a:off x="691930" y="4445786"/>
            <a:ext cx="20777" cy="1231"/>
          </a:xfrm>
          <a:custGeom>
            <a:avLst/>
            <a:gdLst/>
            <a:ahLst/>
            <a:cxnLst/>
            <a:rect l="l" t="t" r="r" b="b"/>
            <a:pathLst>
              <a:path w="20777" h="1231">
                <a:moveTo>
                  <a:pt x="20777" y="1028"/>
                </a:moveTo>
                <a:lnTo>
                  <a:pt x="7670" y="0"/>
                </a:lnTo>
                <a:lnTo>
                  <a:pt x="0" y="123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7" name="object 1557"/>
          <p:cNvSpPr/>
          <p:nvPr/>
        </p:nvSpPr>
        <p:spPr>
          <a:xfrm>
            <a:off x="696034" y="4444655"/>
            <a:ext cx="12153" cy="863"/>
          </a:xfrm>
          <a:custGeom>
            <a:avLst/>
            <a:gdLst/>
            <a:ahLst/>
            <a:cxnLst/>
            <a:rect l="l" t="t" r="r" b="b"/>
            <a:pathLst>
              <a:path w="12153" h="863">
                <a:moveTo>
                  <a:pt x="0" y="863"/>
                </a:moveTo>
                <a:lnTo>
                  <a:pt x="11303" y="0"/>
                </a:lnTo>
                <a:lnTo>
                  <a:pt x="12153" y="11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8" name="object 1558"/>
          <p:cNvSpPr/>
          <p:nvPr/>
        </p:nvSpPr>
        <p:spPr>
          <a:xfrm>
            <a:off x="684762" y="4445852"/>
            <a:ext cx="6997" cy="3149"/>
          </a:xfrm>
          <a:custGeom>
            <a:avLst/>
            <a:gdLst/>
            <a:ahLst/>
            <a:cxnLst/>
            <a:rect l="l" t="t" r="r" b="b"/>
            <a:pathLst>
              <a:path w="6997" h="3149">
                <a:moveTo>
                  <a:pt x="6997" y="0"/>
                </a:moveTo>
                <a:lnTo>
                  <a:pt x="0" y="314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9" name="object 1559"/>
          <p:cNvSpPr/>
          <p:nvPr/>
        </p:nvSpPr>
        <p:spPr>
          <a:xfrm>
            <a:off x="740275" y="4476577"/>
            <a:ext cx="9271" cy="42913"/>
          </a:xfrm>
          <a:custGeom>
            <a:avLst/>
            <a:gdLst/>
            <a:ahLst/>
            <a:cxnLst/>
            <a:rect l="l" t="t" r="r" b="b"/>
            <a:pathLst>
              <a:path w="9270" h="42913">
                <a:moveTo>
                  <a:pt x="0" y="42913"/>
                </a:moveTo>
                <a:lnTo>
                  <a:pt x="6769" y="30302"/>
                </a:lnTo>
                <a:lnTo>
                  <a:pt x="9271" y="15265"/>
                </a:lnTo>
                <a:lnTo>
                  <a:pt x="6781" y="266"/>
                </a:lnTo>
                <a:lnTo>
                  <a:pt x="664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0" name="object 1560"/>
          <p:cNvSpPr/>
          <p:nvPr/>
        </p:nvSpPr>
        <p:spPr>
          <a:xfrm>
            <a:off x="696575" y="4444650"/>
            <a:ext cx="10756" cy="812"/>
          </a:xfrm>
          <a:custGeom>
            <a:avLst/>
            <a:gdLst/>
            <a:ahLst/>
            <a:cxnLst/>
            <a:rect l="l" t="t" r="r" b="b"/>
            <a:pathLst>
              <a:path w="10756" h="812">
                <a:moveTo>
                  <a:pt x="10756" y="0"/>
                </a:moveTo>
                <a:lnTo>
                  <a:pt x="0" y="81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1" name="object 1561"/>
          <p:cNvSpPr/>
          <p:nvPr/>
        </p:nvSpPr>
        <p:spPr>
          <a:xfrm>
            <a:off x="699607" y="4445797"/>
            <a:ext cx="4876" cy="368"/>
          </a:xfrm>
          <a:custGeom>
            <a:avLst/>
            <a:gdLst/>
            <a:ahLst/>
            <a:cxnLst/>
            <a:rect l="l" t="t" r="r" b="b"/>
            <a:pathLst>
              <a:path w="4876" h="368">
                <a:moveTo>
                  <a:pt x="4876" y="36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2" name="object 1562"/>
          <p:cNvSpPr/>
          <p:nvPr/>
        </p:nvSpPr>
        <p:spPr>
          <a:xfrm>
            <a:off x="709724" y="4446574"/>
            <a:ext cx="5283" cy="495"/>
          </a:xfrm>
          <a:custGeom>
            <a:avLst/>
            <a:gdLst/>
            <a:ahLst/>
            <a:cxnLst/>
            <a:rect l="l" t="t" r="r" b="b"/>
            <a:pathLst>
              <a:path w="5283" h="495">
                <a:moveTo>
                  <a:pt x="0" y="0"/>
                </a:moveTo>
                <a:lnTo>
                  <a:pt x="5283" y="49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3" name="object 1563"/>
          <p:cNvSpPr/>
          <p:nvPr/>
        </p:nvSpPr>
        <p:spPr>
          <a:xfrm>
            <a:off x="697511" y="4423605"/>
            <a:ext cx="48209" cy="63"/>
          </a:xfrm>
          <a:custGeom>
            <a:avLst/>
            <a:gdLst/>
            <a:ahLst/>
            <a:cxnLst/>
            <a:rect l="l" t="t" r="r" b="b"/>
            <a:pathLst>
              <a:path w="48209" h="63">
                <a:moveTo>
                  <a:pt x="48209" y="6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4" name="object 1564"/>
          <p:cNvSpPr/>
          <p:nvPr/>
        </p:nvSpPr>
        <p:spPr>
          <a:xfrm>
            <a:off x="733488" y="4457566"/>
            <a:ext cx="13423" cy="19011"/>
          </a:xfrm>
          <a:custGeom>
            <a:avLst/>
            <a:gdLst/>
            <a:ahLst/>
            <a:cxnLst/>
            <a:rect l="l" t="t" r="r" b="b"/>
            <a:pathLst>
              <a:path w="13423" h="19011">
                <a:moveTo>
                  <a:pt x="13423" y="19011"/>
                </a:moveTo>
                <a:lnTo>
                  <a:pt x="6413" y="5842"/>
                </a:lnTo>
                <a:lnTo>
                  <a:pt x="0" y="0"/>
                </a:lnTo>
                <a:lnTo>
                  <a:pt x="5918" y="553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5" name="object 1565"/>
          <p:cNvSpPr/>
          <p:nvPr/>
        </p:nvSpPr>
        <p:spPr>
          <a:xfrm>
            <a:off x="728604" y="4453088"/>
            <a:ext cx="4889" cy="4483"/>
          </a:xfrm>
          <a:custGeom>
            <a:avLst/>
            <a:gdLst/>
            <a:ahLst/>
            <a:cxnLst/>
            <a:rect l="l" t="t" r="r" b="b"/>
            <a:pathLst>
              <a:path w="4889" h="4483">
                <a:moveTo>
                  <a:pt x="0" y="0"/>
                </a:moveTo>
                <a:lnTo>
                  <a:pt x="4889" y="4483"/>
                </a:lnTo>
                <a:lnTo>
                  <a:pt x="3136" y="289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6" name="object 1566"/>
          <p:cNvSpPr/>
          <p:nvPr/>
        </p:nvSpPr>
        <p:spPr>
          <a:xfrm>
            <a:off x="725502" y="4451769"/>
            <a:ext cx="3238" cy="1358"/>
          </a:xfrm>
          <a:custGeom>
            <a:avLst/>
            <a:gdLst/>
            <a:ahLst/>
            <a:cxnLst/>
            <a:rect l="l" t="t" r="r" b="b"/>
            <a:pathLst>
              <a:path w="3238" h="1358">
                <a:moveTo>
                  <a:pt x="0" y="0"/>
                </a:moveTo>
                <a:lnTo>
                  <a:pt x="3238" y="135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7" name="object 1567"/>
          <p:cNvSpPr/>
          <p:nvPr/>
        </p:nvSpPr>
        <p:spPr>
          <a:xfrm>
            <a:off x="824724" y="4428712"/>
            <a:ext cx="126212" cy="126720"/>
          </a:xfrm>
          <a:custGeom>
            <a:avLst/>
            <a:gdLst/>
            <a:ahLst/>
            <a:cxnLst/>
            <a:rect l="l" t="t" r="r" b="b"/>
            <a:pathLst>
              <a:path w="126212" h="126720">
                <a:moveTo>
                  <a:pt x="23672" y="111836"/>
                </a:moveTo>
                <a:lnTo>
                  <a:pt x="28663" y="116497"/>
                </a:lnTo>
                <a:lnTo>
                  <a:pt x="47853" y="124891"/>
                </a:lnTo>
                <a:lnTo>
                  <a:pt x="68694" y="126720"/>
                </a:lnTo>
                <a:lnTo>
                  <a:pt x="89027" y="121602"/>
                </a:lnTo>
                <a:lnTo>
                  <a:pt x="106476" y="110159"/>
                </a:lnTo>
                <a:lnTo>
                  <a:pt x="119405" y="93700"/>
                </a:lnTo>
                <a:lnTo>
                  <a:pt x="126212" y="73863"/>
                </a:lnTo>
                <a:lnTo>
                  <a:pt x="126187" y="52997"/>
                </a:lnTo>
                <a:lnTo>
                  <a:pt x="119418" y="33185"/>
                </a:lnTo>
                <a:lnTo>
                  <a:pt x="106654" y="16687"/>
                </a:lnTo>
                <a:lnTo>
                  <a:pt x="89141" y="5219"/>
                </a:lnTo>
                <a:lnTo>
                  <a:pt x="68897" y="0"/>
                </a:lnTo>
                <a:lnTo>
                  <a:pt x="48018" y="1739"/>
                </a:lnTo>
                <a:lnTo>
                  <a:pt x="28841" y="10109"/>
                </a:lnTo>
                <a:lnTo>
                  <a:pt x="13411" y="24256"/>
                </a:lnTo>
                <a:lnTo>
                  <a:pt x="3454" y="42671"/>
                </a:lnTo>
                <a:lnTo>
                  <a:pt x="0" y="63233"/>
                </a:lnTo>
                <a:lnTo>
                  <a:pt x="3365" y="83934"/>
                </a:lnTo>
                <a:lnTo>
                  <a:pt x="13335" y="102260"/>
                </a:lnTo>
                <a:lnTo>
                  <a:pt x="23672" y="1118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8" name="object 1568"/>
          <p:cNvSpPr/>
          <p:nvPr/>
        </p:nvSpPr>
        <p:spPr>
          <a:xfrm>
            <a:off x="828145" y="4432185"/>
            <a:ext cx="119418" cy="119735"/>
          </a:xfrm>
          <a:custGeom>
            <a:avLst/>
            <a:gdLst/>
            <a:ahLst/>
            <a:cxnLst/>
            <a:rect l="l" t="t" r="r" b="b"/>
            <a:pathLst>
              <a:path w="119418" h="119735">
                <a:moveTo>
                  <a:pt x="21056" y="104508"/>
                </a:moveTo>
                <a:lnTo>
                  <a:pt x="12700" y="96735"/>
                </a:lnTo>
                <a:lnTo>
                  <a:pt x="3200" y="79298"/>
                </a:lnTo>
                <a:lnTo>
                  <a:pt x="0" y="59766"/>
                </a:lnTo>
                <a:lnTo>
                  <a:pt x="3352" y="40284"/>
                </a:lnTo>
                <a:lnTo>
                  <a:pt x="12700" y="22872"/>
                </a:lnTo>
                <a:lnTo>
                  <a:pt x="27292" y="9524"/>
                </a:lnTo>
                <a:lnTo>
                  <a:pt x="45440" y="1587"/>
                </a:lnTo>
                <a:lnTo>
                  <a:pt x="49187" y="1308"/>
                </a:lnTo>
                <a:lnTo>
                  <a:pt x="65151" y="0"/>
                </a:lnTo>
                <a:lnTo>
                  <a:pt x="84302" y="4889"/>
                </a:lnTo>
                <a:lnTo>
                  <a:pt x="100901" y="15709"/>
                </a:lnTo>
                <a:lnTo>
                  <a:pt x="112966" y="31318"/>
                </a:lnTo>
                <a:lnTo>
                  <a:pt x="119392" y="50050"/>
                </a:lnTo>
                <a:lnTo>
                  <a:pt x="119418" y="68770"/>
                </a:lnTo>
                <a:lnTo>
                  <a:pt x="119303" y="69849"/>
                </a:lnTo>
                <a:lnTo>
                  <a:pt x="112915" y="88544"/>
                </a:lnTo>
                <a:lnTo>
                  <a:pt x="100774" y="104139"/>
                </a:lnTo>
                <a:lnTo>
                  <a:pt x="84137" y="114922"/>
                </a:lnTo>
                <a:lnTo>
                  <a:pt x="64998" y="119735"/>
                </a:lnTo>
                <a:lnTo>
                  <a:pt x="45300" y="118109"/>
                </a:lnTo>
                <a:lnTo>
                  <a:pt x="27152" y="110172"/>
                </a:lnTo>
                <a:lnTo>
                  <a:pt x="21056" y="10450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9" name="object 1569"/>
          <p:cNvSpPr/>
          <p:nvPr/>
        </p:nvSpPr>
        <p:spPr>
          <a:xfrm>
            <a:off x="840755" y="4505347"/>
            <a:ext cx="19621" cy="27685"/>
          </a:xfrm>
          <a:custGeom>
            <a:avLst/>
            <a:gdLst/>
            <a:ahLst/>
            <a:cxnLst/>
            <a:rect l="l" t="t" r="r" b="b"/>
            <a:pathLst>
              <a:path w="19621" h="27686">
                <a:moveTo>
                  <a:pt x="11366" y="20091"/>
                </a:moveTo>
                <a:lnTo>
                  <a:pt x="19621" y="27685"/>
                </a:lnTo>
                <a:lnTo>
                  <a:pt x="8229" y="17195"/>
                </a:lnTo>
                <a:lnTo>
                  <a:pt x="469" y="2819"/>
                </a:lnTo>
                <a:lnTo>
                  <a:pt x="0" y="0"/>
                </a:lnTo>
                <a:lnTo>
                  <a:pt x="469" y="25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0" name="object 1570"/>
          <p:cNvSpPr/>
          <p:nvPr/>
        </p:nvSpPr>
        <p:spPr>
          <a:xfrm>
            <a:off x="893095" y="4536871"/>
            <a:ext cx="6438" cy="571"/>
          </a:xfrm>
          <a:custGeom>
            <a:avLst/>
            <a:gdLst/>
            <a:ahLst/>
            <a:cxnLst/>
            <a:rect l="l" t="t" r="r" b="b"/>
            <a:pathLst>
              <a:path w="6438" h="571">
                <a:moveTo>
                  <a:pt x="0" y="571"/>
                </a:moveTo>
                <a:lnTo>
                  <a:pt x="64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1" name="object 1571"/>
          <p:cNvSpPr/>
          <p:nvPr/>
        </p:nvSpPr>
        <p:spPr>
          <a:xfrm>
            <a:off x="847549" y="4514056"/>
            <a:ext cx="9321" cy="11938"/>
          </a:xfrm>
          <a:custGeom>
            <a:avLst/>
            <a:gdLst/>
            <a:ahLst/>
            <a:cxnLst/>
            <a:rect l="l" t="t" r="r" b="b"/>
            <a:pathLst>
              <a:path w="9321" h="11937">
                <a:moveTo>
                  <a:pt x="9321" y="11937"/>
                </a:moveTo>
                <a:lnTo>
                  <a:pt x="0" y="0"/>
                </a:lnTo>
                <a:lnTo>
                  <a:pt x="330" y="3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2" name="object 1572"/>
          <p:cNvSpPr/>
          <p:nvPr/>
        </p:nvSpPr>
        <p:spPr>
          <a:xfrm>
            <a:off x="841989" y="4492005"/>
            <a:ext cx="5562" cy="22047"/>
          </a:xfrm>
          <a:custGeom>
            <a:avLst/>
            <a:gdLst/>
            <a:ahLst/>
            <a:cxnLst/>
            <a:rect l="l" t="t" r="r" b="b"/>
            <a:pathLst>
              <a:path w="5562" h="22047">
                <a:moveTo>
                  <a:pt x="5562" y="22047"/>
                </a:moveTo>
                <a:lnTo>
                  <a:pt x="647" y="7645"/>
                </a:lnTo>
                <a:lnTo>
                  <a:pt x="0" y="0"/>
                </a:lnTo>
                <a:lnTo>
                  <a:pt x="63" y="31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3" name="object 1573"/>
          <p:cNvSpPr/>
          <p:nvPr/>
        </p:nvSpPr>
        <p:spPr>
          <a:xfrm>
            <a:off x="838780" y="4493265"/>
            <a:ext cx="1968" cy="12077"/>
          </a:xfrm>
          <a:custGeom>
            <a:avLst/>
            <a:gdLst/>
            <a:ahLst/>
            <a:cxnLst/>
            <a:rect l="l" t="t" r="r" b="b"/>
            <a:pathLst>
              <a:path w="1968" h="12077">
                <a:moveTo>
                  <a:pt x="1968" y="12077"/>
                </a:moveTo>
                <a:lnTo>
                  <a:pt x="0" y="0"/>
                </a:lnTo>
                <a:lnTo>
                  <a:pt x="1968" y="1207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4" name="object 1574"/>
          <p:cNvSpPr/>
          <p:nvPr/>
        </p:nvSpPr>
        <p:spPr>
          <a:xfrm>
            <a:off x="838568" y="4479100"/>
            <a:ext cx="2159" cy="14160"/>
          </a:xfrm>
          <a:custGeom>
            <a:avLst/>
            <a:gdLst/>
            <a:ahLst/>
            <a:cxnLst/>
            <a:rect l="l" t="t" r="r" b="b"/>
            <a:pathLst>
              <a:path w="2159" h="14160">
                <a:moveTo>
                  <a:pt x="0" y="12903"/>
                </a:moveTo>
                <a:lnTo>
                  <a:pt x="2159" y="0"/>
                </a:lnTo>
                <a:lnTo>
                  <a:pt x="0" y="12903"/>
                </a:lnTo>
                <a:lnTo>
                  <a:pt x="215" y="1416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5" name="object 1575"/>
          <p:cNvSpPr/>
          <p:nvPr/>
        </p:nvSpPr>
        <p:spPr>
          <a:xfrm>
            <a:off x="874749" y="4539661"/>
            <a:ext cx="16281" cy="1841"/>
          </a:xfrm>
          <a:custGeom>
            <a:avLst/>
            <a:gdLst/>
            <a:ahLst/>
            <a:cxnLst/>
            <a:rect l="l" t="t" r="r" b="b"/>
            <a:pathLst>
              <a:path w="16281" h="1841">
                <a:moveTo>
                  <a:pt x="596" y="253"/>
                </a:moveTo>
                <a:lnTo>
                  <a:pt x="0" y="0"/>
                </a:lnTo>
                <a:lnTo>
                  <a:pt x="1231" y="596"/>
                </a:lnTo>
                <a:lnTo>
                  <a:pt x="16281" y="1841"/>
                </a:lnTo>
                <a:lnTo>
                  <a:pt x="2641" y="64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6" name="object 1576"/>
          <p:cNvSpPr/>
          <p:nvPr/>
        </p:nvSpPr>
        <p:spPr>
          <a:xfrm>
            <a:off x="861775" y="4529207"/>
            <a:ext cx="3530" cy="2349"/>
          </a:xfrm>
          <a:custGeom>
            <a:avLst/>
            <a:gdLst/>
            <a:ahLst/>
            <a:cxnLst/>
            <a:rect l="l" t="t" r="r" b="b"/>
            <a:pathLst>
              <a:path w="3530" h="2349">
                <a:moveTo>
                  <a:pt x="3530" y="2349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7" name="object 1577"/>
          <p:cNvSpPr/>
          <p:nvPr/>
        </p:nvSpPr>
        <p:spPr>
          <a:xfrm>
            <a:off x="861214" y="4533732"/>
            <a:ext cx="13538" cy="5930"/>
          </a:xfrm>
          <a:custGeom>
            <a:avLst/>
            <a:gdLst/>
            <a:ahLst/>
            <a:cxnLst/>
            <a:rect l="l" t="t" r="r" b="b"/>
            <a:pathLst>
              <a:path w="13538" h="5930">
                <a:moveTo>
                  <a:pt x="13538" y="5930"/>
                </a:moveTo>
                <a:lnTo>
                  <a:pt x="0" y="0"/>
                </a:lnTo>
                <a:lnTo>
                  <a:pt x="13538" y="593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8" name="object 1578"/>
          <p:cNvSpPr/>
          <p:nvPr/>
        </p:nvSpPr>
        <p:spPr>
          <a:xfrm>
            <a:off x="860388" y="4533032"/>
            <a:ext cx="825" cy="698"/>
          </a:xfrm>
          <a:custGeom>
            <a:avLst/>
            <a:gdLst/>
            <a:ahLst/>
            <a:cxnLst/>
            <a:rect l="l" t="t" r="r" b="b"/>
            <a:pathLst>
              <a:path w="825" h="698">
                <a:moveTo>
                  <a:pt x="825" y="698"/>
                </a:moveTo>
                <a:lnTo>
                  <a:pt x="634" y="571"/>
                </a:lnTo>
                <a:lnTo>
                  <a:pt x="0" y="0"/>
                </a:lnTo>
                <a:lnTo>
                  <a:pt x="596" y="48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9" name="object 1579"/>
          <p:cNvSpPr/>
          <p:nvPr/>
        </p:nvSpPr>
        <p:spPr>
          <a:xfrm>
            <a:off x="856866" y="4525991"/>
            <a:ext cx="1562" cy="1003"/>
          </a:xfrm>
          <a:custGeom>
            <a:avLst/>
            <a:gdLst/>
            <a:ahLst/>
            <a:cxnLst/>
            <a:rect l="l" t="t" r="r" b="b"/>
            <a:pathLst>
              <a:path w="1562" h="1003">
                <a:moveTo>
                  <a:pt x="1562" y="100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0" name="object 1580"/>
          <p:cNvSpPr/>
          <p:nvPr/>
        </p:nvSpPr>
        <p:spPr>
          <a:xfrm>
            <a:off x="841990" y="4484376"/>
            <a:ext cx="647" cy="15278"/>
          </a:xfrm>
          <a:custGeom>
            <a:avLst/>
            <a:gdLst/>
            <a:ahLst/>
            <a:cxnLst/>
            <a:rect l="l" t="t" r="r" b="b"/>
            <a:pathLst>
              <a:path w="647" h="15278">
                <a:moveTo>
                  <a:pt x="647" y="15278"/>
                </a:moveTo>
                <a:lnTo>
                  <a:pt x="622" y="0"/>
                </a:lnTo>
                <a:lnTo>
                  <a:pt x="0" y="7632"/>
                </a:lnTo>
                <a:lnTo>
                  <a:pt x="622" y="1414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1" name="object 1581"/>
          <p:cNvSpPr/>
          <p:nvPr/>
        </p:nvSpPr>
        <p:spPr>
          <a:xfrm>
            <a:off x="842073" y="4485640"/>
            <a:ext cx="520" cy="5867"/>
          </a:xfrm>
          <a:custGeom>
            <a:avLst/>
            <a:gdLst/>
            <a:ahLst/>
            <a:cxnLst/>
            <a:rect l="l" t="t" r="r" b="b"/>
            <a:pathLst>
              <a:path w="520" h="5867">
                <a:moveTo>
                  <a:pt x="0" y="5867"/>
                </a:moveTo>
                <a:lnTo>
                  <a:pt x="52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2" name="object 1582"/>
          <p:cNvSpPr/>
          <p:nvPr/>
        </p:nvSpPr>
        <p:spPr>
          <a:xfrm>
            <a:off x="840724" y="4462026"/>
            <a:ext cx="8051" cy="17068"/>
          </a:xfrm>
          <a:custGeom>
            <a:avLst/>
            <a:gdLst/>
            <a:ahLst/>
            <a:cxnLst/>
            <a:rect l="l" t="t" r="r" b="b"/>
            <a:pathLst>
              <a:path w="8051" h="17068">
                <a:moveTo>
                  <a:pt x="0" y="17068"/>
                </a:moveTo>
                <a:lnTo>
                  <a:pt x="546" y="13817"/>
                </a:lnTo>
                <a:lnTo>
                  <a:pt x="8051" y="0"/>
                </a:lnTo>
                <a:lnTo>
                  <a:pt x="1498" y="1216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3" name="object 1583"/>
          <p:cNvSpPr/>
          <p:nvPr/>
        </p:nvSpPr>
        <p:spPr>
          <a:xfrm>
            <a:off x="842615" y="4469118"/>
            <a:ext cx="5702" cy="15252"/>
          </a:xfrm>
          <a:custGeom>
            <a:avLst/>
            <a:gdLst/>
            <a:ahLst/>
            <a:cxnLst/>
            <a:rect l="l" t="t" r="r" b="b"/>
            <a:pathLst>
              <a:path w="5702" h="15252">
                <a:moveTo>
                  <a:pt x="0" y="15252"/>
                </a:moveTo>
                <a:lnTo>
                  <a:pt x="5054" y="927"/>
                </a:lnTo>
                <a:lnTo>
                  <a:pt x="570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4" name="object 1584"/>
          <p:cNvSpPr/>
          <p:nvPr/>
        </p:nvSpPr>
        <p:spPr>
          <a:xfrm>
            <a:off x="901019" y="4560286"/>
            <a:ext cx="58039" cy="76"/>
          </a:xfrm>
          <a:custGeom>
            <a:avLst/>
            <a:gdLst/>
            <a:ahLst/>
            <a:cxnLst/>
            <a:rect l="l" t="t" r="r" b="b"/>
            <a:pathLst>
              <a:path w="58039" h="76">
                <a:moveTo>
                  <a:pt x="0" y="0"/>
                </a:moveTo>
                <a:lnTo>
                  <a:pt x="58039" y="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5" name="object 1585"/>
          <p:cNvSpPr/>
          <p:nvPr/>
        </p:nvSpPr>
        <p:spPr>
          <a:xfrm>
            <a:off x="891033" y="4528654"/>
            <a:ext cx="30835" cy="12865"/>
          </a:xfrm>
          <a:custGeom>
            <a:avLst/>
            <a:gdLst/>
            <a:ahLst/>
            <a:cxnLst/>
            <a:rect l="l" t="t" r="r" b="b"/>
            <a:pathLst>
              <a:path w="30835" h="12865">
                <a:moveTo>
                  <a:pt x="0" y="12852"/>
                </a:moveTo>
                <a:lnTo>
                  <a:pt x="1257" y="12865"/>
                </a:lnTo>
                <a:lnTo>
                  <a:pt x="17081" y="8902"/>
                </a:lnTo>
                <a:lnTo>
                  <a:pt x="30835" y="0"/>
                </a:lnTo>
                <a:lnTo>
                  <a:pt x="30657" y="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6" name="object 1586"/>
          <p:cNvSpPr/>
          <p:nvPr/>
        </p:nvSpPr>
        <p:spPr>
          <a:xfrm>
            <a:off x="876667" y="4446940"/>
            <a:ext cx="1993" cy="89877"/>
          </a:xfrm>
          <a:custGeom>
            <a:avLst/>
            <a:gdLst/>
            <a:ahLst/>
            <a:cxnLst/>
            <a:rect l="l" t="t" r="r" b="b"/>
            <a:pathLst>
              <a:path w="1993" h="89877">
                <a:moveTo>
                  <a:pt x="0" y="89877"/>
                </a:moveTo>
                <a:lnTo>
                  <a:pt x="101" y="317"/>
                </a:lnTo>
                <a:lnTo>
                  <a:pt x="199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7" name="object 1587"/>
          <p:cNvSpPr/>
          <p:nvPr/>
        </p:nvSpPr>
        <p:spPr>
          <a:xfrm>
            <a:off x="847665" y="4454558"/>
            <a:ext cx="14719" cy="15481"/>
          </a:xfrm>
          <a:custGeom>
            <a:avLst/>
            <a:gdLst/>
            <a:ahLst/>
            <a:cxnLst/>
            <a:rect l="l" t="t" r="r" b="b"/>
            <a:pathLst>
              <a:path w="14719" h="15481">
                <a:moveTo>
                  <a:pt x="0" y="15481"/>
                </a:moveTo>
                <a:lnTo>
                  <a:pt x="9347" y="3428"/>
                </a:lnTo>
                <a:lnTo>
                  <a:pt x="14719" y="0"/>
                </a:lnTo>
                <a:lnTo>
                  <a:pt x="14363" y="1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8" name="object 1588"/>
          <p:cNvSpPr/>
          <p:nvPr/>
        </p:nvSpPr>
        <p:spPr>
          <a:xfrm>
            <a:off x="894081" y="4536828"/>
            <a:ext cx="5537" cy="546"/>
          </a:xfrm>
          <a:custGeom>
            <a:avLst/>
            <a:gdLst/>
            <a:ahLst/>
            <a:cxnLst/>
            <a:rect l="l" t="t" r="r" b="b"/>
            <a:pathLst>
              <a:path w="5537" h="546">
                <a:moveTo>
                  <a:pt x="5537" y="0"/>
                </a:moveTo>
                <a:lnTo>
                  <a:pt x="0" y="5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9" name="object 1589"/>
          <p:cNvSpPr/>
          <p:nvPr/>
        </p:nvSpPr>
        <p:spPr>
          <a:xfrm>
            <a:off x="899529" y="4530794"/>
            <a:ext cx="14008" cy="6083"/>
          </a:xfrm>
          <a:custGeom>
            <a:avLst/>
            <a:gdLst/>
            <a:ahLst/>
            <a:cxnLst/>
            <a:rect l="l" t="t" r="r" b="b"/>
            <a:pathLst>
              <a:path w="14008" h="6083">
                <a:moveTo>
                  <a:pt x="0" y="6083"/>
                </a:moveTo>
                <a:lnTo>
                  <a:pt x="14008" y="0"/>
                </a:lnTo>
                <a:lnTo>
                  <a:pt x="13919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0" name="object 1590"/>
          <p:cNvSpPr/>
          <p:nvPr/>
        </p:nvSpPr>
        <p:spPr>
          <a:xfrm>
            <a:off x="899754" y="4447665"/>
            <a:ext cx="114" cy="89204"/>
          </a:xfrm>
          <a:custGeom>
            <a:avLst/>
            <a:gdLst/>
            <a:ahLst/>
            <a:cxnLst/>
            <a:rect l="l" t="t" r="r" b="b"/>
            <a:pathLst>
              <a:path w="114" h="89204">
                <a:moveTo>
                  <a:pt x="0" y="89204"/>
                </a:moveTo>
                <a:lnTo>
                  <a:pt x="63" y="0"/>
                </a:lnTo>
                <a:lnTo>
                  <a:pt x="114" y="717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1" name="object 1591"/>
          <p:cNvSpPr/>
          <p:nvPr/>
        </p:nvSpPr>
        <p:spPr>
          <a:xfrm>
            <a:off x="848774" y="4453747"/>
            <a:ext cx="8724" cy="8280"/>
          </a:xfrm>
          <a:custGeom>
            <a:avLst/>
            <a:gdLst/>
            <a:ahLst/>
            <a:cxnLst/>
            <a:rect l="l" t="t" r="r" b="b"/>
            <a:pathLst>
              <a:path w="8724" h="8280">
                <a:moveTo>
                  <a:pt x="0" y="8280"/>
                </a:moveTo>
                <a:lnTo>
                  <a:pt x="304" y="7785"/>
                </a:lnTo>
                <a:lnTo>
                  <a:pt x="8724" y="0"/>
                </a:lnTo>
                <a:lnTo>
                  <a:pt x="431" y="759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2" name="object 1592"/>
          <p:cNvSpPr/>
          <p:nvPr/>
        </p:nvSpPr>
        <p:spPr>
          <a:xfrm>
            <a:off x="839204" y="4423849"/>
            <a:ext cx="54838" cy="76"/>
          </a:xfrm>
          <a:custGeom>
            <a:avLst/>
            <a:gdLst/>
            <a:ahLst/>
            <a:cxnLst/>
            <a:rect l="l" t="t" r="r" b="b"/>
            <a:pathLst>
              <a:path w="54838" h="76">
                <a:moveTo>
                  <a:pt x="0" y="0"/>
                </a:moveTo>
                <a:lnTo>
                  <a:pt x="54838" y="76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3" name="object 1593"/>
          <p:cNvSpPr/>
          <p:nvPr/>
        </p:nvSpPr>
        <p:spPr>
          <a:xfrm>
            <a:off x="896877" y="4447076"/>
            <a:ext cx="2755" cy="241"/>
          </a:xfrm>
          <a:custGeom>
            <a:avLst/>
            <a:gdLst/>
            <a:ahLst/>
            <a:cxnLst/>
            <a:rect l="l" t="t" r="r" b="b"/>
            <a:pathLst>
              <a:path w="2755" h="241">
                <a:moveTo>
                  <a:pt x="2755" y="241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4" name="object 1594"/>
          <p:cNvSpPr/>
          <p:nvPr/>
        </p:nvSpPr>
        <p:spPr>
          <a:xfrm>
            <a:off x="857496" y="4443303"/>
            <a:ext cx="26073" cy="10439"/>
          </a:xfrm>
          <a:custGeom>
            <a:avLst/>
            <a:gdLst/>
            <a:ahLst/>
            <a:cxnLst/>
            <a:rect l="l" t="t" r="r" b="b"/>
            <a:pathLst>
              <a:path w="26073" h="10439">
                <a:moveTo>
                  <a:pt x="0" y="10439"/>
                </a:moveTo>
                <a:lnTo>
                  <a:pt x="3606" y="7137"/>
                </a:lnTo>
                <a:lnTo>
                  <a:pt x="18592" y="546"/>
                </a:lnTo>
                <a:lnTo>
                  <a:pt x="26073" y="0"/>
                </a:lnTo>
                <a:lnTo>
                  <a:pt x="21031" y="3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5" name="object 1595"/>
          <p:cNvSpPr/>
          <p:nvPr/>
        </p:nvSpPr>
        <p:spPr>
          <a:xfrm>
            <a:off x="921872" y="4483947"/>
            <a:ext cx="15392" cy="44704"/>
          </a:xfrm>
          <a:custGeom>
            <a:avLst/>
            <a:gdLst/>
            <a:ahLst/>
            <a:cxnLst/>
            <a:rect l="l" t="t" r="r" b="b"/>
            <a:pathLst>
              <a:path w="15392" h="44703">
                <a:moveTo>
                  <a:pt x="0" y="44703"/>
                </a:moveTo>
                <a:lnTo>
                  <a:pt x="10045" y="31826"/>
                </a:lnTo>
                <a:lnTo>
                  <a:pt x="15392" y="16319"/>
                </a:lnTo>
                <a:lnTo>
                  <a:pt x="15379" y="0"/>
                </a:lnTo>
                <a:lnTo>
                  <a:pt x="15392" y="44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6" name="object 1596"/>
          <p:cNvSpPr/>
          <p:nvPr/>
        </p:nvSpPr>
        <p:spPr>
          <a:xfrm>
            <a:off x="913536" y="4507114"/>
            <a:ext cx="18351" cy="23685"/>
          </a:xfrm>
          <a:custGeom>
            <a:avLst/>
            <a:gdLst/>
            <a:ahLst/>
            <a:cxnLst/>
            <a:rect l="l" t="t" r="r" b="b"/>
            <a:pathLst>
              <a:path w="18351" h="23685">
                <a:moveTo>
                  <a:pt x="0" y="23685"/>
                </a:moveTo>
                <a:lnTo>
                  <a:pt x="11188" y="13385"/>
                </a:lnTo>
                <a:lnTo>
                  <a:pt x="18351" y="0"/>
                </a:lnTo>
                <a:lnTo>
                  <a:pt x="18224" y="40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7" name="object 1597"/>
          <p:cNvSpPr/>
          <p:nvPr/>
        </p:nvSpPr>
        <p:spPr>
          <a:xfrm>
            <a:off x="883566" y="4442579"/>
            <a:ext cx="8864" cy="723"/>
          </a:xfrm>
          <a:custGeom>
            <a:avLst/>
            <a:gdLst/>
            <a:ahLst/>
            <a:cxnLst/>
            <a:rect l="l" t="t" r="r" b="b"/>
            <a:pathLst>
              <a:path w="8864" h="723">
                <a:moveTo>
                  <a:pt x="0" y="723"/>
                </a:moveTo>
                <a:lnTo>
                  <a:pt x="8864" y="0"/>
                </a:lnTo>
                <a:lnTo>
                  <a:pt x="7340" y="1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8" name="object 1598"/>
          <p:cNvSpPr/>
          <p:nvPr/>
        </p:nvSpPr>
        <p:spPr>
          <a:xfrm>
            <a:off x="931655" y="4476408"/>
            <a:ext cx="2781" cy="30708"/>
          </a:xfrm>
          <a:custGeom>
            <a:avLst/>
            <a:gdLst/>
            <a:ahLst/>
            <a:cxnLst/>
            <a:rect l="l" t="t" r="r" b="b"/>
            <a:pathLst>
              <a:path w="2781" h="30708">
                <a:moveTo>
                  <a:pt x="228" y="30708"/>
                </a:moveTo>
                <a:lnTo>
                  <a:pt x="2781" y="15760"/>
                </a:lnTo>
                <a:lnTo>
                  <a:pt x="381" y="711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9" name="object 1599"/>
          <p:cNvSpPr/>
          <p:nvPr/>
        </p:nvSpPr>
        <p:spPr>
          <a:xfrm>
            <a:off x="892437" y="4442589"/>
            <a:ext cx="44818" cy="41351"/>
          </a:xfrm>
          <a:custGeom>
            <a:avLst/>
            <a:gdLst/>
            <a:ahLst/>
            <a:cxnLst/>
            <a:rect l="l" t="t" r="r" b="b"/>
            <a:pathLst>
              <a:path w="44818" h="41351">
                <a:moveTo>
                  <a:pt x="44818" y="41351"/>
                </a:moveTo>
                <a:lnTo>
                  <a:pt x="39560" y="25882"/>
                </a:lnTo>
                <a:lnTo>
                  <a:pt x="29540" y="13055"/>
                </a:lnTo>
                <a:lnTo>
                  <a:pt x="15836" y="4013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0" name="object 1600"/>
          <p:cNvSpPr/>
          <p:nvPr/>
        </p:nvSpPr>
        <p:spPr>
          <a:xfrm>
            <a:off x="899824" y="4447307"/>
            <a:ext cx="32207" cy="29819"/>
          </a:xfrm>
          <a:custGeom>
            <a:avLst/>
            <a:gdLst/>
            <a:ahLst/>
            <a:cxnLst/>
            <a:rect l="l" t="t" r="r" b="b"/>
            <a:pathLst>
              <a:path w="32207" h="29819">
                <a:moveTo>
                  <a:pt x="32207" y="29819"/>
                </a:moveTo>
                <a:lnTo>
                  <a:pt x="24968" y="16421"/>
                </a:lnTo>
                <a:lnTo>
                  <a:pt x="13754" y="6057"/>
                </a:lnTo>
                <a:lnTo>
                  <a:pt x="38" y="0"/>
                </a:lnTo>
                <a:lnTo>
                  <a:pt x="0" y="3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1" name="object 1601"/>
          <p:cNvSpPr/>
          <p:nvPr/>
        </p:nvSpPr>
        <p:spPr>
          <a:xfrm>
            <a:off x="899633" y="4447305"/>
            <a:ext cx="228" cy="12"/>
          </a:xfrm>
          <a:custGeom>
            <a:avLst/>
            <a:gdLst/>
            <a:ahLst/>
            <a:cxnLst/>
            <a:rect l="l" t="t" r="r" b="b"/>
            <a:pathLst>
              <a:path w="228" h="12">
                <a:moveTo>
                  <a:pt x="0" y="12"/>
                </a:moveTo>
                <a:lnTo>
                  <a:pt x="22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2" name="object 1602"/>
          <p:cNvSpPr/>
          <p:nvPr/>
        </p:nvSpPr>
        <p:spPr>
          <a:xfrm>
            <a:off x="894040" y="4423919"/>
            <a:ext cx="115620" cy="177"/>
          </a:xfrm>
          <a:custGeom>
            <a:avLst/>
            <a:gdLst/>
            <a:ahLst/>
            <a:cxnLst/>
            <a:rect l="l" t="t" r="r" b="b"/>
            <a:pathLst>
              <a:path w="115620" h="177">
                <a:moveTo>
                  <a:pt x="0" y="0"/>
                </a:moveTo>
                <a:lnTo>
                  <a:pt x="115620" y="177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3" name="object 1603"/>
          <p:cNvSpPr/>
          <p:nvPr/>
        </p:nvSpPr>
        <p:spPr>
          <a:xfrm>
            <a:off x="937181" y="4500261"/>
            <a:ext cx="76" cy="266"/>
          </a:xfrm>
          <a:custGeom>
            <a:avLst/>
            <a:gdLst/>
            <a:ahLst/>
            <a:cxnLst/>
            <a:rect l="l" t="t" r="r" b="b"/>
            <a:pathLst>
              <a:path w="76" h="266">
                <a:moveTo>
                  <a:pt x="76" y="0"/>
                </a:moveTo>
                <a:lnTo>
                  <a:pt x="0" y="26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4" name="object 1604"/>
          <p:cNvSpPr/>
          <p:nvPr/>
        </p:nvSpPr>
        <p:spPr>
          <a:xfrm>
            <a:off x="928968" y="4471560"/>
            <a:ext cx="2590" cy="4673"/>
          </a:xfrm>
          <a:custGeom>
            <a:avLst/>
            <a:gdLst/>
            <a:ahLst/>
            <a:cxnLst/>
            <a:rect l="l" t="t" r="r" b="b"/>
            <a:pathLst>
              <a:path w="2590" h="4673">
                <a:moveTo>
                  <a:pt x="2590" y="467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5" name="object 1605"/>
          <p:cNvSpPr/>
          <p:nvPr/>
        </p:nvSpPr>
        <p:spPr>
          <a:xfrm>
            <a:off x="922633" y="4461805"/>
            <a:ext cx="825" cy="698"/>
          </a:xfrm>
          <a:custGeom>
            <a:avLst/>
            <a:gdLst/>
            <a:ahLst/>
            <a:cxnLst/>
            <a:rect l="l" t="t" r="r" b="b"/>
            <a:pathLst>
              <a:path w="825" h="698">
                <a:moveTo>
                  <a:pt x="825" y="69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6" name="object 1606"/>
          <p:cNvSpPr/>
          <p:nvPr/>
        </p:nvSpPr>
        <p:spPr>
          <a:xfrm>
            <a:off x="913491" y="4453370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0"/>
                </a:moveTo>
                <a:lnTo>
                  <a:pt x="0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7" name="object 1607"/>
          <p:cNvSpPr/>
          <p:nvPr/>
        </p:nvSpPr>
        <p:spPr>
          <a:xfrm>
            <a:off x="908519" y="4451155"/>
            <a:ext cx="4279" cy="1828"/>
          </a:xfrm>
          <a:custGeom>
            <a:avLst/>
            <a:gdLst/>
            <a:ahLst/>
            <a:cxnLst/>
            <a:rect l="l" t="t" r="r" b="b"/>
            <a:pathLst>
              <a:path w="4279" h="1828">
                <a:moveTo>
                  <a:pt x="0" y="0"/>
                </a:moveTo>
                <a:lnTo>
                  <a:pt x="4279" y="18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8" name="object 1608"/>
          <p:cNvSpPr/>
          <p:nvPr/>
        </p:nvSpPr>
        <p:spPr>
          <a:xfrm>
            <a:off x="908273" y="4446606"/>
            <a:ext cx="495" cy="304"/>
          </a:xfrm>
          <a:custGeom>
            <a:avLst/>
            <a:gdLst/>
            <a:ahLst/>
            <a:cxnLst/>
            <a:rect l="l" t="t" r="r" b="b"/>
            <a:pathLst>
              <a:path w="495" h="304">
                <a:moveTo>
                  <a:pt x="0" y="0"/>
                </a:moveTo>
                <a:lnTo>
                  <a:pt x="495" y="3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9" name="object 1609"/>
          <p:cNvSpPr/>
          <p:nvPr/>
        </p:nvSpPr>
        <p:spPr>
          <a:xfrm>
            <a:off x="1009488" y="4546561"/>
            <a:ext cx="25" cy="13804"/>
          </a:xfrm>
          <a:custGeom>
            <a:avLst/>
            <a:gdLst/>
            <a:ahLst/>
            <a:cxnLst/>
            <a:rect l="l" t="t" r="r" b="b"/>
            <a:pathLst>
              <a:path w="25" h="13804">
                <a:moveTo>
                  <a:pt x="25" y="13804"/>
                </a:moveTo>
                <a:lnTo>
                  <a:pt x="0" y="0"/>
                </a:lnTo>
                <a:lnTo>
                  <a:pt x="25" y="138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0" name="object 1610"/>
          <p:cNvSpPr/>
          <p:nvPr/>
        </p:nvSpPr>
        <p:spPr>
          <a:xfrm>
            <a:off x="1009483" y="4441681"/>
            <a:ext cx="165" cy="118008"/>
          </a:xfrm>
          <a:custGeom>
            <a:avLst/>
            <a:gdLst/>
            <a:ahLst/>
            <a:cxnLst/>
            <a:rect l="l" t="t" r="r" b="b"/>
            <a:pathLst>
              <a:path w="165" h="118008">
                <a:moveTo>
                  <a:pt x="12" y="118008"/>
                </a:moveTo>
                <a:lnTo>
                  <a:pt x="165" y="0"/>
                </a:lnTo>
                <a:lnTo>
                  <a:pt x="0" y="10488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1" name="object 1611"/>
          <p:cNvSpPr/>
          <p:nvPr/>
        </p:nvSpPr>
        <p:spPr>
          <a:xfrm>
            <a:off x="1009633" y="4424095"/>
            <a:ext cx="50" cy="20332"/>
          </a:xfrm>
          <a:custGeom>
            <a:avLst/>
            <a:gdLst/>
            <a:ahLst/>
            <a:cxnLst/>
            <a:rect l="l" t="t" r="r" b="b"/>
            <a:pathLst>
              <a:path w="50" h="20332">
                <a:moveTo>
                  <a:pt x="0" y="20332"/>
                </a:moveTo>
                <a:lnTo>
                  <a:pt x="25" y="0"/>
                </a:lnTo>
                <a:lnTo>
                  <a:pt x="50" y="4546"/>
                </a:lnTo>
                <a:lnTo>
                  <a:pt x="12" y="17589"/>
                </a:lnTo>
                <a:lnTo>
                  <a:pt x="25" y="160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2" name="object 1612"/>
          <p:cNvSpPr/>
          <p:nvPr/>
        </p:nvSpPr>
        <p:spPr>
          <a:xfrm>
            <a:off x="1009662" y="4424091"/>
            <a:ext cx="25" cy="4546"/>
          </a:xfrm>
          <a:custGeom>
            <a:avLst/>
            <a:gdLst/>
            <a:ahLst/>
            <a:cxnLst/>
            <a:rect l="l" t="t" r="r" b="b"/>
            <a:pathLst>
              <a:path w="25" h="4546">
                <a:moveTo>
                  <a:pt x="0" y="0"/>
                </a:moveTo>
                <a:lnTo>
                  <a:pt x="25" y="45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3" name="object 1613"/>
          <p:cNvSpPr/>
          <p:nvPr/>
        </p:nvSpPr>
        <p:spPr>
          <a:xfrm>
            <a:off x="672326" y="4294652"/>
            <a:ext cx="36626" cy="12268"/>
          </a:xfrm>
          <a:custGeom>
            <a:avLst/>
            <a:gdLst/>
            <a:ahLst/>
            <a:cxnLst/>
            <a:rect l="l" t="t" r="r" b="b"/>
            <a:pathLst>
              <a:path w="36626" h="12268">
                <a:moveTo>
                  <a:pt x="36626" y="11341"/>
                </a:moveTo>
                <a:lnTo>
                  <a:pt x="32321" y="12255"/>
                </a:lnTo>
                <a:lnTo>
                  <a:pt x="31877" y="12268"/>
                </a:lnTo>
                <a:lnTo>
                  <a:pt x="27444" y="12115"/>
                </a:lnTo>
                <a:lnTo>
                  <a:pt x="23749" y="12026"/>
                </a:lnTo>
                <a:lnTo>
                  <a:pt x="23469" y="11709"/>
                </a:lnTo>
                <a:lnTo>
                  <a:pt x="19799" y="10820"/>
                </a:lnTo>
                <a:lnTo>
                  <a:pt x="16205" y="9867"/>
                </a:lnTo>
                <a:lnTo>
                  <a:pt x="15849" y="10058"/>
                </a:lnTo>
                <a:lnTo>
                  <a:pt x="12788" y="8381"/>
                </a:lnTo>
                <a:lnTo>
                  <a:pt x="6210" y="4800"/>
                </a:lnTo>
                <a:lnTo>
                  <a:pt x="5880" y="4622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4" name="object 1614"/>
          <p:cNvSpPr/>
          <p:nvPr/>
        </p:nvSpPr>
        <p:spPr>
          <a:xfrm>
            <a:off x="868719" y="4302442"/>
            <a:ext cx="15405" cy="4483"/>
          </a:xfrm>
          <a:custGeom>
            <a:avLst/>
            <a:gdLst/>
            <a:ahLst/>
            <a:cxnLst/>
            <a:rect l="l" t="t" r="r" b="b"/>
            <a:pathLst>
              <a:path w="15405" h="4483">
                <a:moveTo>
                  <a:pt x="0" y="0"/>
                </a:moveTo>
                <a:lnTo>
                  <a:pt x="457" y="444"/>
                </a:lnTo>
                <a:lnTo>
                  <a:pt x="558" y="622"/>
                </a:lnTo>
                <a:lnTo>
                  <a:pt x="1244" y="825"/>
                </a:lnTo>
                <a:lnTo>
                  <a:pt x="4699" y="2184"/>
                </a:lnTo>
                <a:lnTo>
                  <a:pt x="4699" y="2413"/>
                </a:lnTo>
                <a:lnTo>
                  <a:pt x="8242" y="3263"/>
                </a:lnTo>
                <a:lnTo>
                  <a:pt x="11696" y="4165"/>
                </a:lnTo>
                <a:lnTo>
                  <a:pt x="11836" y="4216"/>
                </a:lnTo>
                <a:lnTo>
                  <a:pt x="15405" y="448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5" name="object 1615"/>
          <p:cNvSpPr/>
          <p:nvPr/>
        </p:nvSpPr>
        <p:spPr>
          <a:xfrm>
            <a:off x="748531" y="41992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6" name="object 1616"/>
          <p:cNvSpPr/>
          <p:nvPr/>
        </p:nvSpPr>
        <p:spPr>
          <a:xfrm>
            <a:off x="582307" y="4197196"/>
            <a:ext cx="130238" cy="131660"/>
          </a:xfrm>
          <a:custGeom>
            <a:avLst/>
            <a:gdLst/>
            <a:ahLst/>
            <a:cxnLst/>
            <a:rect l="l" t="t" r="r" b="b"/>
            <a:pathLst>
              <a:path w="130238" h="131660">
                <a:moveTo>
                  <a:pt x="190" y="5587"/>
                </a:moveTo>
                <a:lnTo>
                  <a:pt x="177" y="0"/>
                </a:lnTo>
                <a:lnTo>
                  <a:pt x="0" y="131495"/>
                </a:lnTo>
                <a:lnTo>
                  <a:pt x="130238" y="131660"/>
                </a:lnTo>
                <a:lnTo>
                  <a:pt x="0" y="131495"/>
                </a:lnTo>
                <a:lnTo>
                  <a:pt x="0" y="13126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7" name="object 1617"/>
          <p:cNvSpPr/>
          <p:nvPr/>
        </p:nvSpPr>
        <p:spPr>
          <a:xfrm>
            <a:off x="582261" y="4326890"/>
            <a:ext cx="12" cy="1485"/>
          </a:xfrm>
          <a:custGeom>
            <a:avLst/>
            <a:gdLst/>
            <a:ahLst/>
            <a:cxnLst/>
            <a:rect l="l" t="t" r="r" b="b"/>
            <a:pathLst>
              <a:path w="12" h="1485">
                <a:moveTo>
                  <a:pt x="0" y="1485"/>
                </a:moveTo>
                <a:lnTo>
                  <a:pt x="1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8" name="object 1618"/>
          <p:cNvSpPr/>
          <p:nvPr/>
        </p:nvSpPr>
        <p:spPr>
          <a:xfrm>
            <a:off x="582466" y="4192419"/>
            <a:ext cx="163601" cy="4775"/>
          </a:xfrm>
          <a:custGeom>
            <a:avLst/>
            <a:gdLst/>
            <a:ahLst/>
            <a:cxnLst/>
            <a:rect l="l" t="t" r="r" b="b"/>
            <a:pathLst>
              <a:path w="163601" h="4775">
                <a:moveTo>
                  <a:pt x="25" y="4775"/>
                </a:moveTo>
                <a:lnTo>
                  <a:pt x="0" y="0"/>
                </a:lnTo>
                <a:lnTo>
                  <a:pt x="163601" y="2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9" name="object 1619"/>
          <p:cNvSpPr/>
          <p:nvPr/>
        </p:nvSpPr>
        <p:spPr>
          <a:xfrm>
            <a:off x="582463" y="4192389"/>
            <a:ext cx="24523" cy="25"/>
          </a:xfrm>
          <a:custGeom>
            <a:avLst/>
            <a:gdLst/>
            <a:ahLst/>
            <a:cxnLst/>
            <a:rect l="l" t="t" r="r" b="b"/>
            <a:pathLst>
              <a:path w="24523" h="25">
                <a:moveTo>
                  <a:pt x="0" y="25"/>
                </a:moveTo>
                <a:lnTo>
                  <a:pt x="2452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0" name="object 1620"/>
          <p:cNvSpPr/>
          <p:nvPr/>
        </p:nvSpPr>
        <p:spPr>
          <a:xfrm>
            <a:off x="582447" y="4192414"/>
            <a:ext cx="63" cy="1257"/>
          </a:xfrm>
          <a:custGeom>
            <a:avLst/>
            <a:gdLst/>
            <a:ahLst/>
            <a:cxnLst/>
            <a:rect l="l" t="t" r="r" b="b"/>
            <a:pathLst>
              <a:path w="63" h="1257">
                <a:moveTo>
                  <a:pt x="63" y="88"/>
                </a:moveTo>
                <a:lnTo>
                  <a:pt x="12" y="0"/>
                </a:lnTo>
                <a:lnTo>
                  <a:pt x="0" y="125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1" name="object 1621"/>
          <p:cNvSpPr/>
          <p:nvPr/>
        </p:nvSpPr>
        <p:spPr>
          <a:xfrm>
            <a:off x="640173" y="4197358"/>
            <a:ext cx="126212" cy="126720"/>
          </a:xfrm>
          <a:custGeom>
            <a:avLst/>
            <a:gdLst/>
            <a:ahLst/>
            <a:cxnLst/>
            <a:rect l="l" t="t" r="r" b="b"/>
            <a:pathLst>
              <a:path w="126212" h="126720">
                <a:moveTo>
                  <a:pt x="16014" y="104724"/>
                </a:moveTo>
                <a:lnTo>
                  <a:pt x="13335" y="102273"/>
                </a:lnTo>
                <a:lnTo>
                  <a:pt x="3365" y="83934"/>
                </a:lnTo>
                <a:lnTo>
                  <a:pt x="0" y="63233"/>
                </a:lnTo>
                <a:lnTo>
                  <a:pt x="3454" y="42671"/>
                </a:lnTo>
                <a:lnTo>
                  <a:pt x="13411" y="24256"/>
                </a:lnTo>
                <a:lnTo>
                  <a:pt x="28841" y="10121"/>
                </a:lnTo>
                <a:lnTo>
                  <a:pt x="48018" y="1739"/>
                </a:lnTo>
                <a:lnTo>
                  <a:pt x="68897" y="0"/>
                </a:lnTo>
                <a:lnTo>
                  <a:pt x="89141" y="5219"/>
                </a:lnTo>
                <a:lnTo>
                  <a:pt x="106654" y="16687"/>
                </a:lnTo>
                <a:lnTo>
                  <a:pt x="119430" y="33185"/>
                </a:lnTo>
                <a:lnTo>
                  <a:pt x="126187" y="52997"/>
                </a:lnTo>
                <a:lnTo>
                  <a:pt x="126212" y="59258"/>
                </a:lnTo>
                <a:lnTo>
                  <a:pt x="126212" y="73875"/>
                </a:lnTo>
                <a:lnTo>
                  <a:pt x="119405" y="93700"/>
                </a:lnTo>
                <a:lnTo>
                  <a:pt x="106476" y="110172"/>
                </a:lnTo>
                <a:lnTo>
                  <a:pt x="89039" y="121602"/>
                </a:lnTo>
                <a:lnTo>
                  <a:pt x="68694" y="126720"/>
                </a:lnTo>
                <a:lnTo>
                  <a:pt x="47853" y="124891"/>
                </a:lnTo>
                <a:lnTo>
                  <a:pt x="28663" y="116497"/>
                </a:lnTo>
                <a:lnTo>
                  <a:pt x="16014" y="10472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2" name="object 1622"/>
          <p:cNvSpPr/>
          <p:nvPr/>
        </p:nvSpPr>
        <p:spPr>
          <a:xfrm>
            <a:off x="643599" y="4200845"/>
            <a:ext cx="119392" cy="119722"/>
          </a:xfrm>
          <a:custGeom>
            <a:avLst/>
            <a:gdLst/>
            <a:ahLst/>
            <a:cxnLst/>
            <a:rect l="l" t="t" r="r" b="b"/>
            <a:pathLst>
              <a:path w="119392" h="119722">
                <a:moveTo>
                  <a:pt x="12611" y="96774"/>
                </a:moveTo>
                <a:lnTo>
                  <a:pt x="3200" y="79286"/>
                </a:lnTo>
                <a:lnTo>
                  <a:pt x="1384" y="67932"/>
                </a:lnTo>
                <a:lnTo>
                  <a:pt x="0" y="59753"/>
                </a:lnTo>
                <a:lnTo>
                  <a:pt x="3263" y="40322"/>
                </a:lnTo>
                <a:lnTo>
                  <a:pt x="12700" y="22860"/>
                </a:lnTo>
                <a:lnTo>
                  <a:pt x="27292" y="9512"/>
                </a:lnTo>
                <a:lnTo>
                  <a:pt x="45440" y="1574"/>
                </a:lnTo>
                <a:lnTo>
                  <a:pt x="65151" y="0"/>
                </a:lnTo>
                <a:lnTo>
                  <a:pt x="84302" y="4889"/>
                </a:lnTo>
                <a:lnTo>
                  <a:pt x="100812" y="15735"/>
                </a:lnTo>
                <a:lnTo>
                  <a:pt x="112966" y="31305"/>
                </a:lnTo>
                <a:lnTo>
                  <a:pt x="119392" y="50050"/>
                </a:lnTo>
                <a:lnTo>
                  <a:pt x="119303" y="69837"/>
                </a:lnTo>
                <a:lnTo>
                  <a:pt x="112915" y="88531"/>
                </a:lnTo>
                <a:lnTo>
                  <a:pt x="100774" y="104127"/>
                </a:lnTo>
                <a:lnTo>
                  <a:pt x="84137" y="114909"/>
                </a:lnTo>
                <a:lnTo>
                  <a:pt x="64998" y="119722"/>
                </a:lnTo>
                <a:lnTo>
                  <a:pt x="45288" y="118097"/>
                </a:lnTo>
                <a:lnTo>
                  <a:pt x="27152" y="110159"/>
                </a:lnTo>
                <a:lnTo>
                  <a:pt x="12611" y="9677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3" name="object 1623"/>
          <p:cNvSpPr/>
          <p:nvPr/>
        </p:nvSpPr>
        <p:spPr>
          <a:xfrm>
            <a:off x="672324" y="4294645"/>
            <a:ext cx="9626" cy="6299"/>
          </a:xfrm>
          <a:custGeom>
            <a:avLst/>
            <a:gdLst/>
            <a:ahLst/>
            <a:cxnLst/>
            <a:rect l="l" t="t" r="r" b="b"/>
            <a:pathLst>
              <a:path w="9626" h="6299">
                <a:moveTo>
                  <a:pt x="0" y="0"/>
                </a:moveTo>
                <a:lnTo>
                  <a:pt x="9626" y="629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4" name="object 1624"/>
          <p:cNvSpPr/>
          <p:nvPr/>
        </p:nvSpPr>
        <p:spPr>
          <a:xfrm>
            <a:off x="657106" y="4213498"/>
            <a:ext cx="93319" cy="94386"/>
          </a:xfrm>
          <a:custGeom>
            <a:avLst/>
            <a:gdLst/>
            <a:ahLst/>
            <a:cxnLst/>
            <a:rect l="l" t="t" r="r" b="b"/>
            <a:pathLst>
              <a:path w="93319" h="94386">
                <a:moveTo>
                  <a:pt x="13944" y="80683"/>
                </a:moveTo>
                <a:lnTo>
                  <a:pt x="9182" y="76250"/>
                </a:lnTo>
                <a:lnTo>
                  <a:pt x="6591" y="71577"/>
                </a:lnTo>
                <a:lnTo>
                  <a:pt x="9182" y="76250"/>
                </a:lnTo>
                <a:lnTo>
                  <a:pt x="20637" y="86829"/>
                </a:lnTo>
                <a:lnTo>
                  <a:pt x="34950" y="93141"/>
                </a:lnTo>
                <a:lnTo>
                  <a:pt x="50457" y="94386"/>
                </a:lnTo>
                <a:lnTo>
                  <a:pt x="65595" y="90665"/>
                </a:lnTo>
                <a:lnTo>
                  <a:pt x="78638" y="82130"/>
                </a:lnTo>
                <a:lnTo>
                  <a:pt x="88214" y="69850"/>
                </a:lnTo>
                <a:lnTo>
                  <a:pt x="93256" y="55067"/>
                </a:lnTo>
                <a:lnTo>
                  <a:pt x="93319" y="39509"/>
                </a:lnTo>
                <a:lnTo>
                  <a:pt x="88303" y="24701"/>
                </a:lnTo>
                <a:lnTo>
                  <a:pt x="78701" y="12458"/>
                </a:lnTo>
                <a:lnTo>
                  <a:pt x="65684" y="3860"/>
                </a:lnTo>
                <a:lnTo>
                  <a:pt x="50609" y="0"/>
                </a:lnTo>
                <a:lnTo>
                  <a:pt x="35001" y="1333"/>
                </a:lnTo>
                <a:lnTo>
                  <a:pt x="20726" y="7556"/>
                </a:lnTo>
                <a:lnTo>
                  <a:pt x="9220" y="18122"/>
                </a:lnTo>
                <a:lnTo>
                  <a:pt x="1765" y="31788"/>
                </a:lnTo>
                <a:lnTo>
                  <a:pt x="0" y="42430"/>
                </a:lnTo>
                <a:lnTo>
                  <a:pt x="1219" y="3505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5" name="object 1625"/>
          <p:cNvSpPr/>
          <p:nvPr/>
        </p:nvSpPr>
        <p:spPr>
          <a:xfrm>
            <a:off x="668412" y="4289642"/>
            <a:ext cx="3911" cy="5003"/>
          </a:xfrm>
          <a:custGeom>
            <a:avLst/>
            <a:gdLst/>
            <a:ahLst/>
            <a:cxnLst/>
            <a:rect l="l" t="t" r="r" b="b"/>
            <a:pathLst>
              <a:path w="3911" h="5003">
                <a:moveTo>
                  <a:pt x="3911" y="500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6" name="object 1626"/>
          <p:cNvSpPr/>
          <p:nvPr/>
        </p:nvSpPr>
        <p:spPr>
          <a:xfrm>
            <a:off x="658615" y="4274651"/>
            <a:ext cx="5080" cy="10426"/>
          </a:xfrm>
          <a:custGeom>
            <a:avLst/>
            <a:gdLst/>
            <a:ahLst/>
            <a:cxnLst/>
            <a:rect l="l" t="t" r="r" b="b"/>
            <a:pathLst>
              <a:path w="5079" h="10426">
                <a:moveTo>
                  <a:pt x="5079" y="10426"/>
                </a:moveTo>
                <a:lnTo>
                  <a:pt x="253" y="1346"/>
                </a:lnTo>
                <a:lnTo>
                  <a:pt x="0" y="0"/>
                </a:lnTo>
                <a:lnTo>
                  <a:pt x="152" y="11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7" name="object 1627"/>
          <p:cNvSpPr/>
          <p:nvPr/>
        </p:nvSpPr>
        <p:spPr>
          <a:xfrm>
            <a:off x="663011" y="4282699"/>
            <a:ext cx="8661" cy="11150"/>
          </a:xfrm>
          <a:custGeom>
            <a:avLst/>
            <a:gdLst/>
            <a:ahLst/>
            <a:cxnLst/>
            <a:rect l="l" t="t" r="r" b="b"/>
            <a:pathLst>
              <a:path w="8661" h="11150">
                <a:moveTo>
                  <a:pt x="8661" y="11150"/>
                </a:moveTo>
                <a:lnTo>
                  <a:pt x="0" y="0"/>
                </a:lnTo>
                <a:lnTo>
                  <a:pt x="228" y="2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8" name="object 1628"/>
          <p:cNvSpPr/>
          <p:nvPr/>
        </p:nvSpPr>
        <p:spPr>
          <a:xfrm>
            <a:off x="657445" y="4253022"/>
            <a:ext cx="5562" cy="29679"/>
          </a:xfrm>
          <a:custGeom>
            <a:avLst/>
            <a:gdLst/>
            <a:ahLst/>
            <a:cxnLst/>
            <a:rect l="l" t="t" r="r" b="b"/>
            <a:pathLst>
              <a:path w="5562" h="29679">
                <a:moveTo>
                  <a:pt x="5562" y="29679"/>
                </a:moveTo>
                <a:lnTo>
                  <a:pt x="647" y="15290"/>
                </a:lnTo>
                <a:lnTo>
                  <a:pt x="622" y="0"/>
                </a:lnTo>
                <a:lnTo>
                  <a:pt x="0" y="7632"/>
                </a:lnTo>
                <a:lnTo>
                  <a:pt x="647" y="152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9" name="object 1629"/>
          <p:cNvSpPr/>
          <p:nvPr/>
        </p:nvSpPr>
        <p:spPr>
          <a:xfrm>
            <a:off x="657067" y="4265312"/>
            <a:ext cx="1549" cy="9334"/>
          </a:xfrm>
          <a:custGeom>
            <a:avLst/>
            <a:gdLst/>
            <a:ahLst/>
            <a:cxnLst/>
            <a:rect l="l" t="t" r="r" b="b"/>
            <a:pathLst>
              <a:path w="1549" h="9334">
                <a:moveTo>
                  <a:pt x="419" y="2286"/>
                </a:moveTo>
                <a:lnTo>
                  <a:pt x="1549" y="9334"/>
                </a:lnTo>
                <a:lnTo>
                  <a:pt x="0" y="0"/>
                </a:lnTo>
                <a:lnTo>
                  <a:pt x="419" y="228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0" name="object 1630"/>
          <p:cNvSpPr/>
          <p:nvPr/>
        </p:nvSpPr>
        <p:spPr>
          <a:xfrm>
            <a:off x="656636" y="4262567"/>
            <a:ext cx="431" cy="2743"/>
          </a:xfrm>
          <a:custGeom>
            <a:avLst/>
            <a:gdLst/>
            <a:ahLst/>
            <a:cxnLst/>
            <a:rect l="l" t="t" r="r" b="b"/>
            <a:pathLst>
              <a:path w="431" h="2743">
                <a:moveTo>
                  <a:pt x="431" y="2743"/>
                </a:moveTo>
                <a:lnTo>
                  <a:pt x="0" y="0"/>
                </a:lnTo>
                <a:lnTo>
                  <a:pt x="431" y="274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1" name="object 1631"/>
          <p:cNvSpPr/>
          <p:nvPr/>
        </p:nvSpPr>
        <p:spPr>
          <a:xfrm>
            <a:off x="656319" y="4255930"/>
            <a:ext cx="787" cy="6642"/>
          </a:xfrm>
          <a:custGeom>
            <a:avLst/>
            <a:gdLst/>
            <a:ahLst/>
            <a:cxnLst/>
            <a:rect l="l" t="t" r="r" b="b"/>
            <a:pathLst>
              <a:path w="787" h="6642">
                <a:moveTo>
                  <a:pt x="787" y="0"/>
                </a:moveTo>
                <a:lnTo>
                  <a:pt x="0" y="4749"/>
                </a:lnTo>
                <a:lnTo>
                  <a:pt x="317" y="664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2" name="object 1632"/>
          <p:cNvSpPr/>
          <p:nvPr/>
        </p:nvSpPr>
        <p:spPr>
          <a:xfrm>
            <a:off x="658070" y="4228941"/>
            <a:ext cx="12661" cy="24079"/>
          </a:xfrm>
          <a:custGeom>
            <a:avLst/>
            <a:gdLst/>
            <a:ahLst/>
            <a:cxnLst/>
            <a:rect l="l" t="t" r="r" b="b"/>
            <a:pathLst>
              <a:path w="12661" h="24079">
                <a:moveTo>
                  <a:pt x="0" y="24079"/>
                </a:moveTo>
                <a:lnTo>
                  <a:pt x="5054" y="9753"/>
                </a:lnTo>
                <a:lnTo>
                  <a:pt x="12661" y="0"/>
                </a:lnTo>
                <a:lnTo>
                  <a:pt x="10502" y="261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3" name="object 1633"/>
          <p:cNvSpPr/>
          <p:nvPr/>
        </p:nvSpPr>
        <p:spPr>
          <a:xfrm>
            <a:off x="700763" y="4299493"/>
            <a:ext cx="28143" cy="7200"/>
          </a:xfrm>
          <a:custGeom>
            <a:avLst/>
            <a:gdLst/>
            <a:ahLst/>
            <a:cxnLst/>
            <a:rect l="l" t="t" r="r" b="b"/>
            <a:pathLst>
              <a:path w="28143" h="7200">
                <a:moveTo>
                  <a:pt x="0" y="7200"/>
                </a:moveTo>
                <a:lnTo>
                  <a:pt x="14224" y="6032"/>
                </a:lnTo>
                <a:lnTo>
                  <a:pt x="2814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4" name="object 1634"/>
          <p:cNvSpPr/>
          <p:nvPr/>
        </p:nvSpPr>
        <p:spPr>
          <a:xfrm>
            <a:off x="692058" y="4306641"/>
            <a:ext cx="4292" cy="342"/>
          </a:xfrm>
          <a:custGeom>
            <a:avLst/>
            <a:gdLst/>
            <a:ahLst/>
            <a:cxnLst/>
            <a:rect l="l" t="t" r="r" b="b"/>
            <a:pathLst>
              <a:path w="4292" h="342">
                <a:moveTo>
                  <a:pt x="4292" y="34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5" name="object 1635"/>
          <p:cNvSpPr/>
          <p:nvPr/>
        </p:nvSpPr>
        <p:spPr>
          <a:xfrm>
            <a:off x="692047" y="4296131"/>
            <a:ext cx="76" cy="9334"/>
          </a:xfrm>
          <a:custGeom>
            <a:avLst/>
            <a:gdLst/>
            <a:ahLst/>
            <a:cxnLst/>
            <a:rect l="l" t="t" r="r" b="b"/>
            <a:pathLst>
              <a:path w="76" h="9334">
                <a:moveTo>
                  <a:pt x="76" y="9334"/>
                </a:moveTo>
                <a:lnTo>
                  <a:pt x="25" y="0"/>
                </a:lnTo>
                <a:lnTo>
                  <a:pt x="0" y="468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6" name="object 1636"/>
          <p:cNvSpPr/>
          <p:nvPr/>
        </p:nvSpPr>
        <p:spPr>
          <a:xfrm>
            <a:off x="670720" y="4215907"/>
            <a:ext cx="21501" cy="80225"/>
          </a:xfrm>
          <a:custGeom>
            <a:avLst/>
            <a:gdLst/>
            <a:ahLst/>
            <a:cxnLst/>
            <a:rect l="l" t="t" r="r" b="b"/>
            <a:pathLst>
              <a:path w="21501" h="80225">
                <a:moveTo>
                  <a:pt x="21348" y="80225"/>
                </a:moveTo>
                <a:lnTo>
                  <a:pt x="21501" y="0"/>
                </a:lnTo>
                <a:lnTo>
                  <a:pt x="14490" y="2476"/>
                </a:lnTo>
                <a:lnTo>
                  <a:pt x="1752" y="10731"/>
                </a:lnTo>
                <a:lnTo>
                  <a:pt x="0" y="1303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7" name="object 1637"/>
          <p:cNvSpPr/>
          <p:nvPr/>
        </p:nvSpPr>
        <p:spPr>
          <a:xfrm>
            <a:off x="712552" y="4328853"/>
            <a:ext cx="40220" cy="76"/>
          </a:xfrm>
          <a:custGeom>
            <a:avLst/>
            <a:gdLst/>
            <a:ahLst/>
            <a:cxnLst/>
            <a:rect l="l" t="t" r="r" b="b"/>
            <a:pathLst>
              <a:path w="40220" h="76">
                <a:moveTo>
                  <a:pt x="40220" y="76"/>
                </a:moveTo>
                <a:lnTo>
                  <a:pt x="0" y="0"/>
                </a:lnTo>
                <a:lnTo>
                  <a:pt x="40220" y="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8" name="object 1638"/>
          <p:cNvSpPr/>
          <p:nvPr/>
        </p:nvSpPr>
        <p:spPr>
          <a:xfrm>
            <a:off x="663564" y="4231617"/>
            <a:ext cx="2768" cy="5118"/>
          </a:xfrm>
          <a:custGeom>
            <a:avLst/>
            <a:gdLst/>
            <a:ahLst/>
            <a:cxnLst/>
            <a:rect l="l" t="t" r="r" b="b"/>
            <a:pathLst>
              <a:path w="2768" h="5118">
                <a:moveTo>
                  <a:pt x="2070" y="1282"/>
                </a:moveTo>
                <a:lnTo>
                  <a:pt x="0" y="5118"/>
                </a:lnTo>
                <a:lnTo>
                  <a:pt x="276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9" name="object 1639"/>
          <p:cNvSpPr/>
          <p:nvPr/>
        </p:nvSpPr>
        <p:spPr>
          <a:xfrm>
            <a:off x="671509" y="4227559"/>
            <a:ext cx="304" cy="279"/>
          </a:xfrm>
          <a:custGeom>
            <a:avLst/>
            <a:gdLst/>
            <a:ahLst/>
            <a:cxnLst/>
            <a:rect l="l" t="t" r="r" b="b"/>
            <a:pathLst>
              <a:path w="304" h="279">
                <a:moveTo>
                  <a:pt x="304" y="0"/>
                </a:moveTo>
                <a:lnTo>
                  <a:pt x="0" y="27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0" name="object 1640"/>
          <p:cNvSpPr/>
          <p:nvPr/>
        </p:nvSpPr>
        <p:spPr>
          <a:xfrm>
            <a:off x="715153" y="4215966"/>
            <a:ext cx="13881" cy="89547"/>
          </a:xfrm>
          <a:custGeom>
            <a:avLst/>
            <a:gdLst/>
            <a:ahLst/>
            <a:cxnLst/>
            <a:rect l="l" t="t" r="r" b="b"/>
            <a:pathLst>
              <a:path w="13881" h="89547">
                <a:moveTo>
                  <a:pt x="0" y="87299"/>
                </a:moveTo>
                <a:lnTo>
                  <a:pt x="50" y="89547"/>
                </a:lnTo>
                <a:lnTo>
                  <a:pt x="152" y="0"/>
                </a:lnTo>
                <a:lnTo>
                  <a:pt x="13881" y="605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1" name="object 1641"/>
          <p:cNvSpPr/>
          <p:nvPr/>
        </p:nvSpPr>
        <p:spPr>
          <a:xfrm>
            <a:off x="681300" y="4220446"/>
            <a:ext cx="660" cy="469"/>
          </a:xfrm>
          <a:custGeom>
            <a:avLst/>
            <a:gdLst/>
            <a:ahLst/>
            <a:cxnLst/>
            <a:rect l="l" t="t" r="r" b="b"/>
            <a:pathLst>
              <a:path w="660" h="469">
                <a:moveTo>
                  <a:pt x="0" y="469"/>
                </a:moveTo>
                <a:lnTo>
                  <a:pt x="66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2" name="object 1642"/>
          <p:cNvSpPr/>
          <p:nvPr/>
        </p:nvSpPr>
        <p:spPr>
          <a:xfrm>
            <a:off x="671483" y="4221045"/>
            <a:ext cx="6350" cy="5892"/>
          </a:xfrm>
          <a:custGeom>
            <a:avLst/>
            <a:gdLst/>
            <a:ahLst/>
            <a:cxnLst/>
            <a:rect l="l" t="t" r="r" b="b"/>
            <a:pathLst>
              <a:path w="6350" h="5892">
                <a:moveTo>
                  <a:pt x="0" y="5892"/>
                </a:moveTo>
                <a:lnTo>
                  <a:pt x="635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3" name="object 1643"/>
          <p:cNvSpPr/>
          <p:nvPr/>
        </p:nvSpPr>
        <p:spPr>
          <a:xfrm>
            <a:off x="728908" y="4294958"/>
            <a:ext cx="4889" cy="4533"/>
          </a:xfrm>
          <a:custGeom>
            <a:avLst/>
            <a:gdLst/>
            <a:ahLst/>
            <a:cxnLst/>
            <a:rect l="l" t="t" r="r" b="b"/>
            <a:pathLst>
              <a:path w="4889" h="4533">
                <a:moveTo>
                  <a:pt x="2463" y="2311"/>
                </a:moveTo>
                <a:lnTo>
                  <a:pt x="4889" y="0"/>
                </a:lnTo>
                <a:lnTo>
                  <a:pt x="0" y="45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4" name="object 1644"/>
          <p:cNvSpPr/>
          <p:nvPr/>
        </p:nvSpPr>
        <p:spPr>
          <a:xfrm>
            <a:off x="681047" y="4215118"/>
            <a:ext cx="10299" cy="4457"/>
          </a:xfrm>
          <a:custGeom>
            <a:avLst/>
            <a:gdLst/>
            <a:ahLst/>
            <a:cxnLst/>
            <a:rect l="l" t="t" r="r" b="b"/>
            <a:pathLst>
              <a:path w="10299" h="4457">
                <a:moveTo>
                  <a:pt x="10299" y="0"/>
                </a:moveTo>
                <a:lnTo>
                  <a:pt x="0" y="445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5" name="object 1645"/>
          <p:cNvSpPr/>
          <p:nvPr/>
        </p:nvSpPr>
        <p:spPr>
          <a:xfrm>
            <a:off x="733795" y="4285681"/>
            <a:ext cx="8204" cy="9271"/>
          </a:xfrm>
          <a:custGeom>
            <a:avLst/>
            <a:gdLst/>
            <a:ahLst/>
            <a:cxnLst/>
            <a:rect l="l" t="t" r="r" b="b"/>
            <a:pathLst>
              <a:path w="8204" h="9271">
                <a:moveTo>
                  <a:pt x="6819" y="2565"/>
                </a:moveTo>
                <a:lnTo>
                  <a:pt x="8204" y="0"/>
                </a:lnTo>
                <a:lnTo>
                  <a:pt x="6388" y="3479"/>
                </a:lnTo>
                <a:lnTo>
                  <a:pt x="0" y="927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6" name="object 1646"/>
          <p:cNvSpPr/>
          <p:nvPr/>
        </p:nvSpPr>
        <p:spPr>
          <a:xfrm>
            <a:off x="741996" y="4252956"/>
            <a:ext cx="7899" cy="32727"/>
          </a:xfrm>
          <a:custGeom>
            <a:avLst/>
            <a:gdLst/>
            <a:ahLst/>
            <a:cxnLst/>
            <a:rect l="l" t="t" r="r" b="b"/>
            <a:pathLst>
              <a:path w="7899" h="32727">
                <a:moveTo>
                  <a:pt x="0" y="32727"/>
                </a:moveTo>
                <a:lnTo>
                  <a:pt x="5346" y="22809"/>
                </a:lnTo>
                <a:lnTo>
                  <a:pt x="7899" y="7861"/>
                </a:lnTo>
                <a:lnTo>
                  <a:pt x="6578" y="0"/>
                </a:lnTo>
                <a:lnTo>
                  <a:pt x="7785" y="678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7" name="object 1647"/>
          <p:cNvSpPr/>
          <p:nvPr/>
        </p:nvSpPr>
        <p:spPr>
          <a:xfrm>
            <a:off x="735572" y="4295631"/>
            <a:ext cx="177" cy="88"/>
          </a:xfrm>
          <a:custGeom>
            <a:avLst/>
            <a:gdLst/>
            <a:ahLst/>
            <a:cxnLst/>
            <a:rect l="l" t="t" r="r" b="b"/>
            <a:pathLst>
              <a:path w="177" h="88">
                <a:moveTo>
                  <a:pt x="0" y="88"/>
                </a:moveTo>
                <a:lnTo>
                  <a:pt x="17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8" name="object 1648"/>
          <p:cNvSpPr/>
          <p:nvPr/>
        </p:nvSpPr>
        <p:spPr>
          <a:xfrm>
            <a:off x="693718" y="4213499"/>
            <a:ext cx="14274" cy="1155"/>
          </a:xfrm>
          <a:custGeom>
            <a:avLst/>
            <a:gdLst/>
            <a:ahLst/>
            <a:cxnLst/>
            <a:rect l="l" t="t" r="r" b="b"/>
            <a:pathLst>
              <a:path w="14274" h="1155">
                <a:moveTo>
                  <a:pt x="14274" y="76"/>
                </a:moveTo>
                <a:lnTo>
                  <a:pt x="13995" y="0"/>
                </a:lnTo>
                <a:lnTo>
                  <a:pt x="0" y="115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9" name="object 1649"/>
          <p:cNvSpPr/>
          <p:nvPr/>
        </p:nvSpPr>
        <p:spPr>
          <a:xfrm>
            <a:off x="692223" y="4214628"/>
            <a:ext cx="18440" cy="1282"/>
          </a:xfrm>
          <a:custGeom>
            <a:avLst/>
            <a:gdLst/>
            <a:ahLst/>
            <a:cxnLst/>
            <a:rect l="l" t="t" r="r" b="b"/>
            <a:pathLst>
              <a:path w="18440" h="1282">
                <a:moveTo>
                  <a:pt x="0" y="1282"/>
                </a:moveTo>
                <a:lnTo>
                  <a:pt x="7772" y="0"/>
                </a:lnTo>
                <a:lnTo>
                  <a:pt x="18440" y="95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0" name="object 1650"/>
          <p:cNvSpPr/>
          <p:nvPr/>
        </p:nvSpPr>
        <p:spPr>
          <a:xfrm>
            <a:off x="704422" y="4215015"/>
            <a:ext cx="10896" cy="939"/>
          </a:xfrm>
          <a:custGeom>
            <a:avLst/>
            <a:gdLst/>
            <a:ahLst/>
            <a:cxnLst/>
            <a:rect l="l" t="t" r="r" b="b"/>
            <a:pathLst>
              <a:path w="10896" h="939">
                <a:moveTo>
                  <a:pt x="0" y="0"/>
                </a:moveTo>
                <a:lnTo>
                  <a:pt x="10896" y="9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1" name="object 1651"/>
          <p:cNvSpPr/>
          <p:nvPr/>
        </p:nvSpPr>
        <p:spPr>
          <a:xfrm>
            <a:off x="739425" y="4231678"/>
            <a:ext cx="9144" cy="21285"/>
          </a:xfrm>
          <a:custGeom>
            <a:avLst/>
            <a:gdLst/>
            <a:ahLst/>
            <a:cxnLst/>
            <a:rect l="l" t="t" r="r" b="b"/>
            <a:pathLst>
              <a:path w="9143" h="21285">
                <a:moveTo>
                  <a:pt x="9143" y="21285"/>
                </a:moveTo>
                <a:lnTo>
                  <a:pt x="8064" y="14096"/>
                </a:lnTo>
                <a:lnTo>
                  <a:pt x="825" y="698"/>
                </a:lnTo>
                <a:lnTo>
                  <a:pt x="0" y="0"/>
                </a:lnTo>
                <a:lnTo>
                  <a:pt x="647" y="57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2" name="object 1652"/>
          <p:cNvSpPr/>
          <p:nvPr/>
        </p:nvSpPr>
        <p:spPr>
          <a:xfrm>
            <a:off x="729037" y="4222022"/>
            <a:ext cx="10337" cy="9563"/>
          </a:xfrm>
          <a:custGeom>
            <a:avLst/>
            <a:gdLst/>
            <a:ahLst/>
            <a:cxnLst/>
            <a:rect l="l" t="t" r="r" b="b"/>
            <a:pathLst>
              <a:path w="10337" h="9563">
                <a:moveTo>
                  <a:pt x="0" y="0"/>
                </a:moveTo>
                <a:lnTo>
                  <a:pt x="10337" y="9563"/>
                </a:lnTo>
                <a:lnTo>
                  <a:pt x="2768" y="26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3" name="object 1653"/>
          <p:cNvSpPr/>
          <p:nvPr/>
        </p:nvSpPr>
        <p:spPr>
          <a:xfrm>
            <a:off x="735808" y="4225955"/>
            <a:ext cx="330" cy="393"/>
          </a:xfrm>
          <a:custGeom>
            <a:avLst/>
            <a:gdLst/>
            <a:ahLst/>
            <a:cxnLst/>
            <a:rect l="l" t="t" r="r" b="b"/>
            <a:pathLst>
              <a:path w="330" h="393">
                <a:moveTo>
                  <a:pt x="0" y="0"/>
                </a:moveTo>
                <a:lnTo>
                  <a:pt x="330" y="3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4" name="object 1654"/>
          <p:cNvSpPr/>
          <p:nvPr/>
        </p:nvSpPr>
        <p:spPr>
          <a:xfrm>
            <a:off x="739377" y="4231593"/>
            <a:ext cx="50" cy="88"/>
          </a:xfrm>
          <a:custGeom>
            <a:avLst/>
            <a:gdLst/>
            <a:ahLst/>
            <a:cxnLst/>
            <a:rect l="l" t="t" r="r" b="b"/>
            <a:pathLst>
              <a:path w="50" h="88">
                <a:moveTo>
                  <a:pt x="0" y="0"/>
                </a:moveTo>
                <a:lnTo>
                  <a:pt x="50" y="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5" name="object 1655"/>
          <p:cNvSpPr/>
          <p:nvPr/>
        </p:nvSpPr>
        <p:spPr>
          <a:xfrm>
            <a:off x="718779" y="4217544"/>
            <a:ext cx="8026" cy="3492"/>
          </a:xfrm>
          <a:custGeom>
            <a:avLst/>
            <a:gdLst/>
            <a:ahLst/>
            <a:cxnLst/>
            <a:rect l="l" t="t" r="r" b="b"/>
            <a:pathLst>
              <a:path w="8026" h="3492">
                <a:moveTo>
                  <a:pt x="0" y="0"/>
                </a:moveTo>
                <a:lnTo>
                  <a:pt x="8026" y="349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6" name="object 1656"/>
          <p:cNvSpPr/>
          <p:nvPr/>
        </p:nvSpPr>
        <p:spPr>
          <a:xfrm>
            <a:off x="745403" y="4238207"/>
            <a:ext cx="101" cy="406"/>
          </a:xfrm>
          <a:custGeom>
            <a:avLst/>
            <a:gdLst/>
            <a:ahLst/>
            <a:cxnLst/>
            <a:rect l="l" t="t" r="r" b="b"/>
            <a:pathLst>
              <a:path w="101" h="406">
                <a:moveTo>
                  <a:pt x="0" y="0"/>
                </a:moveTo>
                <a:lnTo>
                  <a:pt x="101" y="40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7" name="object 1657"/>
          <p:cNvSpPr/>
          <p:nvPr/>
        </p:nvSpPr>
        <p:spPr>
          <a:xfrm>
            <a:off x="846256" y="4323659"/>
            <a:ext cx="163576" cy="5587"/>
          </a:xfrm>
          <a:custGeom>
            <a:avLst/>
            <a:gdLst/>
            <a:ahLst/>
            <a:cxnLst/>
            <a:rect l="l" t="t" r="r" b="b"/>
            <a:pathLst>
              <a:path w="163575" h="5587">
                <a:moveTo>
                  <a:pt x="163575" y="2844"/>
                </a:moveTo>
                <a:lnTo>
                  <a:pt x="163550" y="0"/>
                </a:lnTo>
                <a:lnTo>
                  <a:pt x="163550" y="5587"/>
                </a:lnTo>
                <a:lnTo>
                  <a:pt x="0" y="544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8" name="object 1658"/>
          <p:cNvSpPr/>
          <p:nvPr/>
        </p:nvSpPr>
        <p:spPr>
          <a:xfrm>
            <a:off x="846264" y="4329104"/>
            <a:ext cx="150114" cy="215"/>
          </a:xfrm>
          <a:custGeom>
            <a:avLst/>
            <a:gdLst/>
            <a:ahLst/>
            <a:cxnLst/>
            <a:rect l="l" t="t" r="r" b="b"/>
            <a:pathLst>
              <a:path w="150113" h="215">
                <a:moveTo>
                  <a:pt x="150114" y="215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9" name="object 1659"/>
          <p:cNvSpPr/>
          <p:nvPr/>
        </p:nvSpPr>
        <p:spPr>
          <a:xfrm>
            <a:off x="825018" y="4197601"/>
            <a:ext cx="126276" cy="126720"/>
          </a:xfrm>
          <a:custGeom>
            <a:avLst/>
            <a:gdLst/>
            <a:ahLst/>
            <a:cxnLst/>
            <a:rect l="l" t="t" r="r" b="b"/>
            <a:pathLst>
              <a:path w="126276" h="126720">
                <a:moveTo>
                  <a:pt x="12153" y="100037"/>
                </a:moveTo>
                <a:lnTo>
                  <a:pt x="13385" y="102349"/>
                </a:lnTo>
                <a:lnTo>
                  <a:pt x="28701" y="116586"/>
                </a:lnTo>
                <a:lnTo>
                  <a:pt x="47904" y="124980"/>
                </a:lnTo>
                <a:lnTo>
                  <a:pt x="68681" y="126720"/>
                </a:lnTo>
                <a:lnTo>
                  <a:pt x="89039" y="121602"/>
                </a:lnTo>
                <a:lnTo>
                  <a:pt x="106464" y="110172"/>
                </a:lnTo>
                <a:lnTo>
                  <a:pt x="119405" y="93700"/>
                </a:lnTo>
                <a:lnTo>
                  <a:pt x="126212" y="73863"/>
                </a:lnTo>
                <a:lnTo>
                  <a:pt x="126276" y="52946"/>
                </a:lnTo>
                <a:lnTo>
                  <a:pt x="119506" y="33134"/>
                </a:lnTo>
                <a:lnTo>
                  <a:pt x="106654" y="16687"/>
                </a:lnTo>
                <a:lnTo>
                  <a:pt x="89141" y="5219"/>
                </a:lnTo>
                <a:lnTo>
                  <a:pt x="68897" y="0"/>
                </a:lnTo>
                <a:lnTo>
                  <a:pt x="48018" y="1739"/>
                </a:lnTo>
                <a:lnTo>
                  <a:pt x="28841" y="10109"/>
                </a:lnTo>
                <a:lnTo>
                  <a:pt x="13411" y="24244"/>
                </a:lnTo>
                <a:lnTo>
                  <a:pt x="3454" y="42672"/>
                </a:lnTo>
                <a:lnTo>
                  <a:pt x="0" y="63233"/>
                </a:lnTo>
                <a:lnTo>
                  <a:pt x="3454" y="83883"/>
                </a:lnTo>
                <a:lnTo>
                  <a:pt x="12153" y="10003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0" name="object 1660"/>
          <p:cNvSpPr/>
          <p:nvPr/>
        </p:nvSpPr>
        <p:spPr>
          <a:xfrm>
            <a:off x="828499" y="4201082"/>
            <a:ext cx="119341" cy="119811"/>
          </a:xfrm>
          <a:custGeom>
            <a:avLst/>
            <a:gdLst/>
            <a:ahLst/>
            <a:cxnLst/>
            <a:rect l="l" t="t" r="r" b="b"/>
            <a:pathLst>
              <a:path w="119341" h="119811">
                <a:moveTo>
                  <a:pt x="30010" y="111353"/>
                </a:moveTo>
                <a:lnTo>
                  <a:pt x="27089" y="110159"/>
                </a:lnTo>
                <a:lnTo>
                  <a:pt x="12636" y="96723"/>
                </a:lnTo>
                <a:lnTo>
                  <a:pt x="3187" y="79387"/>
                </a:lnTo>
                <a:lnTo>
                  <a:pt x="0" y="59842"/>
                </a:lnTo>
                <a:lnTo>
                  <a:pt x="3289" y="40284"/>
                </a:lnTo>
                <a:lnTo>
                  <a:pt x="12687" y="22948"/>
                </a:lnTo>
                <a:lnTo>
                  <a:pt x="27228" y="9512"/>
                </a:lnTo>
                <a:lnTo>
                  <a:pt x="45389" y="1574"/>
                </a:lnTo>
                <a:lnTo>
                  <a:pt x="65100" y="0"/>
                </a:lnTo>
                <a:lnTo>
                  <a:pt x="84251" y="4889"/>
                </a:lnTo>
                <a:lnTo>
                  <a:pt x="100838" y="15697"/>
                </a:lnTo>
                <a:lnTo>
                  <a:pt x="112966" y="31394"/>
                </a:lnTo>
                <a:lnTo>
                  <a:pt x="119341" y="50050"/>
                </a:lnTo>
                <a:lnTo>
                  <a:pt x="119341" y="69799"/>
                </a:lnTo>
                <a:lnTo>
                  <a:pt x="112864" y="88531"/>
                </a:lnTo>
                <a:lnTo>
                  <a:pt x="100711" y="104127"/>
                </a:lnTo>
                <a:lnTo>
                  <a:pt x="84124" y="115011"/>
                </a:lnTo>
                <a:lnTo>
                  <a:pt x="64985" y="119811"/>
                </a:lnTo>
                <a:lnTo>
                  <a:pt x="45237" y="118097"/>
                </a:lnTo>
                <a:lnTo>
                  <a:pt x="30010" y="11135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1" name="object 1661"/>
          <p:cNvSpPr/>
          <p:nvPr/>
        </p:nvSpPr>
        <p:spPr>
          <a:xfrm>
            <a:off x="843739" y="4281016"/>
            <a:ext cx="26250" cy="25311"/>
          </a:xfrm>
          <a:custGeom>
            <a:avLst/>
            <a:gdLst/>
            <a:ahLst/>
            <a:cxnLst/>
            <a:rect l="l" t="t" r="r" b="b"/>
            <a:pathLst>
              <a:path w="26250" h="25311">
                <a:moveTo>
                  <a:pt x="5397" y="10147"/>
                </a:moveTo>
                <a:lnTo>
                  <a:pt x="0" y="0"/>
                </a:lnTo>
                <a:lnTo>
                  <a:pt x="5537" y="10413"/>
                </a:lnTo>
                <a:lnTo>
                  <a:pt x="17589" y="21475"/>
                </a:lnTo>
                <a:lnTo>
                  <a:pt x="26250" y="25311"/>
                </a:lnTo>
                <a:lnTo>
                  <a:pt x="17589" y="2147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2" name="object 1662"/>
          <p:cNvSpPr/>
          <p:nvPr/>
        </p:nvSpPr>
        <p:spPr>
          <a:xfrm>
            <a:off x="838865" y="4260888"/>
            <a:ext cx="4876" cy="20129"/>
          </a:xfrm>
          <a:custGeom>
            <a:avLst/>
            <a:gdLst/>
            <a:ahLst/>
            <a:cxnLst/>
            <a:rect l="l" t="t" r="r" b="b"/>
            <a:pathLst>
              <a:path w="4876" h="20129">
                <a:moveTo>
                  <a:pt x="4876" y="20129"/>
                </a:moveTo>
                <a:lnTo>
                  <a:pt x="2654" y="16167"/>
                </a:lnTo>
                <a:lnTo>
                  <a:pt x="0" y="0"/>
                </a:lnTo>
                <a:lnTo>
                  <a:pt x="1485" y="88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3" name="object 1663"/>
          <p:cNvSpPr/>
          <p:nvPr/>
        </p:nvSpPr>
        <p:spPr>
          <a:xfrm>
            <a:off x="847938" y="4282897"/>
            <a:ext cx="20777" cy="19545"/>
          </a:xfrm>
          <a:custGeom>
            <a:avLst/>
            <a:gdLst/>
            <a:ahLst/>
            <a:cxnLst/>
            <a:rect l="l" t="t" r="r" b="b"/>
            <a:pathLst>
              <a:path w="20777" h="19545">
                <a:moveTo>
                  <a:pt x="14135" y="15201"/>
                </a:moveTo>
                <a:lnTo>
                  <a:pt x="20777" y="19545"/>
                </a:lnTo>
                <a:lnTo>
                  <a:pt x="9283" y="12077"/>
                </a:lnTo>
                <a:lnTo>
                  <a:pt x="0" y="0"/>
                </a:lnTo>
                <a:lnTo>
                  <a:pt x="838" y="114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4" name="object 1664"/>
          <p:cNvSpPr/>
          <p:nvPr/>
        </p:nvSpPr>
        <p:spPr>
          <a:xfrm>
            <a:off x="869990" y="4306332"/>
            <a:ext cx="15735" cy="3619"/>
          </a:xfrm>
          <a:custGeom>
            <a:avLst/>
            <a:gdLst/>
            <a:ahLst/>
            <a:cxnLst/>
            <a:rect l="l" t="t" r="r" b="b"/>
            <a:pathLst>
              <a:path w="15735" h="3619">
                <a:moveTo>
                  <a:pt x="0" y="0"/>
                </a:moveTo>
                <a:lnTo>
                  <a:pt x="6299" y="2819"/>
                </a:lnTo>
                <a:lnTo>
                  <a:pt x="15735" y="3619"/>
                </a:lnTo>
                <a:lnTo>
                  <a:pt x="6299" y="28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5" name="object 1665"/>
          <p:cNvSpPr/>
          <p:nvPr/>
        </p:nvSpPr>
        <p:spPr>
          <a:xfrm>
            <a:off x="850151" y="4292227"/>
            <a:ext cx="7988" cy="7277"/>
          </a:xfrm>
          <a:custGeom>
            <a:avLst/>
            <a:gdLst/>
            <a:ahLst/>
            <a:cxnLst/>
            <a:rect l="l" t="t" r="r" b="b"/>
            <a:pathLst>
              <a:path w="7988" h="7277">
                <a:moveTo>
                  <a:pt x="7988" y="7277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6" name="object 1666"/>
          <p:cNvSpPr/>
          <p:nvPr/>
        </p:nvSpPr>
        <p:spPr>
          <a:xfrm>
            <a:off x="842338" y="4253304"/>
            <a:ext cx="5600" cy="29591"/>
          </a:xfrm>
          <a:custGeom>
            <a:avLst/>
            <a:gdLst/>
            <a:ahLst/>
            <a:cxnLst/>
            <a:rect l="l" t="t" r="r" b="b"/>
            <a:pathLst>
              <a:path w="5600" h="29590">
                <a:moveTo>
                  <a:pt x="5600" y="29590"/>
                </a:moveTo>
                <a:lnTo>
                  <a:pt x="596" y="15239"/>
                </a:lnTo>
                <a:lnTo>
                  <a:pt x="711" y="0"/>
                </a:lnTo>
                <a:lnTo>
                  <a:pt x="0" y="7683"/>
                </a:lnTo>
                <a:lnTo>
                  <a:pt x="596" y="1501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7" name="object 1667"/>
          <p:cNvSpPr/>
          <p:nvPr/>
        </p:nvSpPr>
        <p:spPr>
          <a:xfrm>
            <a:off x="838866" y="4244812"/>
            <a:ext cx="2755" cy="16078"/>
          </a:xfrm>
          <a:custGeom>
            <a:avLst/>
            <a:gdLst/>
            <a:ahLst/>
            <a:cxnLst/>
            <a:rect l="l" t="t" r="r" b="b"/>
            <a:pathLst>
              <a:path w="2755" h="16078">
                <a:moveTo>
                  <a:pt x="0" y="16078"/>
                </a:moveTo>
                <a:lnTo>
                  <a:pt x="2755" y="0"/>
                </a:lnTo>
                <a:lnTo>
                  <a:pt x="1879" y="502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8" name="object 1668"/>
          <p:cNvSpPr/>
          <p:nvPr/>
        </p:nvSpPr>
        <p:spPr>
          <a:xfrm>
            <a:off x="842338" y="4260985"/>
            <a:ext cx="571" cy="6438"/>
          </a:xfrm>
          <a:custGeom>
            <a:avLst/>
            <a:gdLst/>
            <a:ahLst/>
            <a:cxnLst/>
            <a:rect l="l" t="t" r="r" b="b"/>
            <a:pathLst>
              <a:path w="571" h="6438">
                <a:moveTo>
                  <a:pt x="0" y="0"/>
                </a:moveTo>
                <a:lnTo>
                  <a:pt x="571" y="643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9" name="object 1669"/>
          <p:cNvSpPr/>
          <p:nvPr/>
        </p:nvSpPr>
        <p:spPr>
          <a:xfrm>
            <a:off x="842827" y="4254522"/>
            <a:ext cx="76" cy="723"/>
          </a:xfrm>
          <a:custGeom>
            <a:avLst/>
            <a:gdLst/>
            <a:ahLst/>
            <a:cxnLst/>
            <a:rect l="l" t="t" r="r" b="b"/>
            <a:pathLst>
              <a:path w="76" h="723">
                <a:moveTo>
                  <a:pt x="0" y="723"/>
                </a:moveTo>
                <a:lnTo>
                  <a:pt x="7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0" name="object 1670"/>
          <p:cNvSpPr/>
          <p:nvPr/>
        </p:nvSpPr>
        <p:spPr>
          <a:xfrm>
            <a:off x="871042" y="4306802"/>
            <a:ext cx="5194" cy="2260"/>
          </a:xfrm>
          <a:custGeom>
            <a:avLst/>
            <a:gdLst/>
            <a:ahLst/>
            <a:cxnLst/>
            <a:rect l="l" t="t" r="r" b="b"/>
            <a:pathLst>
              <a:path w="5194" h="2260">
                <a:moveTo>
                  <a:pt x="5194" y="226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1" name="object 1671"/>
          <p:cNvSpPr/>
          <p:nvPr/>
        </p:nvSpPr>
        <p:spPr>
          <a:xfrm>
            <a:off x="878823" y="4305974"/>
            <a:ext cx="5295" cy="952"/>
          </a:xfrm>
          <a:custGeom>
            <a:avLst/>
            <a:gdLst/>
            <a:ahLst/>
            <a:cxnLst/>
            <a:rect l="l" t="t" r="r" b="b"/>
            <a:pathLst>
              <a:path w="5295" h="952">
                <a:moveTo>
                  <a:pt x="5295" y="95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2" name="object 1672"/>
          <p:cNvSpPr/>
          <p:nvPr/>
        </p:nvSpPr>
        <p:spPr>
          <a:xfrm>
            <a:off x="876927" y="4293400"/>
            <a:ext cx="63" cy="12306"/>
          </a:xfrm>
          <a:custGeom>
            <a:avLst/>
            <a:gdLst/>
            <a:ahLst/>
            <a:cxnLst/>
            <a:rect l="l" t="t" r="r" b="b"/>
            <a:pathLst>
              <a:path w="63" h="12306">
                <a:moveTo>
                  <a:pt x="38" y="12306"/>
                </a:moveTo>
                <a:lnTo>
                  <a:pt x="0" y="0"/>
                </a:lnTo>
                <a:lnTo>
                  <a:pt x="63" y="613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3" name="object 1673"/>
          <p:cNvSpPr/>
          <p:nvPr/>
        </p:nvSpPr>
        <p:spPr>
          <a:xfrm>
            <a:off x="884119" y="4296169"/>
            <a:ext cx="33553" cy="10871"/>
          </a:xfrm>
          <a:custGeom>
            <a:avLst/>
            <a:gdLst/>
            <a:ahLst/>
            <a:cxnLst/>
            <a:rect l="l" t="t" r="r" b="b"/>
            <a:pathLst>
              <a:path w="33553" h="10871">
                <a:moveTo>
                  <a:pt x="0" y="10756"/>
                </a:moveTo>
                <a:lnTo>
                  <a:pt x="635" y="10871"/>
                </a:lnTo>
                <a:lnTo>
                  <a:pt x="15938" y="9588"/>
                </a:lnTo>
                <a:lnTo>
                  <a:pt x="29718" y="3517"/>
                </a:lnTo>
                <a:lnTo>
                  <a:pt x="33553" y="0"/>
                </a:lnTo>
                <a:lnTo>
                  <a:pt x="30149" y="306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4" name="object 1674"/>
          <p:cNvSpPr/>
          <p:nvPr/>
        </p:nvSpPr>
        <p:spPr>
          <a:xfrm>
            <a:off x="876926" y="4214873"/>
            <a:ext cx="17627" cy="78524"/>
          </a:xfrm>
          <a:custGeom>
            <a:avLst/>
            <a:gdLst/>
            <a:ahLst/>
            <a:cxnLst/>
            <a:rect l="l" t="t" r="r" b="b"/>
            <a:pathLst>
              <a:path w="17627" h="78524">
                <a:moveTo>
                  <a:pt x="0" y="78524"/>
                </a:moveTo>
                <a:lnTo>
                  <a:pt x="190" y="1371"/>
                </a:lnTo>
                <a:lnTo>
                  <a:pt x="7912" y="0"/>
                </a:lnTo>
                <a:lnTo>
                  <a:pt x="17627" y="8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5" name="object 1675"/>
          <p:cNvSpPr/>
          <p:nvPr/>
        </p:nvSpPr>
        <p:spPr>
          <a:xfrm>
            <a:off x="841618" y="4212048"/>
            <a:ext cx="44450" cy="32766"/>
          </a:xfrm>
          <a:custGeom>
            <a:avLst/>
            <a:gdLst/>
            <a:ahLst/>
            <a:cxnLst/>
            <a:rect l="l" t="t" r="r" b="b"/>
            <a:pathLst>
              <a:path w="44450" h="32765">
                <a:moveTo>
                  <a:pt x="0" y="32765"/>
                </a:moveTo>
                <a:lnTo>
                  <a:pt x="7759" y="18364"/>
                </a:lnTo>
                <a:lnTo>
                  <a:pt x="19786" y="7289"/>
                </a:lnTo>
                <a:lnTo>
                  <a:pt x="34823" y="774"/>
                </a:lnTo>
                <a:lnTo>
                  <a:pt x="44450" y="0"/>
                </a:lnTo>
                <a:lnTo>
                  <a:pt x="35001" y="68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6" name="object 1676"/>
          <p:cNvSpPr/>
          <p:nvPr/>
        </p:nvSpPr>
        <p:spPr>
          <a:xfrm>
            <a:off x="843048" y="4221819"/>
            <a:ext cx="22072" cy="31483"/>
          </a:xfrm>
          <a:custGeom>
            <a:avLst/>
            <a:gdLst/>
            <a:ahLst/>
            <a:cxnLst/>
            <a:rect l="l" t="t" r="r" b="b"/>
            <a:pathLst>
              <a:path w="22072" h="31483">
                <a:moveTo>
                  <a:pt x="0" y="31483"/>
                </a:moveTo>
                <a:lnTo>
                  <a:pt x="4914" y="17106"/>
                </a:lnTo>
                <a:lnTo>
                  <a:pt x="14262" y="5067"/>
                </a:lnTo>
                <a:lnTo>
                  <a:pt x="22072" y="0"/>
                </a:lnTo>
                <a:lnTo>
                  <a:pt x="19367" y="177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7" name="object 1677"/>
          <p:cNvSpPr/>
          <p:nvPr/>
        </p:nvSpPr>
        <p:spPr>
          <a:xfrm>
            <a:off x="846355" y="4230418"/>
            <a:ext cx="3022" cy="5486"/>
          </a:xfrm>
          <a:custGeom>
            <a:avLst/>
            <a:gdLst/>
            <a:ahLst/>
            <a:cxnLst/>
            <a:rect l="l" t="t" r="r" b="b"/>
            <a:pathLst>
              <a:path w="3022" h="5486">
                <a:moveTo>
                  <a:pt x="0" y="5486"/>
                </a:moveTo>
                <a:lnTo>
                  <a:pt x="302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8" name="object 1678"/>
          <p:cNvSpPr/>
          <p:nvPr/>
        </p:nvSpPr>
        <p:spPr>
          <a:xfrm>
            <a:off x="847963" y="4238191"/>
            <a:ext cx="520" cy="736"/>
          </a:xfrm>
          <a:custGeom>
            <a:avLst/>
            <a:gdLst/>
            <a:ahLst/>
            <a:cxnLst/>
            <a:rect l="l" t="t" r="r" b="b"/>
            <a:pathLst>
              <a:path w="520" h="736">
                <a:moveTo>
                  <a:pt x="0" y="736"/>
                </a:moveTo>
                <a:lnTo>
                  <a:pt x="52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9" name="object 1679"/>
          <p:cNvSpPr/>
          <p:nvPr/>
        </p:nvSpPr>
        <p:spPr>
          <a:xfrm>
            <a:off x="885727" y="4306535"/>
            <a:ext cx="22733" cy="3962"/>
          </a:xfrm>
          <a:custGeom>
            <a:avLst/>
            <a:gdLst/>
            <a:ahLst/>
            <a:cxnLst/>
            <a:rect l="l" t="t" r="r" b="b"/>
            <a:pathLst>
              <a:path w="22733" h="3962">
                <a:moveTo>
                  <a:pt x="0" y="3416"/>
                </a:moveTo>
                <a:lnTo>
                  <a:pt x="6908" y="3962"/>
                </a:lnTo>
                <a:lnTo>
                  <a:pt x="22733" y="0"/>
                </a:lnTo>
                <a:lnTo>
                  <a:pt x="21920" y="20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0" name="object 1680"/>
          <p:cNvSpPr/>
          <p:nvPr/>
        </p:nvSpPr>
        <p:spPr>
          <a:xfrm>
            <a:off x="908458" y="4269242"/>
            <a:ext cx="29146" cy="37299"/>
          </a:xfrm>
          <a:custGeom>
            <a:avLst/>
            <a:gdLst/>
            <a:ahLst/>
            <a:cxnLst/>
            <a:rect l="l" t="t" r="r" b="b"/>
            <a:pathLst>
              <a:path w="29146" h="37299">
                <a:moveTo>
                  <a:pt x="0" y="37299"/>
                </a:moveTo>
                <a:lnTo>
                  <a:pt x="13703" y="28295"/>
                </a:lnTo>
                <a:lnTo>
                  <a:pt x="23761" y="15417"/>
                </a:lnTo>
                <a:lnTo>
                  <a:pt x="2914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1" name="object 1681"/>
          <p:cNvSpPr/>
          <p:nvPr/>
        </p:nvSpPr>
        <p:spPr>
          <a:xfrm>
            <a:off x="900050" y="4216203"/>
            <a:ext cx="24447" cy="89560"/>
          </a:xfrm>
          <a:custGeom>
            <a:avLst/>
            <a:gdLst/>
            <a:ahLst/>
            <a:cxnLst/>
            <a:rect l="l" t="t" r="r" b="b"/>
            <a:pathLst>
              <a:path w="24447" h="89560">
                <a:moveTo>
                  <a:pt x="24447" y="15938"/>
                </a:moveTo>
                <a:lnTo>
                  <a:pt x="13881" y="6146"/>
                </a:lnTo>
                <a:lnTo>
                  <a:pt x="101" y="0"/>
                </a:lnTo>
                <a:lnTo>
                  <a:pt x="0" y="8956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2" name="object 1682"/>
          <p:cNvSpPr/>
          <p:nvPr/>
        </p:nvSpPr>
        <p:spPr>
          <a:xfrm>
            <a:off x="907903" y="4300021"/>
            <a:ext cx="5080" cy="2247"/>
          </a:xfrm>
          <a:custGeom>
            <a:avLst/>
            <a:gdLst/>
            <a:ahLst/>
            <a:cxnLst/>
            <a:rect l="l" t="t" r="r" b="b"/>
            <a:pathLst>
              <a:path w="5080" h="2247">
                <a:moveTo>
                  <a:pt x="0" y="2247"/>
                </a:moveTo>
                <a:lnTo>
                  <a:pt x="508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3" name="object 1683"/>
          <p:cNvSpPr/>
          <p:nvPr/>
        </p:nvSpPr>
        <p:spPr>
          <a:xfrm>
            <a:off x="839504" y="4192744"/>
            <a:ext cx="170459" cy="136194"/>
          </a:xfrm>
          <a:custGeom>
            <a:avLst/>
            <a:gdLst/>
            <a:ahLst/>
            <a:cxnLst/>
            <a:rect l="l" t="t" r="r" b="b"/>
            <a:pathLst>
              <a:path w="170459" h="136194">
                <a:moveTo>
                  <a:pt x="170256" y="136194"/>
                </a:moveTo>
                <a:lnTo>
                  <a:pt x="170459" y="22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4" name="object 1684"/>
          <p:cNvSpPr/>
          <p:nvPr/>
        </p:nvSpPr>
        <p:spPr>
          <a:xfrm>
            <a:off x="913745" y="4299684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0" y="50"/>
                </a:moveTo>
                <a:lnTo>
                  <a:pt x="8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5" name="object 1685"/>
          <p:cNvSpPr/>
          <p:nvPr/>
        </p:nvSpPr>
        <p:spPr>
          <a:xfrm>
            <a:off x="917671" y="4287338"/>
            <a:ext cx="8432" cy="8826"/>
          </a:xfrm>
          <a:custGeom>
            <a:avLst/>
            <a:gdLst/>
            <a:ahLst/>
            <a:cxnLst/>
            <a:rect l="l" t="t" r="r" b="b"/>
            <a:pathLst>
              <a:path w="8432" h="8826">
                <a:moveTo>
                  <a:pt x="0" y="8826"/>
                </a:moveTo>
                <a:lnTo>
                  <a:pt x="7353" y="2057"/>
                </a:lnTo>
                <a:lnTo>
                  <a:pt x="8432" y="0"/>
                </a:lnTo>
                <a:lnTo>
                  <a:pt x="7696" y="142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6" name="object 1686"/>
          <p:cNvSpPr/>
          <p:nvPr/>
        </p:nvSpPr>
        <p:spPr>
          <a:xfrm>
            <a:off x="865124" y="4216238"/>
            <a:ext cx="11988" cy="5575"/>
          </a:xfrm>
          <a:custGeom>
            <a:avLst/>
            <a:gdLst/>
            <a:ahLst/>
            <a:cxnLst/>
            <a:rect l="l" t="t" r="r" b="b"/>
            <a:pathLst>
              <a:path w="11988" h="5575">
                <a:moveTo>
                  <a:pt x="0" y="5575"/>
                </a:moveTo>
                <a:lnTo>
                  <a:pt x="4927" y="2387"/>
                </a:lnTo>
                <a:lnTo>
                  <a:pt x="1198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7" name="object 1687"/>
          <p:cNvSpPr/>
          <p:nvPr/>
        </p:nvSpPr>
        <p:spPr>
          <a:xfrm>
            <a:off x="932013" y="4274684"/>
            <a:ext cx="495" cy="1866"/>
          </a:xfrm>
          <a:custGeom>
            <a:avLst/>
            <a:gdLst/>
            <a:ahLst/>
            <a:cxnLst/>
            <a:rect l="l" t="t" r="r" b="b"/>
            <a:pathLst>
              <a:path w="495" h="1866">
                <a:moveTo>
                  <a:pt x="0" y="1866"/>
                </a:moveTo>
                <a:lnTo>
                  <a:pt x="304" y="1358"/>
                </a:lnTo>
                <a:lnTo>
                  <a:pt x="495" y="0"/>
                </a:lnTo>
                <a:lnTo>
                  <a:pt x="381" y="63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8" name="object 1688"/>
          <p:cNvSpPr/>
          <p:nvPr/>
        </p:nvSpPr>
        <p:spPr>
          <a:xfrm>
            <a:off x="926109" y="4276046"/>
            <a:ext cx="6210" cy="11290"/>
          </a:xfrm>
          <a:custGeom>
            <a:avLst/>
            <a:gdLst/>
            <a:ahLst/>
            <a:cxnLst/>
            <a:rect l="l" t="t" r="r" b="b"/>
            <a:pathLst>
              <a:path w="6210" h="11290">
                <a:moveTo>
                  <a:pt x="6210" y="0"/>
                </a:moveTo>
                <a:lnTo>
                  <a:pt x="0" y="112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9" name="object 1689"/>
          <p:cNvSpPr/>
          <p:nvPr/>
        </p:nvSpPr>
        <p:spPr>
          <a:xfrm>
            <a:off x="932508" y="4258953"/>
            <a:ext cx="2324" cy="15735"/>
          </a:xfrm>
          <a:custGeom>
            <a:avLst/>
            <a:gdLst/>
            <a:ahLst/>
            <a:cxnLst/>
            <a:rect l="l" t="t" r="r" b="b"/>
            <a:pathLst>
              <a:path w="2324" h="15735">
                <a:moveTo>
                  <a:pt x="0" y="15735"/>
                </a:moveTo>
                <a:lnTo>
                  <a:pt x="2324" y="2057"/>
                </a:lnTo>
                <a:lnTo>
                  <a:pt x="1905" y="0"/>
                </a:lnTo>
                <a:lnTo>
                  <a:pt x="2273" y="19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0" name="object 1690"/>
          <p:cNvSpPr/>
          <p:nvPr/>
        </p:nvSpPr>
        <p:spPr>
          <a:xfrm>
            <a:off x="886076" y="4211476"/>
            <a:ext cx="46266" cy="25971"/>
          </a:xfrm>
          <a:custGeom>
            <a:avLst/>
            <a:gdLst/>
            <a:ahLst/>
            <a:cxnLst/>
            <a:rect l="l" t="t" r="r" b="b"/>
            <a:pathLst>
              <a:path w="46266" h="25971">
                <a:moveTo>
                  <a:pt x="46266" y="25971"/>
                </a:moveTo>
                <a:lnTo>
                  <a:pt x="36156" y="12966"/>
                </a:lnTo>
                <a:lnTo>
                  <a:pt x="22491" y="4013"/>
                </a:lnTo>
                <a:lnTo>
                  <a:pt x="6654" y="0"/>
                </a:lnTo>
                <a:lnTo>
                  <a:pt x="0" y="571"/>
                </a:lnTo>
                <a:lnTo>
                  <a:pt x="665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1" name="object 1691"/>
          <p:cNvSpPr/>
          <p:nvPr/>
        </p:nvSpPr>
        <p:spPr>
          <a:xfrm>
            <a:off x="892877" y="4215618"/>
            <a:ext cx="7277" cy="584"/>
          </a:xfrm>
          <a:custGeom>
            <a:avLst/>
            <a:gdLst/>
            <a:ahLst/>
            <a:cxnLst/>
            <a:rect l="l" t="t" r="r" b="b"/>
            <a:pathLst>
              <a:path w="7277" h="584">
                <a:moveTo>
                  <a:pt x="7277" y="584"/>
                </a:moveTo>
                <a:lnTo>
                  <a:pt x="0" y="0"/>
                </a:lnTo>
                <a:lnTo>
                  <a:pt x="5740" y="48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2" name="object 1692"/>
          <p:cNvSpPr/>
          <p:nvPr/>
        </p:nvSpPr>
        <p:spPr>
          <a:xfrm>
            <a:off x="932296" y="4237362"/>
            <a:ext cx="5308" cy="31876"/>
          </a:xfrm>
          <a:custGeom>
            <a:avLst/>
            <a:gdLst/>
            <a:ahLst/>
            <a:cxnLst/>
            <a:rect l="l" t="t" r="r" b="b"/>
            <a:pathLst>
              <a:path w="5308" h="31876">
                <a:moveTo>
                  <a:pt x="5308" y="31876"/>
                </a:moveTo>
                <a:lnTo>
                  <a:pt x="5257" y="1546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3" name="object 1693"/>
          <p:cNvSpPr/>
          <p:nvPr/>
        </p:nvSpPr>
        <p:spPr>
          <a:xfrm>
            <a:off x="932051" y="4245474"/>
            <a:ext cx="2362" cy="13474"/>
          </a:xfrm>
          <a:custGeom>
            <a:avLst/>
            <a:gdLst/>
            <a:ahLst/>
            <a:cxnLst/>
            <a:rect l="l" t="t" r="r" b="b"/>
            <a:pathLst>
              <a:path w="2362" h="13474">
                <a:moveTo>
                  <a:pt x="2362" y="13474"/>
                </a:moveTo>
                <a:lnTo>
                  <a:pt x="279" y="546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4" name="object 1694"/>
          <p:cNvSpPr/>
          <p:nvPr/>
        </p:nvSpPr>
        <p:spPr>
          <a:xfrm>
            <a:off x="913787" y="4222313"/>
            <a:ext cx="139" cy="38"/>
          </a:xfrm>
          <a:custGeom>
            <a:avLst/>
            <a:gdLst/>
            <a:ahLst/>
            <a:cxnLst/>
            <a:rect l="l" t="t" r="r" b="b"/>
            <a:pathLst>
              <a:path w="139" h="38">
                <a:moveTo>
                  <a:pt x="139" y="3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5" name="object 1695"/>
          <p:cNvSpPr/>
          <p:nvPr/>
        </p:nvSpPr>
        <p:spPr>
          <a:xfrm>
            <a:off x="921359" y="4229251"/>
            <a:ext cx="10972" cy="16764"/>
          </a:xfrm>
          <a:custGeom>
            <a:avLst/>
            <a:gdLst/>
            <a:ahLst/>
            <a:cxnLst/>
            <a:rect l="l" t="t" r="r" b="b"/>
            <a:pathLst>
              <a:path w="10972" h="16763">
                <a:moveTo>
                  <a:pt x="10972" y="16763"/>
                </a:moveTo>
                <a:lnTo>
                  <a:pt x="3733" y="3365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6" name="object 1696"/>
          <p:cNvSpPr/>
          <p:nvPr/>
        </p:nvSpPr>
        <p:spPr>
          <a:xfrm>
            <a:off x="1009812" y="4323666"/>
            <a:ext cx="0" cy="5588"/>
          </a:xfrm>
          <a:custGeom>
            <a:avLst/>
            <a:gdLst/>
            <a:ahLst/>
            <a:cxnLst/>
            <a:rect l="l" t="t" r="r" b="b"/>
            <a:pathLst>
              <a:path w="0" h="5587">
                <a:moveTo>
                  <a:pt x="0" y="5587"/>
                </a:moveTo>
                <a:lnTo>
                  <a:pt x="0" y="0"/>
                </a:lnTo>
                <a:lnTo>
                  <a:pt x="0" y="558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7" name="object 1697"/>
          <p:cNvSpPr/>
          <p:nvPr/>
        </p:nvSpPr>
        <p:spPr>
          <a:xfrm>
            <a:off x="1009808" y="4313158"/>
            <a:ext cx="12" cy="10502"/>
          </a:xfrm>
          <a:custGeom>
            <a:avLst/>
            <a:gdLst/>
            <a:ahLst/>
            <a:cxnLst/>
            <a:rect l="l" t="t" r="r" b="b"/>
            <a:pathLst>
              <a:path w="12" h="10502">
                <a:moveTo>
                  <a:pt x="0" y="10502"/>
                </a:moveTo>
                <a:lnTo>
                  <a:pt x="1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8" name="object 1698"/>
          <p:cNvSpPr/>
          <p:nvPr/>
        </p:nvSpPr>
        <p:spPr>
          <a:xfrm>
            <a:off x="1009815" y="4209168"/>
            <a:ext cx="190" cy="103987"/>
          </a:xfrm>
          <a:custGeom>
            <a:avLst/>
            <a:gdLst/>
            <a:ahLst/>
            <a:cxnLst/>
            <a:rect l="l" t="t" r="r" b="b"/>
            <a:pathLst>
              <a:path w="190" h="103987">
                <a:moveTo>
                  <a:pt x="0" y="103987"/>
                </a:moveTo>
                <a:lnTo>
                  <a:pt x="19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9" name="object 1699"/>
          <p:cNvSpPr/>
          <p:nvPr/>
        </p:nvSpPr>
        <p:spPr>
          <a:xfrm>
            <a:off x="1009956" y="4192973"/>
            <a:ext cx="50" cy="16192"/>
          </a:xfrm>
          <a:custGeom>
            <a:avLst/>
            <a:gdLst/>
            <a:ahLst/>
            <a:cxnLst/>
            <a:rect l="l" t="t" r="r" b="b"/>
            <a:pathLst>
              <a:path w="50" h="16192">
                <a:moveTo>
                  <a:pt x="50" y="1619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0" name="object 1700"/>
          <p:cNvSpPr/>
          <p:nvPr/>
        </p:nvSpPr>
        <p:spPr>
          <a:xfrm>
            <a:off x="1009981" y="4193653"/>
            <a:ext cx="38" cy="5232"/>
          </a:xfrm>
          <a:custGeom>
            <a:avLst/>
            <a:gdLst/>
            <a:ahLst/>
            <a:cxnLst/>
            <a:rect l="l" t="t" r="r" b="b"/>
            <a:pathLst>
              <a:path w="38" h="5232">
                <a:moveTo>
                  <a:pt x="38" y="523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1" name="object 1701"/>
          <p:cNvSpPr/>
          <p:nvPr/>
        </p:nvSpPr>
        <p:spPr>
          <a:xfrm>
            <a:off x="1010006" y="4193068"/>
            <a:ext cx="12" cy="5816"/>
          </a:xfrm>
          <a:custGeom>
            <a:avLst/>
            <a:gdLst/>
            <a:ahLst/>
            <a:cxnLst/>
            <a:rect l="l" t="t" r="r" b="b"/>
            <a:pathLst>
              <a:path w="12" h="5816">
                <a:moveTo>
                  <a:pt x="12" y="5816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2" name="object 1702"/>
          <p:cNvSpPr/>
          <p:nvPr/>
        </p:nvSpPr>
        <p:spPr>
          <a:xfrm>
            <a:off x="657539" y="4021999"/>
            <a:ext cx="5765" cy="29591"/>
          </a:xfrm>
          <a:custGeom>
            <a:avLst/>
            <a:gdLst/>
            <a:ahLst/>
            <a:cxnLst/>
            <a:rect l="l" t="t" r="r" b="b"/>
            <a:pathLst>
              <a:path w="5765" h="29590">
                <a:moveTo>
                  <a:pt x="876" y="0"/>
                </a:moveTo>
                <a:lnTo>
                  <a:pt x="292" y="3619"/>
                </a:lnTo>
                <a:lnTo>
                  <a:pt x="292" y="3848"/>
                </a:lnTo>
                <a:lnTo>
                  <a:pt x="203" y="7543"/>
                </a:lnTo>
                <a:lnTo>
                  <a:pt x="254" y="11290"/>
                </a:lnTo>
                <a:lnTo>
                  <a:pt x="0" y="11658"/>
                </a:lnTo>
                <a:lnTo>
                  <a:pt x="850" y="15189"/>
                </a:lnTo>
                <a:lnTo>
                  <a:pt x="2743" y="22415"/>
                </a:lnTo>
                <a:lnTo>
                  <a:pt x="2794" y="22720"/>
                </a:lnTo>
                <a:lnTo>
                  <a:pt x="5765" y="2959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3" name="object 1703"/>
          <p:cNvSpPr/>
          <p:nvPr/>
        </p:nvSpPr>
        <p:spPr>
          <a:xfrm>
            <a:off x="685506" y="3983474"/>
            <a:ext cx="26034" cy="3797"/>
          </a:xfrm>
          <a:custGeom>
            <a:avLst/>
            <a:gdLst/>
            <a:ahLst/>
            <a:cxnLst/>
            <a:rect l="l" t="t" r="r" b="b"/>
            <a:pathLst>
              <a:path w="26034" h="3797">
                <a:moveTo>
                  <a:pt x="26034" y="1028"/>
                </a:moveTo>
                <a:lnTo>
                  <a:pt x="20599" y="38"/>
                </a:lnTo>
                <a:lnTo>
                  <a:pt x="20243" y="0"/>
                </a:lnTo>
                <a:lnTo>
                  <a:pt x="14782" y="50"/>
                </a:lnTo>
                <a:lnTo>
                  <a:pt x="11048" y="101"/>
                </a:lnTo>
                <a:lnTo>
                  <a:pt x="10782" y="469"/>
                </a:lnTo>
                <a:lnTo>
                  <a:pt x="7061" y="1409"/>
                </a:lnTo>
                <a:lnTo>
                  <a:pt x="3517" y="2273"/>
                </a:lnTo>
                <a:lnTo>
                  <a:pt x="3340" y="2362"/>
                </a:lnTo>
                <a:lnTo>
                  <a:pt x="0" y="379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4" name="object 1704"/>
          <p:cNvSpPr/>
          <p:nvPr/>
        </p:nvSpPr>
        <p:spPr>
          <a:xfrm>
            <a:off x="582612" y="4097449"/>
            <a:ext cx="170459" cy="368"/>
          </a:xfrm>
          <a:custGeom>
            <a:avLst/>
            <a:gdLst/>
            <a:ahLst/>
            <a:cxnLst/>
            <a:rect l="l" t="t" r="r" b="b"/>
            <a:pathLst>
              <a:path w="170459" h="368">
                <a:moveTo>
                  <a:pt x="170459" y="368"/>
                </a:moveTo>
                <a:lnTo>
                  <a:pt x="0" y="126"/>
                </a:lnTo>
                <a:lnTo>
                  <a:pt x="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5" name="object 1705"/>
          <p:cNvSpPr/>
          <p:nvPr/>
        </p:nvSpPr>
        <p:spPr>
          <a:xfrm>
            <a:off x="828047" y="413147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6" name="object 1706"/>
          <p:cNvSpPr/>
          <p:nvPr/>
        </p:nvSpPr>
        <p:spPr>
          <a:xfrm>
            <a:off x="821810" y="412189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7" name="object 1707"/>
          <p:cNvSpPr/>
          <p:nvPr/>
        </p:nvSpPr>
        <p:spPr>
          <a:xfrm>
            <a:off x="582611" y="3961311"/>
            <a:ext cx="427647" cy="136918"/>
          </a:xfrm>
          <a:custGeom>
            <a:avLst/>
            <a:gdLst/>
            <a:ahLst/>
            <a:cxnLst/>
            <a:rect l="l" t="t" r="r" b="b"/>
            <a:pathLst>
              <a:path w="427647" h="136918">
                <a:moveTo>
                  <a:pt x="263944" y="136690"/>
                </a:moveTo>
                <a:lnTo>
                  <a:pt x="427545" y="136918"/>
                </a:lnTo>
                <a:lnTo>
                  <a:pt x="427647" y="558"/>
                </a:lnTo>
                <a:lnTo>
                  <a:pt x="152" y="0"/>
                </a:lnTo>
                <a:lnTo>
                  <a:pt x="0" y="136271"/>
                </a:lnTo>
                <a:lnTo>
                  <a:pt x="0" y="13455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8" name="object 1708"/>
          <p:cNvSpPr/>
          <p:nvPr/>
        </p:nvSpPr>
        <p:spPr>
          <a:xfrm>
            <a:off x="582607" y="4082745"/>
            <a:ext cx="38" cy="1803"/>
          </a:xfrm>
          <a:custGeom>
            <a:avLst/>
            <a:gdLst/>
            <a:ahLst/>
            <a:cxnLst/>
            <a:rect l="l" t="t" r="r" b="b"/>
            <a:pathLst>
              <a:path w="38" h="1803">
                <a:moveTo>
                  <a:pt x="38" y="180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9" name="object 1709"/>
          <p:cNvSpPr/>
          <p:nvPr/>
        </p:nvSpPr>
        <p:spPr>
          <a:xfrm>
            <a:off x="640478" y="3966250"/>
            <a:ext cx="126212" cy="126707"/>
          </a:xfrm>
          <a:custGeom>
            <a:avLst/>
            <a:gdLst/>
            <a:ahLst/>
            <a:cxnLst/>
            <a:rect l="l" t="t" r="r" b="b"/>
            <a:pathLst>
              <a:path w="126212" h="126707">
                <a:moveTo>
                  <a:pt x="34175" y="118922"/>
                </a:moveTo>
                <a:lnTo>
                  <a:pt x="28702" y="116573"/>
                </a:lnTo>
                <a:lnTo>
                  <a:pt x="13373" y="102349"/>
                </a:lnTo>
                <a:lnTo>
                  <a:pt x="3352" y="83934"/>
                </a:lnTo>
                <a:lnTo>
                  <a:pt x="0" y="63233"/>
                </a:lnTo>
                <a:lnTo>
                  <a:pt x="3454" y="42672"/>
                </a:lnTo>
                <a:lnTo>
                  <a:pt x="13411" y="24257"/>
                </a:lnTo>
                <a:lnTo>
                  <a:pt x="28829" y="10109"/>
                </a:lnTo>
                <a:lnTo>
                  <a:pt x="48018" y="1739"/>
                </a:lnTo>
                <a:lnTo>
                  <a:pt x="68897" y="0"/>
                </a:lnTo>
                <a:lnTo>
                  <a:pt x="89141" y="5219"/>
                </a:lnTo>
                <a:lnTo>
                  <a:pt x="106654" y="16687"/>
                </a:lnTo>
                <a:lnTo>
                  <a:pt x="119468" y="33274"/>
                </a:lnTo>
                <a:lnTo>
                  <a:pt x="126187" y="52997"/>
                </a:lnTo>
                <a:lnTo>
                  <a:pt x="126212" y="73863"/>
                </a:lnTo>
                <a:lnTo>
                  <a:pt x="119392" y="93700"/>
                </a:lnTo>
                <a:lnTo>
                  <a:pt x="106464" y="110172"/>
                </a:lnTo>
                <a:lnTo>
                  <a:pt x="89027" y="121602"/>
                </a:lnTo>
                <a:lnTo>
                  <a:pt x="68681" y="126707"/>
                </a:lnTo>
                <a:lnTo>
                  <a:pt x="47904" y="124980"/>
                </a:lnTo>
                <a:lnTo>
                  <a:pt x="34175" y="11892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0" name="object 1710"/>
          <p:cNvSpPr/>
          <p:nvPr/>
        </p:nvSpPr>
        <p:spPr>
          <a:xfrm>
            <a:off x="643957" y="3969732"/>
            <a:ext cx="119380" cy="119722"/>
          </a:xfrm>
          <a:custGeom>
            <a:avLst/>
            <a:gdLst/>
            <a:ahLst/>
            <a:cxnLst/>
            <a:rect l="l" t="t" r="r" b="b"/>
            <a:pathLst>
              <a:path w="119379" h="119722">
                <a:moveTo>
                  <a:pt x="21412" y="104851"/>
                </a:moveTo>
                <a:lnTo>
                  <a:pt x="27089" y="110172"/>
                </a:lnTo>
                <a:lnTo>
                  <a:pt x="45237" y="118097"/>
                </a:lnTo>
                <a:lnTo>
                  <a:pt x="64935" y="119722"/>
                </a:lnTo>
                <a:lnTo>
                  <a:pt x="84124" y="114998"/>
                </a:lnTo>
                <a:lnTo>
                  <a:pt x="100711" y="104127"/>
                </a:lnTo>
                <a:lnTo>
                  <a:pt x="112852" y="88531"/>
                </a:lnTo>
                <a:lnTo>
                  <a:pt x="119380" y="69888"/>
                </a:lnTo>
                <a:lnTo>
                  <a:pt x="119380" y="60642"/>
                </a:lnTo>
                <a:lnTo>
                  <a:pt x="119329" y="50037"/>
                </a:lnTo>
                <a:lnTo>
                  <a:pt x="112966" y="31394"/>
                </a:lnTo>
                <a:lnTo>
                  <a:pt x="100838" y="15697"/>
                </a:lnTo>
                <a:lnTo>
                  <a:pt x="84251" y="4889"/>
                </a:lnTo>
                <a:lnTo>
                  <a:pt x="65100" y="0"/>
                </a:lnTo>
                <a:lnTo>
                  <a:pt x="61048" y="330"/>
                </a:lnTo>
                <a:lnTo>
                  <a:pt x="45389" y="1574"/>
                </a:lnTo>
                <a:lnTo>
                  <a:pt x="27228" y="9512"/>
                </a:lnTo>
                <a:lnTo>
                  <a:pt x="12687" y="22961"/>
                </a:lnTo>
                <a:lnTo>
                  <a:pt x="3289" y="40284"/>
                </a:lnTo>
                <a:lnTo>
                  <a:pt x="0" y="59842"/>
                </a:lnTo>
                <a:lnTo>
                  <a:pt x="3187" y="79374"/>
                </a:lnTo>
                <a:lnTo>
                  <a:pt x="12636" y="96723"/>
                </a:lnTo>
                <a:lnTo>
                  <a:pt x="21412" y="10485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1" name="object 1711"/>
          <p:cNvSpPr/>
          <p:nvPr/>
        </p:nvSpPr>
        <p:spPr>
          <a:xfrm>
            <a:off x="677117" y="4068343"/>
            <a:ext cx="18719" cy="7505"/>
          </a:xfrm>
          <a:custGeom>
            <a:avLst/>
            <a:gdLst/>
            <a:ahLst/>
            <a:cxnLst/>
            <a:rect l="l" t="t" r="r" b="b"/>
            <a:pathLst>
              <a:path w="18719" h="7505">
                <a:moveTo>
                  <a:pt x="15240" y="7188"/>
                </a:moveTo>
                <a:lnTo>
                  <a:pt x="18719" y="7505"/>
                </a:lnTo>
                <a:lnTo>
                  <a:pt x="15240" y="7188"/>
                </a:lnTo>
                <a:lnTo>
                  <a:pt x="927" y="876"/>
                </a:lnTo>
                <a:lnTo>
                  <a:pt x="0" y="0"/>
                </a:lnTo>
                <a:lnTo>
                  <a:pt x="457" y="43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2" name="object 1712"/>
          <p:cNvSpPr/>
          <p:nvPr/>
        </p:nvSpPr>
        <p:spPr>
          <a:xfrm>
            <a:off x="668026" y="4060043"/>
            <a:ext cx="9093" cy="8293"/>
          </a:xfrm>
          <a:custGeom>
            <a:avLst/>
            <a:gdLst/>
            <a:ahLst/>
            <a:cxnLst/>
            <a:rect l="l" t="t" r="r" b="b"/>
            <a:pathLst>
              <a:path w="9093" h="8293">
                <a:moveTo>
                  <a:pt x="9093" y="8293"/>
                </a:moveTo>
                <a:lnTo>
                  <a:pt x="0" y="0"/>
                </a:lnTo>
                <a:lnTo>
                  <a:pt x="2032" y="187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3" name="object 1713"/>
          <p:cNvSpPr/>
          <p:nvPr/>
        </p:nvSpPr>
        <p:spPr>
          <a:xfrm>
            <a:off x="679546" y="4069899"/>
            <a:ext cx="8483" cy="3708"/>
          </a:xfrm>
          <a:custGeom>
            <a:avLst/>
            <a:gdLst/>
            <a:ahLst/>
            <a:cxnLst/>
            <a:rect l="l" t="t" r="r" b="b"/>
            <a:pathLst>
              <a:path w="8483" h="3708">
                <a:moveTo>
                  <a:pt x="0" y="0"/>
                </a:moveTo>
                <a:lnTo>
                  <a:pt x="8483" y="370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4" name="object 1714"/>
          <p:cNvSpPr/>
          <p:nvPr/>
        </p:nvSpPr>
        <p:spPr>
          <a:xfrm>
            <a:off x="658387" y="4022004"/>
            <a:ext cx="292" cy="15951"/>
          </a:xfrm>
          <a:custGeom>
            <a:avLst/>
            <a:gdLst/>
            <a:ahLst/>
            <a:cxnLst/>
            <a:rect l="l" t="t" r="r" b="b"/>
            <a:pathLst>
              <a:path w="292" h="15951">
                <a:moveTo>
                  <a:pt x="292" y="15951"/>
                </a:moveTo>
                <a:lnTo>
                  <a:pt x="0" y="15189"/>
                </a:lnTo>
                <a:lnTo>
                  <a:pt x="25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5" name="object 1715"/>
          <p:cNvSpPr/>
          <p:nvPr/>
        </p:nvSpPr>
        <p:spPr>
          <a:xfrm>
            <a:off x="663303" y="4051593"/>
            <a:ext cx="18770" cy="18110"/>
          </a:xfrm>
          <a:custGeom>
            <a:avLst/>
            <a:gdLst/>
            <a:ahLst/>
            <a:cxnLst/>
            <a:rect l="l" t="t" r="r" b="b"/>
            <a:pathLst>
              <a:path w="18770" h="18110">
                <a:moveTo>
                  <a:pt x="0" y="0"/>
                </a:moveTo>
                <a:lnTo>
                  <a:pt x="9372" y="12026"/>
                </a:lnTo>
                <a:lnTo>
                  <a:pt x="18770" y="1811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6" name="object 1716"/>
          <p:cNvSpPr/>
          <p:nvPr/>
        </p:nvSpPr>
        <p:spPr>
          <a:xfrm>
            <a:off x="668891" y="4058660"/>
            <a:ext cx="469" cy="673"/>
          </a:xfrm>
          <a:custGeom>
            <a:avLst/>
            <a:gdLst/>
            <a:ahLst/>
            <a:cxnLst/>
            <a:rect l="l" t="t" r="r" b="b"/>
            <a:pathLst>
              <a:path w="469" h="673">
                <a:moveTo>
                  <a:pt x="469" y="67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7" name="object 1717"/>
          <p:cNvSpPr/>
          <p:nvPr/>
        </p:nvSpPr>
        <p:spPr>
          <a:xfrm>
            <a:off x="661967" y="4050137"/>
            <a:ext cx="6057" cy="9906"/>
          </a:xfrm>
          <a:custGeom>
            <a:avLst/>
            <a:gdLst/>
            <a:ahLst/>
            <a:cxnLst/>
            <a:rect l="l" t="t" r="r" b="b"/>
            <a:pathLst>
              <a:path w="6057" h="9905">
                <a:moveTo>
                  <a:pt x="6057" y="9905"/>
                </a:moveTo>
                <a:lnTo>
                  <a:pt x="4622" y="8496"/>
                </a:lnTo>
                <a:lnTo>
                  <a:pt x="0" y="0"/>
                </a:lnTo>
                <a:lnTo>
                  <a:pt x="4622" y="849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8" name="object 1718"/>
          <p:cNvSpPr/>
          <p:nvPr/>
        </p:nvSpPr>
        <p:spPr>
          <a:xfrm>
            <a:off x="672668" y="4063617"/>
            <a:ext cx="825" cy="482"/>
          </a:xfrm>
          <a:custGeom>
            <a:avLst/>
            <a:gdLst/>
            <a:ahLst/>
            <a:cxnLst/>
            <a:rect l="l" t="t" r="r" b="b"/>
            <a:pathLst>
              <a:path w="825" h="482">
                <a:moveTo>
                  <a:pt x="825" y="48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9" name="object 1719"/>
          <p:cNvSpPr/>
          <p:nvPr/>
        </p:nvSpPr>
        <p:spPr>
          <a:xfrm>
            <a:off x="656626" y="4027444"/>
            <a:ext cx="5334" cy="22694"/>
          </a:xfrm>
          <a:custGeom>
            <a:avLst/>
            <a:gdLst/>
            <a:ahLst/>
            <a:cxnLst/>
            <a:rect l="l" t="t" r="r" b="b"/>
            <a:pathLst>
              <a:path w="5334" h="22694">
                <a:moveTo>
                  <a:pt x="5334" y="22694"/>
                </a:moveTo>
                <a:lnTo>
                  <a:pt x="2590" y="17526"/>
                </a:lnTo>
                <a:lnTo>
                  <a:pt x="0" y="2120"/>
                </a:lnTo>
                <a:lnTo>
                  <a:pt x="342" y="0"/>
                </a:lnTo>
                <a:lnTo>
                  <a:pt x="38" y="19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0" name="object 1720"/>
          <p:cNvSpPr/>
          <p:nvPr/>
        </p:nvSpPr>
        <p:spPr>
          <a:xfrm>
            <a:off x="656621" y="4029572"/>
            <a:ext cx="1587" cy="9436"/>
          </a:xfrm>
          <a:custGeom>
            <a:avLst/>
            <a:gdLst/>
            <a:ahLst/>
            <a:cxnLst/>
            <a:rect l="l" t="t" r="r" b="b"/>
            <a:pathLst>
              <a:path w="1587" h="9436">
                <a:moveTo>
                  <a:pt x="0" y="0"/>
                </a:moveTo>
                <a:lnTo>
                  <a:pt x="1587" y="94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1" name="object 1721"/>
          <p:cNvSpPr/>
          <p:nvPr/>
        </p:nvSpPr>
        <p:spPr>
          <a:xfrm>
            <a:off x="656974" y="4000459"/>
            <a:ext cx="9740" cy="26987"/>
          </a:xfrm>
          <a:custGeom>
            <a:avLst/>
            <a:gdLst/>
            <a:ahLst/>
            <a:cxnLst/>
            <a:rect l="l" t="t" r="r" b="b"/>
            <a:pathLst>
              <a:path w="9740" h="26987">
                <a:moveTo>
                  <a:pt x="0" y="26987"/>
                </a:moveTo>
                <a:lnTo>
                  <a:pt x="2273" y="13677"/>
                </a:lnTo>
                <a:lnTo>
                  <a:pt x="9740" y="0"/>
                </a:lnTo>
                <a:lnTo>
                  <a:pt x="8966" y="13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2" name="object 1722"/>
          <p:cNvSpPr/>
          <p:nvPr/>
        </p:nvSpPr>
        <p:spPr>
          <a:xfrm>
            <a:off x="695839" y="4073004"/>
            <a:ext cx="27165" cy="3848"/>
          </a:xfrm>
          <a:custGeom>
            <a:avLst/>
            <a:gdLst/>
            <a:ahLst/>
            <a:cxnLst/>
            <a:rect l="l" t="t" r="r" b="b"/>
            <a:pathLst>
              <a:path w="27165" h="3848">
                <a:moveTo>
                  <a:pt x="0" y="2844"/>
                </a:moveTo>
                <a:lnTo>
                  <a:pt x="12065" y="3848"/>
                </a:lnTo>
                <a:lnTo>
                  <a:pt x="27165" y="38"/>
                </a:lnTo>
                <a:lnTo>
                  <a:pt x="270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3" name="object 1723"/>
          <p:cNvSpPr/>
          <p:nvPr/>
        </p:nvSpPr>
        <p:spPr>
          <a:xfrm>
            <a:off x="689985" y="4074501"/>
            <a:ext cx="1371" cy="647"/>
          </a:xfrm>
          <a:custGeom>
            <a:avLst/>
            <a:gdLst/>
            <a:ahLst/>
            <a:cxnLst/>
            <a:rect l="l" t="t" r="r" b="b"/>
            <a:pathLst>
              <a:path w="1371" h="647">
                <a:moveTo>
                  <a:pt x="1371" y="647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4" name="object 1724"/>
          <p:cNvSpPr/>
          <p:nvPr/>
        </p:nvSpPr>
        <p:spPr>
          <a:xfrm>
            <a:off x="678629" y="4067533"/>
            <a:ext cx="13792" cy="6819"/>
          </a:xfrm>
          <a:custGeom>
            <a:avLst/>
            <a:gdLst/>
            <a:ahLst/>
            <a:cxnLst/>
            <a:rect l="l" t="t" r="r" b="b"/>
            <a:pathLst>
              <a:path w="13792" h="6819">
                <a:moveTo>
                  <a:pt x="0" y="0"/>
                </a:moveTo>
                <a:lnTo>
                  <a:pt x="6781" y="4381"/>
                </a:lnTo>
                <a:lnTo>
                  <a:pt x="13792" y="68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5" name="object 1725"/>
          <p:cNvSpPr/>
          <p:nvPr/>
        </p:nvSpPr>
        <p:spPr>
          <a:xfrm>
            <a:off x="692417" y="3984202"/>
            <a:ext cx="36779" cy="91541"/>
          </a:xfrm>
          <a:custGeom>
            <a:avLst/>
            <a:gdLst/>
            <a:ahLst/>
            <a:cxnLst/>
            <a:rect l="l" t="t" r="r" b="b"/>
            <a:pathLst>
              <a:path w="36779" h="91541">
                <a:moveTo>
                  <a:pt x="36779" y="6667"/>
                </a:moveTo>
                <a:lnTo>
                  <a:pt x="23190" y="647"/>
                </a:lnTo>
                <a:lnTo>
                  <a:pt x="23088" y="90208"/>
                </a:lnTo>
                <a:lnTo>
                  <a:pt x="7696" y="91541"/>
                </a:lnTo>
                <a:lnTo>
                  <a:pt x="0" y="90157"/>
                </a:lnTo>
                <a:lnTo>
                  <a:pt x="152" y="685"/>
                </a:lnTo>
                <a:lnTo>
                  <a:pt x="401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6" name="object 1726"/>
          <p:cNvSpPr/>
          <p:nvPr/>
        </p:nvSpPr>
        <p:spPr>
          <a:xfrm>
            <a:off x="657445" y="4014137"/>
            <a:ext cx="1816" cy="10769"/>
          </a:xfrm>
          <a:custGeom>
            <a:avLst/>
            <a:gdLst/>
            <a:ahLst/>
            <a:cxnLst/>
            <a:rect l="l" t="t" r="r" b="b"/>
            <a:pathLst>
              <a:path w="1816" h="10769">
                <a:moveTo>
                  <a:pt x="1536" y="1625"/>
                </a:moveTo>
                <a:lnTo>
                  <a:pt x="0" y="10769"/>
                </a:lnTo>
                <a:lnTo>
                  <a:pt x="181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7" name="object 1727"/>
          <p:cNvSpPr/>
          <p:nvPr/>
        </p:nvSpPr>
        <p:spPr>
          <a:xfrm>
            <a:off x="658413" y="3989101"/>
            <a:ext cx="24295" cy="32893"/>
          </a:xfrm>
          <a:custGeom>
            <a:avLst/>
            <a:gdLst/>
            <a:ahLst/>
            <a:cxnLst/>
            <a:rect l="l" t="t" r="r" b="b"/>
            <a:pathLst>
              <a:path w="24295" h="32892">
                <a:moveTo>
                  <a:pt x="24295" y="0"/>
                </a:moveTo>
                <a:lnTo>
                  <a:pt x="14350" y="6426"/>
                </a:lnTo>
                <a:lnTo>
                  <a:pt x="5003" y="18478"/>
                </a:lnTo>
                <a:lnTo>
                  <a:pt x="0" y="3289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8" name="object 1728"/>
          <p:cNvSpPr/>
          <p:nvPr/>
        </p:nvSpPr>
        <p:spPr>
          <a:xfrm>
            <a:off x="697015" y="4075910"/>
            <a:ext cx="8991" cy="812"/>
          </a:xfrm>
          <a:custGeom>
            <a:avLst/>
            <a:gdLst/>
            <a:ahLst/>
            <a:cxnLst/>
            <a:rect l="l" t="t" r="r" b="b"/>
            <a:pathLst>
              <a:path w="8991" h="812">
                <a:moveTo>
                  <a:pt x="8991" y="81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9" name="object 1729"/>
          <p:cNvSpPr/>
          <p:nvPr/>
        </p:nvSpPr>
        <p:spPr>
          <a:xfrm>
            <a:off x="666715" y="3991049"/>
            <a:ext cx="10185" cy="9410"/>
          </a:xfrm>
          <a:custGeom>
            <a:avLst/>
            <a:gdLst/>
            <a:ahLst/>
            <a:cxnLst/>
            <a:rect l="l" t="t" r="r" b="b"/>
            <a:pathLst>
              <a:path w="10185" h="9410">
                <a:moveTo>
                  <a:pt x="0" y="9410"/>
                </a:moveTo>
                <a:lnTo>
                  <a:pt x="10185" y="0"/>
                </a:lnTo>
                <a:lnTo>
                  <a:pt x="7975" y="208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0" name="object 1730"/>
          <p:cNvSpPr/>
          <p:nvPr/>
        </p:nvSpPr>
        <p:spPr>
          <a:xfrm>
            <a:off x="663331" y="4007578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0"/>
                </a:moveTo>
                <a:lnTo>
                  <a:pt x="0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1" name="object 1731"/>
          <p:cNvSpPr/>
          <p:nvPr/>
        </p:nvSpPr>
        <p:spPr>
          <a:xfrm>
            <a:off x="715509" y="4068339"/>
            <a:ext cx="13779" cy="6070"/>
          </a:xfrm>
          <a:custGeom>
            <a:avLst/>
            <a:gdLst/>
            <a:ahLst/>
            <a:cxnLst/>
            <a:rect l="l" t="t" r="r" b="b"/>
            <a:pathLst>
              <a:path w="13779" h="6070">
                <a:moveTo>
                  <a:pt x="0" y="6070"/>
                </a:moveTo>
                <a:lnTo>
                  <a:pt x="13779" y="0"/>
                </a:lnTo>
                <a:lnTo>
                  <a:pt x="13690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2" name="object 1732"/>
          <p:cNvSpPr/>
          <p:nvPr/>
        </p:nvSpPr>
        <p:spPr>
          <a:xfrm>
            <a:off x="711823" y="4074474"/>
            <a:ext cx="2921" cy="292"/>
          </a:xfrm>
          <a:custGeom>
            <a:avLst/>
            <a:gdLst/>
            <a:ahLst/>
            <a:cxnLst/>
            <a:rect l="l" t="t" r="r" b="b"/>
            <a:pathLst>
              <a:path w="2920" h="292">
                <a:moveTo>
                  <a:pt x="2920" y="0"/>
                </a:moveTo>
                <a:lnTo>
                  <a:pt x="0" y="29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3" name="object 1733"/>
          <p:cNvSpPr/>
          <p:nvPr/>
        </p:nvSpPr>
        <p:spPr>
          <a:xfrm>
            <a:off x="729291" y="4064579"/>
            <a:ext cx="4051" cy="3759"/>
          </a:xfrm>
          <a:custGeom>
            <a:avLst/>
            <a:gdLst/>
            <a:ahLst/>
            <a:cxnLst/>
            <a:rect l="l" t="t" r="r" b="b"/>
            <a:pathLst>
              <a:path w="4051" h="3759">
                <a:moveTo>
                  <a:pt x="0" y="3759"/>
                </a:moveTo>
                <a:lnTo>
                  <a:pt x="4051" y="0"/>
                </a:lnTo>
                <a:lnTo>
                  <a:pt x="2514" y="139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4" name="object 1734"/>
          <p:cNvSpPr/>
          <p:nvPr/>
        </p:nvSpPr>
        <p:spPr>
          <a:xfrm>
            <a:off x="723005" y="4064514"/>
            <a:ext cx="13042" cy="8534"/>
          </a:xfrm>
          <a:custGeom>
            <a:avLst/>
            <a:gdLst/>
            <a:ahLst/>
            <a:cxnLst/>
            <a:rect l="l" t="t" r="r" b="b"/>
            <a:pathLst>
              <a:path w="13042" h="8534">
                <a:moveTo>
                  <a:pt x="0" y="8534"/>
                </a:moveTo>
                <a:lnTo>
                  <a:pt x="13042" y="0"/>
                </a:lnTo>
                <a:lnTo>
                  <a:pt x="12776" y="1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5" name="object 1735"/>
          <p:cNvSpPr/>
          <p:nvPr/>
        </p:nvSpPr>
        <p:spPr>
          <a:xfrm>
            <a:off x="676896" y="3982558"/>
            <a:ext cx="29273" cy="8496"/>
          </a:xfrm>
          <a:custGeom>
            <a:avLst/>
            <a:gdLst/>
            <a:ahLst/>
            <a:cxnLst/>
            <a:rect l="l" t="t" r="r" b="b"/>
            <a:pathLst>
              <a:path w="29273" h="8496">
                <a:moveTo>
                  <a:pt x="0" y="8496"/>
                </a:moveTo>
                <a:lnTo>
                  <a:pt x="1231" y="7378"/>
                </a:lnTo>
                <a:lnTo>
                  <a:pt x="15595" y="1117"/>
                </a:lnTo>
                <a:lnTo>
                  <a:pt x="29273" y="0"/>
                </a:lnTo>
                <a:lnTo>
                  <a:pt x="22034" y="5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6" name="object 1736"/>
          <p:cNvSpPr/>
          <p:nvPr/>
        </p:nvSpPr>
        <p:spPr>
          <a:xfrm>
            <a:off x="678224" y="3988548"/>
            <a:ext cx="3162" cy="1346"/>
          </a:xfrm>
          <a:custGeom>
            <a:avLst/>
            <a:gdLst/>
            <a:ahLst/>
            <a:cxnLst/>
            <a:rect l="l" t="t" r="r" b="b"/>
            <a:pathLst>
              <a:path w="3162" h="1346">
                <a:moveTo>
                  <a:pt x="3162" y="0"/>
                </a:moveTo>
                <a:lnTo>
                  <a:pt x="0" y="13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7" name="object 1737"/>
          <p:cNvSpPr/>
          <p:nvPr/>
        </p:nvSpPr>
        <p:spPr>
          <a:xfrm>
            <a:off x="687318" y="3983669"/>
            <a:ext cx="5168" cy="2298"/>
          </a:xfrm>
          <a:custGeom>
            <a:avLst/>
            <a:gdLst/>
            <a:ahLst/>
            <a:cxnLst/>
            <a:rect l="l" t="t" r="r" b="b"/>
            <a:pathLst>
              <a:path w="5168" h="2298">
                <a:moveTo>
                  <a:pt x="0" y="2298"/>
                </a:moveTo>
                <a:lnTo>
                  <a:pt x="516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8" name="object 1738"/>
          <p:cNvSpPr/>
          <p:nvPr/>
        </p:nvSpPr>
        <p:spPr>
          <a:xfrm>
            <a:off x="677603" y="3987270"/>
            <a:ext cx="7899" cy="5118"/>
          </a:xfrm>
          <a:custGeom>
            <a:avLst/>
            <a:gdLst/>
            <a:ahLst/>
            <a:cxnLst/>
            <a:rect l="l" t="t" r="r" b="b"/>
            <a:pathLst>
              <a:path w="7899" h="5118">
                <a:moveTo>
                  <a:pt x="0" y="5118"/>
                </a:moveTo>
                <a:lnTo>
                  <a:pt x="7899" y="0"/>
                </a:lnTo>
                <a:lnTo>
                  <a:pt x="7061" y="57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9" name="object 1739"/>
          <p:cNvSpPr/>
          <p:nvPr/>
        </p:nvSpPr>
        <p:spPr>
          <a:xfrm>
            <a:off x="704358" y="3983870"/>
            <a:ext cx="7188" cy="635"/>
          </a:xfrm>
          <a:custGeom>
            <a:avLst/>
            <a:gdLst/>
            <a:ahLst/>
            <a:cxnLst/>
            <a:rect l="l" t="t" r="r" b="b"/>
            <a:pathLst>
              <a:path w="7188" h="635">
                <a:moveTo>
                  <a:pt x="0" y="0"/>
                </a:moveTo>
                <a:lnTo>
                  <a:pt x="7188" y="63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0" name="object 1740"/>
          <p:cNvSpPr/>
          <p:nvPr/>
        </p:nvSpPr>
        <p:spPr>
          <a:xfrm>
            <a:off x="685504" y="3987032"/>
            <a:ext cx="673" cy="241"/>
          </a:xfrm>
          <a:custGeom>
            <a:avLst/>
            <a:gdLst/>
            <a:ahLst/>
            <a:cxnLst/>
            <a:rect l="l" t="t" r="r" b="b"/>
            <a:pathLst>
              <a:path w="673" h="241">
                <a:moveTo>
                  <a:pt x="0" y="241"/>
                </a:moveTo>
                <a:lnTo>
                  <a:pt x="67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1" name="object 1741"/>
          <p:cNvSpPr/>
          <p:nvPr/>
        </p:nvSpPr>
        <p:spPr>
          <a:xfrm>
            <a:off x="736048" y="4052235"/>
            <a:ext cx="9563" cy="12280"/>
          </a:xfrm>
          <a:custGeom>
            <a:avLst/>
            <a:gdLst/>
            <a:ahLst/>
            <a:cxnLst/>
            <a:rect l="l" t="t" r="r" b="b"/>
            <a:pathLst>
              <a:path w="9563" h="12280">
                <a:moveTo>
                  <a:pt x="0" y="12280"/>
                </a:moveTo>
                <a:lnTo>
                  <a:pt x="9563" y="0"/>
                </a:lnTo>
                <a:lnTo>
                  <a:pt x="9309" y="3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2" name="object 1742"/>
          <p:cNvSpPr/>
          <p:nvPr/>
        </p:nvSpPr>
        <p:spPr>
          <a:xfrm>
            <a:off x="733343" y="4043743"/>
            <a:ext cx="14490" cy="20840"/>
          </a:xfrm>
          <a:custGeom>
            <a:avLst/>
            <a:gdLst/>
            <a:ahLst/>
            <a:cxnLst/>
            <a:rect l="l" t="t" r="r" b="b"/>
            <a:pathLst>
              <a:path w="14490" h="20840">
                <a:moveTo>
                  <a:pt x="0" y="20840"/>
                </a:moveTo>
                <a:lnTo>
                  <a:pt x="7150" y="14300"/>
                </a:lnTo>
                <a:lnTo>
                  <a:pt x="14427" y="952"/>
                </a:lnTo>
                <a:lnTo>
                  <a:pt x="14490" y="0"/>
                </a:lnTo>
                <a:lnTo>
                  <a:pt x="14376" y="63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3" name="object 1743"/>
          <p:cNvSpPr/>
          <p:nvPr/>
        </p:nvSpPr>
        <p:spPr>
          <a:xfrm>
            <a:off x="745617" y="4007100"/>
            <a:ext cx="5181" cy="45135"/>
          </a:xfrm>
          <a:custGeom>
            <a:avLst/>
            <a:gdLst/>
            <a:ahLst/>
            <a:cxnLst/>
            <a:rect l="l" t="t" r="r" b="b"/>
            <a:pathLst>
              <a:path w="5181" h="45135">
                <a:moveTo>
                  <a:pt x="0" y="45135"/>
                </a:moveTo>
                <a:lnTo>
                  <a:pt x="5181" y="30391"/>
                </a:lnTo>
                <a:lnTo>
                  <a:pt x="5105" y="14795"/>
                </a:lnTo>
                <a:lnTo>
                  <a:pt x="8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4" name="object 1744"/>
          <p:cNvSpPr/>
          <p:nvPr/>
        </p:nvSpPr>
        <p:spPr>
          <a:xfrm>
            <a:off x="706173" y="3982385"/>
            <a:ext cx="1841" cy="177"/>
          </a:xfrm>
          <a:custGeom>
            <a:avLst/>
            <a:gdLst/>
            <a:ahLst/>
            <a:cxnLst/>
            <a:rect l="l" t="t" r="r" b="b"/>
            <a:pathLst>
              <a:path w="1841" h="177">
                <a:moveTo>
                  <a:pt x="0" y="177"/>
                </a:moveTo>
                <a:lnTo>
                  <a:pt x="1841" y="0"/>
                </a:lnTo>
                <a:lnTo>
                  <a:pt x="0" y="17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5" name="object 1745"/>
          <p:cNvSpPr/>
          <p:nvPr/>
        </p:nvSpPr>
        <p:spPr>
          <a:xfrm>
            <a:off x="708018" y="3982380"/>
            <a:ext cx="37680" cy="24714"/>
          </a:xfrm>
          <a:custGeom>
            <a:avLst/>
            <a:gdLst/>
            <a:ahLst/>
            <a:cxnLst/>
            <a:rect l="l" t="t" r="r" b="b"/>
            <a:pathLst>
              <a:path w="37680" h="24714">
                <a:moveTo>
                  <a:pt x="0" y="0"/>
                </a:moveTo>
                <a:lnTo>
                  <a:pt x="15062" y="3860"/>
                </a:lnTo>
                <a:lnTo>
                  <a:pt x="28181" y="12420"/>
                </a:lnTo>
                <a:lnTo>
                  <a:pt x="37680" y="2471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6" name="object 1746"/>
          <p:cNvSpPr/>
          <p:nvPr/>
        </p:nvSpPr>
        <p:spPr>
          <a:xfrm>
            <a:off x="711541" y="3984503"/>
            <a:ext cx="4064" cy="342"/>
          </a:xfrm>
          <a:custGeom>
            <a:avLst/>
            <a:gdLst/>
            <a:ahLst/>
            <a:cxnLst/>
            <a:rect l="l" t="t" r="r" b="b"/>
            <a:pathLst>
              <a:path w="4064" h="342">
                <a:moveTo>
                  <a:pt x="0" y="0"/>
                </a:moveTo>
                <a:lnTo>
                  <a:pt x="4064" y="342"/>
                </a:lnTo>
                <a:lnTo>
                  <a:pt x="3924" y="3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7" name="object 1747"/>
          <p:cNvSpPr/>
          <p:nvPr/>
        </p:nvSpPr>
        <p:spPr>
          <a:xfrm>
            <a:off x="731876" y="3993327"/>
            <a:ext cx="18402" cy="50419"/>
          </a:xfrm>
          <a:custGeom>
            <a:avLst/>
            <a:gdLst/>
            <a:ahLst/>
            <a:cxnLst/>
            <a:rect l="l" t="t" r="r" b="b"/>
            <a:pathLst>
              <a:path w="18402" h="50419">
                <a:moveTo>
                  <a:pt x="0" y="0"/>
                </a:moveTo>
                <a:lnTo>
                  <a:pt x="8674" y="7950"/>
                </a:lnTo>
                <a:lnTo>
                  <a:pt x="15913" y="21336"/>
                </a:lnTo>
                <a:lnTo>
                  <a:pt x="18402" y="36334"/>
                </a:lnTo>
                <a:lnTo>
                  <a:pt x="15963" y="504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8" name="object 1748"/>
          <p:cNvSpPr/>
          <p:nvPr/>
        </p:nvSpPr>
        <p:spPr>
          <a:xfrm>
            <a:off x="726418" y="3989722"/>
            <a:ext cx="2959" cy="1282"/>
          </a:xfrm>
          <a:custGeom>
            <a:avLst/>
            <a:gdLst/>
            <a:ahLst/>
            <a:cxnLst/>
            <a:rect l="l" t="t" r="r" b="b"/>
            <a:pathLst>
              <a:path w="2959" h="1282">
                <a:moveTo>
                  <a:pt x="0" y="0"/>
                </a:moveTo>
                <a:lnTo>
                  <a:pt x="2959" y="1282"/>
                </a:lnTo>
                <a:lnTo>
                  <a:pt x="2819" y="123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9" name="object 1749"/>
          <p:cNvSpPr/>
          <p:nvPr/>
        </p:nvSpPr>
        <p:spPr>
          <a:xfrm>
            <a:off x="729380" y="3991002"/>
            <a:ext cx="6972" cy="6451"/>
          </a:xfrm>
          <a:custGeom>
            <a:avLst/>
            <a:gdLst/>
            <a:ahLst/>
            <a:cxnLst/>
            <a:rect l="l" t="t" r="r" b="b"/>
            <a:pathLst>
              <a:path w="6972" h="6451">
                <a:moveTo>
                  <a:pt x="6972" y="6451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0" name="object 1750"/>
          <p:cNvSpPr/>
          <p:nvPr/>
        </p:nvSpPr>
        <p:spPr>
          <a:xfrm>
            <a:off x="736198" y="3994797"/>
            <a:ext cx="88" cy="177"/>
          </a:xfrm>
          <a:custGeom>
            <a:avLst/>
            <a:gdLst/>
            <a:ahLst/>
            <a:cxnLst/>
            <a:rect l="l" t="t" r="r" b="b"/>
            <a:pathLst>
              <a:path w="88" h="177">
                <a:moveTo>
                  <a:pt x="0" y="0"/>
                </a:moveTo>
                <a:lnTo>
                  <a:pt x="88" y="17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1" name="object 1751"/>
          <p:cNvSpPr/>
          <p:nvPr/>
        </p:nvSpPr>
        <p:spPr>
          <a:xfrm>
            <a:off x="856835" y="4098015"/>
            <a:ext cx="7886" cy="25"/>
          </a:xfrm>
          <a:custGeom>
            <a:avLst/>
            <a:gdLst/>
            <a:ahLst/>
            <a:cxnLst/>
            <a:rect l="l" t="t" r="r" b="b"/>
            <a:pathLst>
              <a:path w="7886" h="25">
                <a:moveTo>
                  <a:pt x="0" y="0"/>
                </a:moveTo>
                <a:lnTo>
                  <a:pt x="7886" y="2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2" name="object 1752"/>
          <p:cNvSpPr/>
          <p:nvPr/>
        </p:nvSpPr>
        <p:spPr>
          <a:xfrm>
            <a:off x="825361" y="3966585"/>
            <a:ext cx="126276" cy="126619"/>
          </a:xfrm>
          <a:custGeom>
            <a:avLst/>
            <a:gdLst/>
            <a:ahLst/>
            <a:cxnLst/>
            <a:rect l="l" t="t" r="r" b="b"/>
            <a:pathLst>
              <a:path w="126276" h="126619">
                <a:moveTo>
                  <a:pt x="28663" y="116484"/>
                </a:moveTo>
                <a:lnTo>
                  <a:pt x="13335" y="102260"/>
                </a:lnTo>
                <a:lnTo>
                  <a:pt x="3403" y="83794"/>
                </a:lnTo>
                <a:lnTo>
                  <a:pt x="0" y="63220"/>
                </a:lnTo>
                <a:lnTo>
                  <a:pt x="3416" y="42570"/>
                </a:lnTo>
                <a:lnTo>
                  <a:pt x="13411" y="24244"/>
                </a:lnTo>
                <a:lnTo>
                  <a:pt x="28790" y="10020"/>
                </a:lnTo>
                <a:lnTo>
                  <a:pt x="47967" y="1638"/>
                </a:lnTo>
                <a:lnTo>
                  <a:pt x="68897" y="0"/>
                </a:lnTo>
                <a:lnTo>
                  <a:pt x="89090" y="5130"/>
                </a:lnTo>
                <a:lnTo>
                  <a:pt x="106603" y="16586"/>
                </a:lnTo>
                <a:lnTo>
                  <a:pt x="119507" y="33134"/>
                </a:lnTo>
                <a:lnTo>
                  <a:pt x="126276" y="52933"/>
                </a:lnTo>
                <a:lnTo>
                  <a:pt x="126212" y="73863"/>
                </a:lnTo>
                <a:lnTo>
                  <a:pt x="119354" y="93599"/>
                </a:lnTo>
                <a:lnTo>
                  <a:pt x="106514" y="110032"/>
                </a:lnTo>
                <a:lnTo>
                  <a:pt x="88988" y="121513"/>
                </a:lnTo>
                <a:lnTo>
                  <a:pt x="68643" y="126619"/>
                </a:lnTo>
                <a:lnTo>
                  <a:pt x="47853" y="124891"/>
                </a:lnTo>
                <a:lnTo>
                  <a:pt x="28663" y="11648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3" name="object 1753"/>
          <p:cNvSpPr/>
          <p:nvPr/>
        </p:nvSpPr>
        <p:spPr>
          <a:xfrm>
            <a:off x="828790" y="3970065"/>
            <a:ext cx="119392" cy="119722"/>
          </a:xfrm>
          <a:custGeom>
            <a:avLst/>
            <a:gdLst/>
            <a:ahLst/>
            <a:cxnLst/>
            <a:rect l="l" t="t" r="r" b="b"/>
            <a:pathLst>
              <a:path w="119392" h="119722">
                <a:moveTo>
                  <a:pt x="12649" y="96634"/>
                </a:moveTo>
                <a:lnTo>
                  <a:pt x="27190" y="110020"/>
                </a:lnTo>
                <a:lnTo>
                  <a:pt x="45250" y="118008"/>
                </a:lnTo>
                <a:lnTo>
                  <a:pt x="64998" y="119722"/>
                </a:lnTo>
                <a:lnTo>
                  <a:pt x="84137" y="114909"/>
                </a:lnTo>
                <a:lnTo>
                  <a:pt x="100723" y="104038"/>
                </a:lnTo>
                <a:lnTo>
                  <a:pt x="112915" y="88531"/>
                </a:lnTo>
                <a:lnTo>
                  <a:pt x="119392" y="69786"/>
                </a:lnTo>
                <a:lnTo>
                  <a:pt x="119392" y="50038"/>
                </a:lnTo>
                <a:lnTo>
                  <a:pt x="112966" y="31305"/>
                </a:lnTo>
                <a:lnTo>
                  <a:pt x="100901" y="15697"/>
                </a:lnTo>
                <a:lnTo>
                  <a:pt x="84302" y="4876"/>
                </a:lnTo>
                <a:lnTo>
                  <a:pt x="65150" y="0"/>
                </a:lnTo>
                <a:lnTo>
                  <a:pt x="45440" y="1574"/>
                </a:lnTo>
                <a:lnTo>
                  <a:pt x="27292" y="9512"/>
                </a:lnTo>
                <a:lnTo>
                  <a:pt x="12699" y="22860"/>
                </a:lnTo>
                <a:lnTo>
                  <a:pt x="3301" y="40182"/>
                </a:lnTo>
                <a:lnTo>
                  <a:pt x="0" y="59753"/>
                </a:lnTo>
                <a:lnTo>
                  <a:pt x="3289" y="79235"/>
                </a:lnTo>
                <a:lnTo>
                  <a:pt x="12649" y="9663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4" name="object 1754"/>
          <p:cNvSpPr/>
          <p:nvPr/>
        </p:nvSpPr>
        <p:spPr>
          <a:xfrm>
            <a:off x="877849" y="4097980"/>
            <a:ext cx="13030" cy="88"/>
          </a:xfrm>
          <a:custGeom>
            <a:avLst/>
            <a:gdLst/>
            <a:ahLst/>
            <a:cxnLst/>
            <a:rect l="l" t="t" r="r" b="b"/>
            <a:pathLst>
              <a:path w="13030" h="88">
                <a:moveTo>
                  <a:pt x="0" y="50"/>
                </a:moveTo>
                <a:lnTo>
                  <a:pt x="13030" y="88"/>
                </a:lnTo>
                <a:lnTo>
                  <a:pt x="5461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5" name="object 1755"/>
          <p:cNvSpPr/>
          <p:nvPr/>
        </p:nvSpPr>
        <p:spPr>
          <a:xfrm>
            <a:off x="855112" y="4065362"/>
            <a:ext cx="21285" cy="12547"/>
          </a:xfrm>
          <a:custGeom>
            <a:avLst/>
            <a:gdLst/>
            <a:ahLst/>
            <a:cxnLst/>
            <a:rect l="l" t="t" r="r" b="b"/>
            <a:pathLst>
              <a:path w="21285" h="12547">
                <a:moveTo>
                  <a:pt x="21285" y="12547"/>
                </a:moveTo>
                <a:lnTo>
                  <a:pt x="6553" y="6108"/>
                </a:lnTo>
                <a:lnTo>
                  <a:pt x="0" y="0"/>
                </a:lnTo>
                <a:lnTo>
                  <a:pt x="6375" y="598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6" name="object 1756"/>
          <p:cNvSpPr/>
          <p:nvPr/>
        </p:nvSpPr>
        <p:spPr>
          <a:xfrm>
            <a:off x="848241" y="3985126"/>
            <a:ext cx="29171" cy="89471"/>
          </a:xfrm>
          <a:custGeom>
            <a:avLst/>
            <a:gdLst/>
            <a:ahLst/>
            <a:cxnLst/>
            <a:rect l="l" t="t" r="r" b="b"/>
            <a:pathLst>
              <a:path w="29171" h="89471">
                <a:moveTo>
                  <a:pt x="558" y="67500"/>
                </a:moveTo>
                <a:lnTo>
                  <a:pt x="0" y="66662"/>
                </a:lnTo>
                <a:lnTo>
                  <a:pt x="9270" y="78740"/>
                </a:lnTo>
                <a:lnTo>
                  <a:pt x="22021" y="87033"/>
                </a:lnTo>
                <a:lnTo>
                  <a:pt x="29019" y="89471"/>
                </a:lnTo>
                <a:lnTo>
                  <a:pt x="29171" y="0"/>
                </a:lnTo>
                <a:lnTo>
                  <a:pt x="22110" y="2387"/>
                </a:lnTo>
                <a:lnTo>
                  <a:pt x="14389" y="74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7" name="object 1757"/>
          <p:cNvSpPr/>
          <p:nvPr/>
        </p:nvSpPr>
        <p:spPr>
          <a:xfrm>
            <a:off x="847446" y="4056310"/>
            <a:ext cx="7670" cy="9055"/>
          </a:xfrm>
          <a:custGeom>
            <a:avLst/>
            <a:gdLst/>
            <a:ahLst/>
            <a:cxnLst/>
            <a:rect l="l" t="t" r="r" b="b"/>
            <a:pathLst>
              <a:path w="7670" h="9055">
                <a:moveTo>
                  <a:pt x="7670" y="9055"/>
                </a:moveTo>
                <a:lnTo>
                  <a:pt x="2184" y="4102"/>
                </a:lnTo>
                <a:lnTo>
                  <a:pt x="0" y="0"/>
                </a:lnTo>
                <a:lnTo>
                  <a:pt x="2082" y="392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8" name="object 1758"/>
          <p:cNvSpPr/>
          <p:nvPr/>
        </p:nvSpPr>
        <p:spPr>
          <a:xfrm>
            <a:off x="839905" y="4034179"/>
            <a:ext cx="7543" cy="22136"/>
          </a:xfrm>
          <a:custGeom>
            <a:avLst/>
            <a:gdLst/>
            <a:ahLst/>
            <a:cxnLst/>
            <a:rect l="l" t="t" r="r" b="b"/>
            <a:pathLst>
              <a:path w="7543" h="22136">
                <a:moveTo>
                  <a:pt x="7543" y="22136"/>
                </a:moveTo>
                <a:lnTo>
                  <a:pt x="1917" y="11772"/>
                </a:lnTo>
                <a:lnTo>
                  <a:pt x="0" y="0"/>
                </a:lnTo>
                <a:lnTo>
                  <a:pt x="1955" y="1163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9" name="object 1759"/>
          <p:cNvSpPr/>
          <p:nvPr/>
        </p:nvSpPr>
        <p:spPr>
          <a:xfrm>
            <a:off x="842930" y="4032573"/>
            <a:ext cx="5346" cy="19304"/>
          </a:xfrm>
          <a:custGeom>
            <a:avLst/>
            <a:gdLst/>
            <a:ahLst/>
            <a:cxnLst/>
            <a:rect l="l" t="t" r="r" b="b"/>
            <a:pathLst>
              <a:path w="5346" h="19303">
                <a:moveTo>
                  <a:pt x="228" y="3644"/>
                </a:moveTo>
                <a:lnTo>
                  <a:pt x="0" y="0"/>
                </a:lnTo>
                <a:lnTo>
                  <a:pt x="393" y="4813"/>
                </a:lnTo>
                <a:lnTo>
                  <a:pt x="5346" y="193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0" name="object 1760"/>
          <p:cNvSpPr/>
          <p:nvPr/>
        </p:nvSpPr>
        <p:spPr>
          <a:xfrm>
            <a:off x="842634" y="4022187"/>
            <a:ext cx="711" cy="15201"/>
          </a:xfrm>
          <a:custGeom>
            <a:avLst/>
            <a:gdLst/>
            <a:ahLst/>
            <a:cxnLst/>
            <a:rect l="l" t="t" r="r" b="b"/>
            <a:pathLst>
              <a:path w="711" h="15201">
                <a:moveTo>
                  <a:pt x="685" y="15201"/>
                </a:moveTo>
                <a:lnTo>
                  <a:pt x="711" y="0"/>
                </a:lnTo>
                <a:lnTo>
                  <a:pt x="0" y="7683"/>
                </a:lnTo>
                <a:lnTo>
                  <a:pt x="292" y="103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1" name="object 1761"/>
          <p:cNvSpPr/>
          <p:nvPr/>
        </p:nvSpPr>
        <p:spPr>
          <a:xfrm>
            <a:off x="839156" y="4013709"/>
            <a:ext cx="2755" cy="20472"/>
          </a:xfrm>
          <a:custGeom>
            <a:avLst/>
            <a:gdLst/>
            <a:ahLst/>
            <a:cxnLst/>
            <a:rect l="l" t="t" r="r" b="b"/>
            <a:pathLst>
              <a:path w="2755" h="20472">
                <a:moveTo>
                  <a:pt x="749" y="20472"/>
                </a:moveTo>
                <a:lnTo>
                  <a:pt x="0" y="16078"/>
                </a:lnTo>
                <a:lnTo>
                  <a:pt x="2755" y="0"/>
                </a:lnTo>
                <a:lnTo>
                  <a:pt x="1625" y="688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2" name="object 1762"/>
          <p:cNvSpPr/>
          <p:nvPr/>
        </p:nvSpPr>
        <p:spPr>
          <a:xfrm>
            <a:off x="865275" y="4073093"/>
            <a:ext cx="14744" cy="5181"/>
          </a:xfrm>
          <a:custGeom>
            <a:avLst/>
            <a:gdLst/>
            <a:ahLst/>
            <a:cxnLst/>
            <a:rect l="l" t="t" r="r" b="b"/>
            <a:pathLst>
              <a:path w="14744" h="5181">
                <a:moveTo>
                  <a:pt x="0" y="0"/>
                </a:moveTo>
                <a:lnTo>
                  <a:pt x="11303" y="4953"/>
                </a:lnTo>
                <a:lnTo>
                  <a:pt x="14744" y="5181"/>
                </a:lnTo>
                <a:lnTo>
                  <a:pt x="11303" y="495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3" name="object 1763"/>
          <p:cNvSpPr/>
          <p:nvPr/>
        </p:nvSpPr>
        <p:spPr>
          <a:xfrm>
            <a:off x="880016" y="4053644"/>
            <a:ext cx="52552" cy="25742"/>
          </a:xfrm>
          <a:custGeom>
            <a:avLst/>
            <a:gdLst/>
            <a:ahLst/>
            <a:cxnLst/>
            <a:rect l="l" t="t" r="r" b="b"/>
            <a:pathLst>
              <a:path w="52552" h="25742">
                <a:moveTo>
                  <a:pt x="0" y="24625"/>
                </a:moveTo>
                <a:lnTo>
                  <a:pt x="12928" y="25742"/>
                </a:lnTo>
                <a:lnTo>
                  <a:pt x="28740" y="21793"/>
                </a:lnTo>
                <a:lnTo>
                  <a:pt x="42494" y="12877"/>
                </a:lnTo>
                <a:lnTo>
                  <a:pt x="52552" y="0"/>
                </a:lnTo>
                <a:lnTo>
                  <a:pt x="52374" y="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4" name="object 1764"/>
          <p:cNvSpPr/>
          <p:nvPr/>
        </p:nvSpPr>
        <p:spPr>
          <a:xfrm>
            <a:off x="877263" y="4074598"/>
            <a:ext cx="1993" cy="304"/>
          </a:xfrm>
          <a:custGeom>
            <a:avLst/>
            <a:gdLst/>
            <a:ahLst/>
            <a:cxnLst/>
            <a:rect l="l" t="t" r="r" b="b"/>
            <a:pathLst>
              <a:path w="1993" h="304">
                <a:moveTo>
                  <a:pt x="0" y="0"/>
                </a:moveTo>
                <a:lnTo>
                  <a:pt x="1993" y="3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5" name="object 1765"/>
          <p:cNvSpPr/>
          <p:nvPr/>
        </p:nvSpPr>
        <p:spPr>
          <a:xfrm>
            <a:off x="862737" y="4067251"/>
            <a:ext cx="6007" cy="4000"/>
          </a:xfrm>
          <a:custGeom>
            <a:avLst/>
            <a:gdLst/>
            <a:ahLst/>
            <a:cxnLst/>
            <a:rect l="l" t="t" r="r" b="b"/>
            <a:pathLst>
              <a:path w="6007" h="4000">
                <a:moveTo>
                  <a:pt x="0" y="0"/>
                </a:moveTo>
                <a:lnTo>
                  <a:pt x="6007" y="400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6" name="object 1766"/>
          <p:cNvSpPr/>
          <p:nvPr/>
        </p:nvSpPr>
        <p:spPr>
          <a:xfrm>
            <a:off x="842638" y="4023410"/>
            <a:ext cx="558" cy="6464"/>
          </a:xfrm>
          <a:custGeom>
            <a:avLst/>
            <a:gdLst/>
            <a:ahLst/>
            <a:cxnLst/>
            <a:rect l="l" t="t" r="r" b="b"/>
            <a:pathLst>
              <a:path w="558" h="6464">
                <a:moveTo>
                  <a:pt x="0" y="6464"/>
                </a:moveTo>
                <a:lnTo>
                  <a:pt x="55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7" name="object 1767"/>
          <p:cNvSpPr/>
          <p:nvPr/>
        </p:nvSpPr>
        <p:spPr>
          <a:xfrm>
            <a:off x="843347" y="4007218"/>
            <a:ext cx="5397" cy="14973"/>
          </a:xfrm>
          <a:custGeom>
            <a:avLst/>
            <a:gdLst/>
            <a:ahLst/>
            <a:cxnLst/>
            <a:rect l="l" t="t" r="r" b="b"/>
            <a:pathLst>
              <a:path w="5397" h="14973">
                <a:moveTo>
                  <a:pt x="0" y="14973"/>
                </a:moveTo>
                <a:lnTo>
                  <a:pt x="4914" y="596"/>
                </a:lnTo>
                <a:lnTo>
                  <a:pt x="539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8" name="object 1768"/>
          <p:cNvSpPr/>
          <p:nvPr/>
        </p:nvSpPr>
        <p:spPr>
          <a:xfrm>
            <a:off x="841918" y="3998197"/>
            <a:ext cx="8991" cy="15506"/>
          </a:xfrm>
          <a:custGeom>
            <a:avLst/>
            <a:gdLst/>
            <a:ahLst/>
            <a:cxnLst/>
            <a:rect l="l" t="t" r="r" b="b"/>
            <a:pathLst>
              <a:path w="8991" h="15506">
                <a:moveTo>
                  <a:pt x="0" y="15506"/>
                </a:moveTo>
                <a:lnTo>
                  <a:pt x="7759" y="1104"/>
                </a:lnTo>
                <a:lnTo>
                  <a:pt x="8991" y="0"/>
                </a:lnTo>
                <a:lnTo>
                  <a:pt x="8026" y="96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9" name="object 1769"/>
          <p:cNvSpPr/>
          <p:nvPr/>
        </p:nvSpPr>
        <p:spPr>
          <a:xfrm>
            <a:off x="904003" y="4087727"/>
            <a:ext cx="106159" cy="10502"/>
          </a:xfrm>
          <a:custGeom>
            <a:avLst/>
            <a:gdLst/>
            <a:ahLst/>
            <a:cxnLst/>
            <a:rect l="l" t="t" r="r" b="b"/>
            <a:pathLst>
              <a:path w="106159" h="10502">
                <a:moveTo>
                  <a:pt x="0" y="10325"/>
                </a:moveTo>
                <a:lnTo>
                  <a:pt x="106159" y="10502"/>
                </a:lnTo>
                <a:lnTo>
                  <a:pt x="106159" y="0"/>
                </a:lnTo>
                <a:lnTo>
                  <a:pt x="106159" y="1050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0" name="object 1770"/>
          <p:cNvSpPr/>
          <p:nvPr/>
        </p:nvSpPr>
        <p:spPr>
          <a:xfrm>
            <a:off x="890887" y="4098065"/>
            <a:ext cx="1257" cy="12"/>
          </a:xfrm>
          <a:custGeom>
            <a:avLst/>
            <a:gdLst/>
            <a:ahLst/>
            <a:cxnLst/>
            <a:rect l="l" t="t" r="r" b="b"/>
            <a:pathLst>
              <a:path w="1257" h="12">
                <a:moveTo>
                  <a:pt x="1257" y="1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1" name="object 1771"/>
          <p:cNvSpPr/>
          <p:nvPr/>
        </p:nvSpPr>
        <p:spPr>
          <a:xfrm>
            <a:off x="880422" y="4078395"/>
            <a:ext cx="11569" cy="927"/>
          </a:xfrm>
          <a:custGeom>
            <a:avLst/>
            <a:gdLst/>
            <a:ahLst/>
            <a:cxnLst/>
            <a:rect l="l" t="t" r="r" b="b"/>
            <a:pathLst>
              <a:path w="11569" h="927">
                <a:moveTo>
                  <a:pt x="11569" y="927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2" name="object 1772"/>
          <p:cNvSpPr/>
          <p:nvPr/>
        </p:nvSpPr>
        <p:spPr>
          <a:xfrm>
            <a:off x="878528" y="4074830"/>
            <a:ext cx="12103" cy="1104"/>
          </a:xfrm>
          <a:custGeom>
            <a:avLst/>
            <a:gdLst/>
            <a:ahLst/>
            <a:cxnLst/>
            <a:rect l="l" t="t" r="r" b="b"/>
            <a:pathLst>
              <a:path w="12103" h="1104">
                <a:moveTo>
                  <a:pt x="12103" y="647"/>
                </a:moveTo>
                <a:lnTo>
                  <a:pt x="6527" y="1104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3" name="object 1773"/>
          <p:cNvSpPr/>
          <p:nvPr/>
        </p:nvSpPr>
        <p:spPr>
          <a:xfrm>
            <a:off x="885051" y="4068580"/>
            <a:ext cx="29083" cy="7353"/>
          </a:xfrm>
          <a:custGeom>
            <a:avLst/>
            <a:gdLst/>
            <a:ahLst/>
            <a:cxnLst/>
            <a:rect l="l" t="t" r="r" b="b"/>
            <a:pathLst>
              <a:path w="29083" h="7353">
                <a:moveTo>
                  <a:pt x="0" y="7353"/>
                </a:moveTo>
                <a:lnTo>
                  <a:pt x="15125" y="6159"/>
                </a:lnTo>
                <a:lnTo>
                  <a:pt x="2908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4" name="object 1774"/>
          <p:cNvSpPr/>
          <p:nvPr/>
        </p:nvSpPr>
        <p:spPr>
          <a:xfrm>
            <a:off x="848262" y="3995855"/>
            <a:ext cx="9398" cy="11963"/>
          </a:xfrm>
          <a:custGeom>
            <a:avLst/>
            <a:gdLst/>
            <a:ahLst/>
            <a:cxnLst/>
            <a:rect l="l" t="t" r="r" b="b"/>
            <a:pathLst>
              <a:path w="9397" h="11963">
                <a:moveTo>
                  <a:pt x="0" y="11963"/>
                </a:moveTo>
                <a:lnTo>
                  <a:pt x="9398" y="0"/>
                </a:lnTo>
                <a:lnTo>
                  <a:pt x="9131" y="3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5" name="object 1775"/>
          <p:cNvSpPr/>
          <p:nvPr/>
        </p:nvSpPr>
        <p:spPr>
          <a:xfrm>
            <a:off x="892958" y="3984517"/>
            <a:ext cx="7543" cy="90131"/>
          </a:xfrm>
          <a:custGeom>
            <a:avLst/>
            <a:gdLst/>
            <a:ahLst/>
            <a:cxnLst/>
            <a:rect l="l" t="t" r="r" b="b"/>
            <a:pathLst>
              <a:path w="7543" h="90131">
                <a:moveTo>
                  <a:pt x="7391" y="90131"/>
                </a:moveTo>
                <a:lnTo>
                  <a:pt x="7543" y="660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6" name="object 1776"/>
          <p:cNvSpPr/>
          <p:nvPr/>
        </p:nvSpPr>
        <p:spPr>
          <a:xfrm>
            <a:off x="903875" y="4069005"/>
            <a:ext cx="9232" cy="4114"/>
          </a:xfrm>
          <a:custGeom>
            <a:avLst/>
            <a:gdLst/>
            <a:ahLst/>
            <a:cxnLst/>
            <a:rect l="l" t="t" r="r" b="b"/>
            <a:pathLst>
              <a:path w="9232" h="4114">
                <a:moveTo>
                  <a:pt x="0" y="4114"/>
                </a:moveTo>
                <a:lnTo>
                  <a:pt x="923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7" name="object 1777"/>
          <p:cNvSpPr/>
          <p:nvPr/>
        </p:nvSpPr>
        <p:spPr>
          <a:xfrm>
            <a:off x="850910" y="3984684"/>
            <a:ext cx="18961" cy="13512"/>
          </a:xfrm>
          <a:custGeom>
            <a:avLst/>
            <a:gdLst/>
            <a:ahLst/>
            <a:cxnLst/>
            <a:rect l="l" t="t" r="r" b="b"/>
            <a:pathLst>
              <a:path w="18961" h="13512">
                <a:moveTo>
                  <a:pt x="8813" y="5397"/>
                </a:moveTo>
                <a:lnTo>
                  <a:pt x="0" y="13512"/>
                </a:lnTo>
                <a:lnTo>
                  <a:pt x="10934" y="3581"/>
                </a:lnTo>
                <a:lnTo>
                  <a:pt x="18961" y="0"/>
                </a:lnTo>
                <a:lnTo>
                  <a:pt x="11379" y="334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8" name="object 1778"/>
          <p:cNvSpPr/>
          <p:nvPr/>
        </p:nvSpPr>
        <p:spPr>
          <a:xfrm>
            <a:off x="857658" y="3988403"/>
            <a:ext cx="11442" cy="7454"/>
          </a:xfrm>
          <a:custGeom>
            <a:avLst/>
            <a:gdLst/>
            <a:ahLst/>
            <a:cxnLst/>
            <a:rect l="l" t="t" r="r" b="b"/>
            <a:pathLst>
              <a:path w="11442" h="7454">
                <a:moveTo>
                  <a:pt x="0" y="7454"/>
                </a:moveTo>
                <a:lnTo>
                  <a:pt x="1144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9" name="object 1779"/>
          <p:cNvSpPr/>
          <p:nvPr/>
        </p:nvSpPr>
        <p:spPr>
          <a:xfrm>
            <a:off x="914133" y="4052525"/>
            <a:ext cx="14300" cy="16052"/>
          </a:xfrm>
          <a:custGeom>
            <a:avLst/>
            <a:gdLst/>
            <a:ahLst/>
            <a:cxnLst/>
            <a:rect l="l" t="t" r="r" b="b"/>
            <a:pathLst>
              <a:path w="14300" h="16052">
                <a:moveTo>
                  <a:pt x="0" y="16052"/>
                </a:moveTo>
                <a:lnTo>
                  <a:pt x="11188" y="5765"/>
                </a:lnTo>
                <a:lnTo>
                  <a:pt x="14300" y="0"/>
                </a:lnTo>
                <a:lnTo>
                  <a:pt x="11239" y="562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0" name="object 1780"/>
          <p:cNvSpPr/>
          <p:nvPr/>
        </p:nvSpPr>
        <p:spPr>
          <a:xfrm>
            <a:off x="869868" y="3981385"/>
            <a:ext cx="11366" cy="3302"/>
          </a:xfrm>
          <a:custGeom>
            <a:avLst/>
            <a:gdLst/>
            <a:ahLst/>
            <a:cxnLst/>
            <a:rect l="l" t="t" r="r" b="b"/>
            <a:pathLst>
              <a:path w="11366" h="3301">
                <a:moveTo>
                  <a:pt x="0" y="3301"/>
                </a:moveTo>
                <a:lnTo>
                  <a:pt x="6870" y="330"/>
                </a:lnTo>
                <a:lnTo>
                  <a:pt x="11366" y="0"/>
                </a:lnTo>
                <a:lnTo>
                  <a:pt x="7861" y="26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1" name="object 1781"/>
          <p:cNvSpPr/>
          <p:nvPr/>
        </p:nvSpPr>
        <p:spPr>
          <a:xfrm>
            <a:off x="881240" y="3980403"/>
            <a:ext cx="11925" cy="977"/>
          </a:xfrm>
          <a:custGeom>
            <a:avLst/>
            <a:gdLst/>
            <a:ahLst/>
            <a:cxnLst/>
            <a:rect l="l" t="t" r="r" b="b"/>
            <a:pathLst>
              <a:path w="11925" h="977">
                <a:moveTo>
                  <a:pt x="0" y="977"/>
                </a:moveTo>
                <a:lnTo>
                  <a:pt x="11925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2" name="object 1782"/>
          <p:cNvSpPr/>
          <p:nvPr/>
        </p:nvSpPr>
        <p:spPr>
          <a:xfrm>
            <a:off x="877411" y="3983757"/>
            <a:ext cx="18745" cy="1371"/>
          </a:xfrm>
          <a:custGeom>
            <a:avLst/>
            <a:gdLst/>
            <a:ahLst/>
            <a:cxnLst/>
            <a:rect l="l" t="t" r="r" b="b"/>
            <a:pathLst>
              <a:path w="18745" h="1371">
                <a:moveTo>
                  <a:pt x="0" y="1371"/>
                </a:moveTo>
                <a:lnTo>
                  <a:pt x="7721" y="0"/>
                </a:lnTo>
                <a:lnTo>
                  <a:pt x="18745" y="9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3" name="object 1783"/>
          <p:cNvSpPr/>
          <p:nvPr/>
        </p:nvSpPr>
        <p:spPr>
          <a:xfrm>
            <a:off x="908864" y="3984388"/>
            <a:ext cx="29044" cy="69253"/>
          </a:xfrm>
          <a:custGeom>
            <a:avLst/>
            <a:gdLst/>
            <a:ahLst/>
            <a:cxnLst/>
            <a:rect l="l" t="t" r="r" b="b"/>
            <a:pathLst>
              <a:path w="29044" h="69253">
                <a:moveTo>
                  <a:pt x="23698" y="69253"/>
                </a:moveTo>
                <a:lnTo>
                  <a:pt x="29044" y="53746"/>
                </a:lnTo>
                <a:lnTo>
                  <a:pt x="29032" y="37414"/>
                </a:lnTo>
                <a:lnTo>
                  <a:pt x="23774" y="21945"/>
                </a:lnTo>
                <a:lnTo>
                  <a:pt x="13715" y="9029"/>
                </a:lnTo>
                <a:lnTo>
                  <a:pt x="0" y="0"/>
                </a:lnTo>
                <a:lnTo>
                  <a:pt x="190" y="12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4" name="object 1784"/>
          <p:cNvSpPr/>
          <p:nvPr/>
        </p:nvSpPr>
        <p:spPr>
          <a:xfrm>
            <a:off x="928433" y="4044943"/>
            <a:ext cx="4178" cy="7581"/>
          </a:xfrm>
          <a:custGeom>
            <a:avLst/>
            <a:gdLst/>
            <a:ahLst/>
            <a:cxnLst/>
            <a:rect l="l" t="t" r="r" b="b"/>
            <a:pathLst>
              <a:path w="4178" h="7581">
                <a:moveTo>
                  <a:pt x="0" y="7581"/>
                </a:moveTo>
                <a:lnTo>
                  <a:pt x="4178" y="0"/>
                </a:lnTo>
                <a:lnTo>
                  <a:pt x="4013" y="31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5" name="object 1785"/>
          <p:cNvSpPr/>
          <p:nvPr/>
        </p:nvSpPr>
        <p:spPr>
          <a:xfrm>
            <a:off x="891500" y="3980362"/>
            <a:ext cx="17373" cy="4025"/>
          </a:xfrm>
          <a:custGeom>
            <a:avLst/>
            <a:gdLst/>
            <a:ahLst/>
            <a:cxnLst/>
            <a:rect l="l" t="t" r="r" b="b"/>
            <a:pathLst>
              <a:path w="17373" h="4025">
                <a:moveTo>
                  <a:pt x="0" y="126"/>
                </a:moveTo>
                <a:lnTo>
                  <a:pt x="1524" y="0"/>
                </a:lnTo>
                <a:lnTo>
                  <a:pt x="17373" y="402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6" name="object 1786"/>
          <p:cNvSpPr/>
          <p:nvPr/>
        </p:nvSpPr>
        <p:spPr>
          <a:xfrm>
            <a:off x="932615" y="4036566"/>
            <a:ext cx="1371" cy="8369"/>
          </a:xfrm>
          <a:custGeom>
            <a:avLst/>
            <a:gdLst/>
            <a:ahLst/>
            <a:cxnLst/>
            <a:rect l="l" t="t" r="r" b="b"/>
            <a:pathLst>
              <a:path w="1371" h="8369">
                <a:moveTo>
                  <a:pt x="0" y="8369"/>
                </a:moveTo>
                <a:lnTo>
                  <a:pt x="1371" y="0"/>
                </a:lnTo>
                <a:lnTo>
                  <a:pt x="38" y="800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7" name="object 1787"/>
          <p:cNvSpPr/>
          <p:nvPr/>
        </p:nvSpPr>
        <p:spPr>
          <a:xfrm>
            <a:off x="933984" y="4023389"/>
            <a:ext cx="1143" cy="13169"/>
          </a:xfrm>
          <a:custGeom>
            <a:avLst/>
            <a:gdLst/>
            <a:ahLst/>
            <a:cxnLst/>
            <a:rect l="l" t="t" r="r" b="b"/>
            <a:pathLst>
              <a:path w="1143" h="13169">
                <a:moveTo>
                  <a:pt x="0" y="13169"/>
                </a:moveTo>
                <a:lnTo>
                  <a:pt x="1143" y="6515"/>
                </a:lnTo>
                <a:lnTo>
                  <a:pt x="76" y="0"/>
                </a:lnTo>
                <a:lnTo>
                  <a:pt x="1028" y="588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8" name="object 1788"/>
          <p:cNvSpPr/>
          <p:nvPr/>
        </p:nvSpPr>
        <p:spPr>
          <a:xfrm>
            <a:off x="899147" y="3984985"/>
            <a:ext cx="1168" cy="63"/>
          </a:xfrm>
          <a:custGeom>
            <a:avLst/>
            <a:gdLst/>
            <a:ahLst/>
            <a:cxnLst/>
            <a:rect l="l" t="t" r="r" b="b"/>
            <a:pathLst>
              <a:path w="1168" h="63">
                <a:moveTo>
                  <a:pt x="1168" y="6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9" name="object 1789"/>
          <p:cNvSpPr/>
          <p:nvPr/>
        </p:nvSpPr>
        <p:spPr>
          <a:xfrm>
            <a:off x="900499" y="3985179"/>
            <a:ext cx="32131" cy="29730"/>
          </a:xfrm>
          <a:custGeom>
            <a:avLst/>
            <a:gdLst/>
            <a:ahLst/>
            <a:cxnLst/>
            <a:rect l="l" t="t" r="r" b="b"/>
            <a:pathLst>
              <a:path w="32131" h="29730">
                <a:moveTo>
                  <a:pt x="0" y="0"/>
                </a:moveTo>
                <a:lnTo>
                  <a:pt x="13728" y="6057"/>
                </a:lnTo>
                <a:lnTo>
                  <a:pt x="24892" y="16332"/>
                </a:lnTo>
                <a:lnTo>
                  <a:pt x="32131" y="29730"/>
                </a:lnTo>
                <a:lnTo>
                  <a:pt x="31991" y="2946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0" name="object 1790"/>
          <p:cNvSpPr/>
          <p:nvPr/>
        </p:nvSpPr>
        <p:spPr>
          <a:xfrm>
            <a:off x="937861" y="4021806"/>
            <a:ext cx="38" cy="139"/>
          </a:xfrm>
          <a:custGeom>
            <a:avLst/>
            <a:gdLst/>
            <a:ahLst/>
            <a:cxnLst/>
            <a:rect l="l" t="t" r="r" b="b"/>
            <a:pathLst>
              <a:path w="38" h="139">
                <a:moveTo>
                  <a:pt x="38" y="0"/>
                </a:moveTo>
                <a:lnTo>
                  <a:pt x="0" y="1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1" name="object 1791"/>
          <p:cNvSpPr/>
          <p:nvPr/>
        </p:nvSpPr>
        <p:spPr>
          <a:xfrm>
            <a:off x="932624" y="4014908"/>
            <a:ext cx="1435" cy="8483"/>
          </a:xfrm>
          <a:custGeom>
            <a:avLst/>
            <a:gdLst/>
            <a:ahLst/>
            <a:cxnLst/>
            <a:rect l="l" t="t" r="r" b="b"/>
            <a:pathLst>
              <a:path w="1435" h="8483">
                <a:moveTo>
                  <a:pt x="1435" y="8483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2" name="object 1792"/>
          <p:cNvSpPr/>
          <p:nvPr/>
        </p:nvSpPr>
        <p:spPr>
          <a:xfrm>
            <a:off x="912126" y="3990301"/>
            <a:ext cx="2095" cy="939"/>
          </a:xfrm>
          <a:custGeom>
            <a:avLst/>
            <a:gdLst/>
            <a:ahLst/>
            <a:cxnLst/>
            <a:rect l="l" t="t" r="r" b="b"/>
            <a:pathLst>
              <a:path w="2095" h="939">
                <a:moveTo>
                  <a:pt x="0" y="0"/>
                </a:moveTo>
                <a:lnTo>
                  <a:pt x="2095" y="93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3" name="object 1793"/>
          <p:cNvSpPr/>
          <p:nvPr/>
        </p:nvSpPr>
        <p:spPr>
          <a:xfrm>
            <a:off x="1010117" y="4087722"/>
            <a:ext cx="50" cy="10426"/>
          </a:xfrm>
          <a:custGeom>
            <a:avLst/>
            <a:gdLst/>
            <a:ahLst/>
            <a:cxnLst/>
            <a:rect l="l" t="t" r="r" b="b"/>
            <a:pathLst>
              <a:path w="50" h="10426">
                <a:moveTo>
                  <a:pt x="12" y="9385"/>
                </a:moveTo>
                <a:lnTo>
                  <a:pt x="50" y="0"/>
                </a:lnTo>
                <a:lnTo>
                  <a:pt x="0" y="1042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4" name="object 1794"/>
          <p:cNvSpPr/>
          <p:nvPr/>
        </p:nvSpPr>
        <p:spPr>
          <a:xfrm>
            <a:off x="1010113" y="4082050"/>
            <a:ext cx="50" cy="5676"/>
          </a:xfrm>
          <a:custGeom>
            <a:avLst/>
            <a:gdLst/>
            <a:ahLst/>
            <a:cxnLst/>
            <a:rect l="l" t="t" r="r" b="b"/>
            <a:pathLst>
              <a:path w="50" h="5676">
                <a:moveTo>
                  <a:pt x="50" y="5676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5" name="object 1795"/>
          <p:cNvSpPr/>
          <p:nvPr/>
        </p:nvSpPr>
        <p:spPr>
          <a:xfrm>
            <a:off x="1010114" y="3978059"/>
            <a:ext cx="190" cy="103987"/>
          </a:xfrm>
          <a:custGeom>
            <a:avLst/>
            <a:gdLst/>
            <a:ahLst/>
            <a:cxnLst/>
            <a:rect l="l" t="t" r="r" b="b"/>
            <a:pathLst>
              <a:path w="190" h="103987">
                <a:moveTo>
                  <a:pt x="0" y="103987"/>
                </a:moveTo>
                <a:lnTo>
                  <a:pt x="19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6" name="object 1796"/>
          <p:cNvSpPr/>
          <p:nvPr/>
        </p:nvSpPr>
        <p:spPr>
          <a:xfrm>
            <a:off x="1010257" y="3961866"/>
            <a:ext cx="63" cy="16192"/>
          </a:xfrm>
          <a:custGeom>
            <a:avLst/>
            <a:gdLst/>
            <a:ahLst/>
            <a:cxnLst/>
            <a:rect l="l" t="t" r="r" b="b"/>
            <a:pathLst>
              <a:path w="63" h="16192">
                <a:moveTo>
                  <a:pt x="63" y="7848"/>
                </a:moveTo>
                <a:lnTo>
                  <a:pt x="0" y="0"/>
                </a:lnTo>
                <a:lnTo>
                  <a:pt x="50" y="1619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7" name="object 1797"/>
          <p:cNvSpPr/>
          <p:nvPr/>
        </p:nvSpPr>
        <p:spPr>
          <a:xfrm>
            <a:off x="761765" y="4111031"/>
            <a:ext cx="69088" cy="68910"/>
          </a:xfrm>
          <a:custGeom>
            <a:avLst/>
            <a:gdLst/>
            <a:ahLst/>
            <a:cxnLst/>
            <a:rect l="l" t="t" r="r" b="b"/>
            <a:pathLst>
              <a:path w="69087" h="68910">
                <a:moveTo>
                  <a:pt x="4749" y="51790"/>
                </a:moveTo>
                <a:lnTo>
                  <a:pt x="5461" y="53124"/>
                </a:lnTo>
                <a:lnTo>
                  <a:pt x="914" y="42646"/>
                </a:lnTo>
                <a:lnTo>
                  <a:pt x="0" y="31254"/>
                </a:lnTo>
                <a:lnTo>
                  <a:pt x="2832" y="20269"/>
                </a:lnTo>
                <a:lnTo>
                  <a:pt x="9042" y="10693"/>
                </a:lnTo>
                <a:lnTo>
                  <a:pt x="18110" y="3708"/>
                </a:lnTo>
                <a:lnTo>
                  <a:pt x="28930" y="0"/>
                </a:lnTo>
                <a:lnTo>
                  <a:pt x="40297" y="126"/>
                </a:lnTo>
                <a:lnTo>
                  <a:pt x="51079" y="3860"/>
                </a:lnTo>
                <a:lnTo>
                  <a:pt x="60045" y="10858"/>
                </a:lnTo>
                <a:lnTo>
                  <a:pt x="66281" y="20446"/>
                </a:lnTo>
                <a:lnTo>
                  <a:pt x="67729" y="25958"/>
                </a:lnTo>
                <a:lnTo>
                  <a:pt x="69088" y="31508"/>
                </a:lnTo>
                <a:lnTo>
                  <a:pt x="68148" y="42849"/>
                </a:lnTo>
                <a:lnTo>
                  <a:pt x="63550" y="53289"/>
                </a:lnTo>
                <a:lnTo>
                  <a:pt x="55778" y="61645"/>
                </a:lnTo>
                <a:lnTo>
                  <a:pt x="45669" y="67132"/>
                </a:lnTo>
                <a:lnTo>
                  <a:pt x="34404" y="68910"/>
                </a:lnTo>
                <a:lnTo>
                  <a:pt x="23215" y="66979"/>
                </a:lnTo>
                <a:lnTo>
                  <a:pt x="13157" y="61594"/>
                </a:lnTo>
                <a:lnTo>
                  <a:pt x="5461" y="53124"/>
                </a:lnTo>
                <a:lnTo>
                  <a:pt x="6350" y="543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8" name="object 1798"/>
          <p:cNvSpPr/>
          <p:nvPr/>
        </p:nvSpPr>
        <p:spPr>
          <a:xfrm>
            <a:off x="762725" y="4153763"/>
            <a:ext cx="393" cy="1384"/>
          </a:xfrm>
          <a:custGeom>
            <a:avLst/>
            <a:gdLst/>
            <a:ahLst/>
            <a:cxnLst/>
            <a:rect l="l" t="t" r="r" b="b"/>
            <a:pathLst>
              <a:path w="393" h="1384">
                <a:moveTo>
                  <a:pt x="0" y="0"/>
                </a:moveTo>
                <a:lnTo>
                  <a:pt x="393" y="138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9" name="object 1799"/>
          <p:cNvSpPr/>
          <p:nvPr/>
        </p:nvSpPr>
        <p:spPr>
          <a:xfrm>
            <a:off x="762461" y="4152188"/>
            <a:ext cx="215" cy="1485"/>
          </a:xfrm>
          <a:custGeom>
            <a:avLst/>
            <a:gdLst/>
            <a:ahLst/>
            <a:cxnLst/>
            <a:rect l="l" t="t" r="r" b="b"/>
            <a:pathLst>
              <a:path w="215" h="1485">
                <a:moveTo>
                  <a:pt x="215" y="1485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0" name="object 1800"/>
          <p:cNvSpPr/>
          <p:nvPr/>
        </p:nvSpPr>
        <p:spPr>
          <a:xfrm>
            <a:off x="767553" y="4116824"/>
            <a:ext cx="57492" cy="57391"/>
          </a:xfrm>
          <a:custGeom>
            <a:avLst/>
            <a:gdLst/>
            <a:ahLst/>
            <a:cxnLst/>
            <a:rect l="l" t="t" r="r" b="b"/>
            <a:pathLst>
              <a:path w="57492" h="57391">
                <a:moveTo>
                  <a:pt x="18859" y="55511"/>
                </a:moveTo>
                <a:lnTo>
                  <a:pt x="10998" y="51244"/>
                </a:lnTo>
                <a:lnTo>
                  <a:pt x="4508" y="44195"/>
                </a:lnTo>
                <a:lnTo>
                  <a:pt x="685" y="35496"/>
                </a:lnTo>
                <a:lnTo>
                  <a:pt x="0" y="26034"/>
                </a:lnTo>
                <a:lnTo>
                  <a:pt x="2285" y="16827"/>
                </a:lnTo>
                <a:lnTo>
                  <a:pt x="7543" y="8902"/>
                </a:lnTo>
                <a:lnTo>
                  <a:pt x="15062" y="3073"/>
                </a:lnTo>
                <a:lnTo>
                  <a:pt x="24053" y="0"/>
                </a:lnTo>
                <a:lnTo>
                  <a:pt x="33527" y="0"/>
                </a:lnTo>
                <a:lnTo>
                  <a:pt x="42570" y="3060"/>
                </a:lnTo>
                <a:lnTo>
                  <a:pt x="50076" y="9004"/>
                </a:lnTo>
                <a:lnTo>
                  <a:pt x="55232" y="16992"/>
                </a:lnTo>
                <a:lnTo>
                  <a:pt x="57492" y="26174"/>
                </a:lnTo>
                <a:lnTo>
                  <a:pt x="56692" y="35623"/>
                </a:lnTo>
                <a:lnTo>
                  <a:pt x="52895" y="44373"/>
                </a:lnTo>
                <a:lnTo>
                  <a:pt x="46443" y="51346"/>
                </a:lnTo>
                <a:lnTo>
                  <a:pt x="38074" y="55791"/>
                </a:lnTo>
                <a:lnTo>
                  <a:pt x="28651" y="57391"/>
                </a:lnTo>
                <a:lnTo>
                  <a:pt x="19316" y="55727"/>
                </a:lnTo>
                <a:lnTo>
                  <a:pt x="18859" y="5551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1" name="object 1801"/>
          <p:cNvSpPr/>
          <p:nvPr/>
        </p:nvSpPr>
        <p:spPr>
          <a:xfrm>
            <a:off x="783523" y="4177410"/>
            <a:ext cx="2908" cy="965"/>
          </a:xfrm>
          <a:custGeom>
            <a:avLst/>
            <a:gdLst/>
            <a:ahLst/>
            <a:cxnLst/>
            <a:rect l="l" t="t" r="r" b="b"/>
            <a:pathLst>
              <a:path w="2908" h="965">
                <a:moveTo>
                  <a:pt x="2908" y="965"/>
                </a:moveTo>
                <a:lnTo>
                  <a:pt x="1447" y="596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2" name="object 1802"/>
          <p:cNvSpPr/>
          <p:nvPr/>
        </p:nvSpPr>
        <p:spPr>
          <a:xfrm>
            <a:off x="773812" y="4171613"/>
            <a:ext cx="2349" cy="1828"/>
          </a:xfrm>
          <a:custGeom>
            <a:avLst/>
            <a:gdLst/>
            <a:ahLst/>
            <a:cxnLst/>
            <a:rect l="l" t="t" r="r" b="b"/>
            <a:pathLst>
              <a:path w="2349" h="1828">
                <a:moveTo>
                  <a:pt x="0" y="0"/>
                </a:moveTo>
                <a:lnTo>
                  <a:pt x="1117" y="1003"/>
                </a:lnTo>
                <a:lnTo>
                  <a:pt x="2349" y="182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3" name="object 1803"/>
          <p:cNvSpPr/>
          <p:nvPr/>
        </p:nvSpPr>
        <p:spPr>
          <a:xfrm>
            <a:off x="761762" y="4140881"/>
            <a:ext cx="279" cy="2984"/>
          </a:xfrm>
          <a:custGeom>
            <a:avLst/>
            <a:gdLst/>
            <a:ahLst/>
            <a:cxnLst/>
            <a:rect l="l" t="t" r="r" b="b"/>
            <a:pathLst>
              <a:path w="279" h="2984">
                <a:moveTo>
                  <a:pt x="38" y="2984"/>
                </a:moveTo>
                <a:lnTo>
                  <a:pt x="0" y="1409"/>
                </a:lnTo>
                <a:lnTo>
                  <a:pt x="27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4" name="object 1804"/>
          <p:cNvSpPr/>
          <p:nvPr/>
        </p:nvSpPr>
        <p:spPr>
          <a:xfrm>
            <a:off x="764094" y="4129977"/>
            <a:ext cx="1282" cy="2743"/>
          </a:xfrm>
          <a:custGeom>
            <a:avLst/>
            <a:gdLst/>
            <a:ahLst/>
            <a:cxnLst/>
            <a:rect l="l" t="t" r="r" b="b"/>
            <a:pathLst>
              <a:path w="1282" h="2743">
                <a:moveTo>
                  <a:pt x="1282" y="0"/>
                </a:moveTo>
                <a:lnTo>
                  <a:pt x="507" y="1333"/>
                </a:lnTo>
                <a:lnTo>
                  <a:pt x="0" y="274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5" name="object 1805"/>
          <p:cNvSpPr/>
          <p:nvPr/>
        </p:nvSpPr>
        <p:spPr>
          <a:xfrm>
            <a:off x="794721" y="4179796"/>
            <a:ext cx="2971" cy="139"/>
          </a:xfrm>
          <a:custGeom>
            <a:avLst/>
            <a:gdLst/>
            <a:ahLst/>
            <a:cxnLst/>
            <a:rect l="l" t="t" r="r" b="b"/>
            <a:pathLst>
              <a:path w="2971" h="139">
                <a:moveTo>
                  <a:pt x="2971" y="12"/>
                </a:moveTo>
                <a:lnTo>
                  <a:pt x="1447" y="139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6" name="object 1806"/>
          <p:cNvSpPr/>
          <p:nvPr/>
        </p:nvSpPr>
        <p:spPr>
          <a:xfrm>
            <a:off x="769981" y="4120752"/>
            <a:ext cx="2019" cy="2209"/>
          </a:xfrm>
          <a:custGeom>
            <a:avLst/>
            <a:gdLst/>
            <a:ahLst/>
            <a:cxnLst/>
            <a:rect l="l" t="t" r="r" b="b"/>
            <a:pathLst>
              <a:path w="2019" h="2209">
                <a:moveTo>
                  <a:pt x="0" y="2209"/>
                </a:moveTo>
                <a:lnTo>
                  <a:pt x="825" y="977"/>
                </a:lnTo>
                <a:lnTo>
                  <a:pt x="201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7" name="object 1807"/>
          <p:cNvSpPr/>
          <p:nvPr/>
        </p:nvSpPr>
        <p:spPr>
          <a:xfrm>
            <a:off x="806001" y="4177546"/>
            <a:ext cx="2819" cy="927"/>
          </a:xfrm>
          <a:custGeom>
            <a:avLst/>
            <a:gdLst/>
            <a:ahLst/>
            <a:cxnLst/>
            <a:rect l="l" t="t" r="r" b="b"/>
            <a:pathLst>
              <a:path w="2819" h="927">
                <a:moveTo>
                  <a:pt x="0" y="927"/>
                </a:moveTo>
                <a:lnTo>
                  <a:pt x="1435" y="622"/>
                </a:lnTo>
                <a:lnTo>
                  <a:pt x="281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8" name="object 1808"/>
          <p:cNvSpPr/>
          <p:nvPr/>
        </p:nvSpPr>
        <p:spPr>
          <a:xfrm>
            <a:off x="778631" y="4114110"/>
            <a:ext cx="2628" cy="1511"/>
          </a:xfrm>
          <a:custGeom>
            <a:avLst/>
            <a:gdLst/>
            <a:ahLst/>
            <a:cxnLst/>
            <a:rect l="l" t="t" r="r" b="b"/>
            <a:pathLst>
              <a:path w="2628" h="1511">
                <a:moveTo>
                  <a:pt x="0" y="1511"/>
                </a:moveTo>
                <a:lnTo>
                  <a:pt x="1244" y="622"/>
                </a:lnTo>
                <a:lnTo>
                  <a:pt x="262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9" name="object 1809"/>
          <p:cNvSpPr/>
          <p:nvPr/>
        </p:nvSpPr>
        <p:spPr>
          <a:xfrm>
            <a:off x="816248" y="4171665"/>
            <a:ext cx="2349" cy="1816"/>
          </a:xfrm>
          <a:custGeom>
            <a:avLst/>
            <a:gdLst/>
            <a:ahLst/>
            <a:cxnLst/>
            <a:rect l="l" t="t" r="r" b="b"/>
            <a:pathLst>
              <a:path w="2349" h="1816">
                <a:moveTo>
                  <a:pt x="0" y="1816"/>
                </a:moveTo>
                <a:lnTo>
                  <a:pt x="1295" y="1016"/>
                </a:lnTo>
                <a:lnTo>
                  <a:pt x="234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0" name="object 1810"/>
          <p:cNvSpPr/>
          <p:nvPr/>
        </p:nvSpPr>
        <p:spPr>
          <a:xfrm>
            <a:off x="789212" y="4110954"/>
            <a:ext cx="2921" cy="520"/>
          </a:xfrm>
          <a:custGeom>
            <a:avLst/>
            <a:gdLst/>
            <a:ahLst/>
            <a:cxnLst/>
            <a:rect l="l" t="t" r="r" b="b"/>
            <a:pathLst>
              <a:path w="2920" h="520">
                <a:moveTo>
                  <a:pt x="2920" y="0"/>
                </a:moveTo>
                <a:lnTo>
                  <a:pt x="1485" y="76"/>
                </a:lnTo>
                <a:lnTo>
                  <a:pt x="0" y="52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1" name="object 1811"/>
          <p:cNvSpPr/>
          <p:nvPr/>
        </p:nvSpPr>
        <p:spPr>
          <a:xfrm>
            <a:off x="824346" y="4163046"/>
            <a:ext cx="1651" cy="2476"/>
          </a:xfrm>
          <a:custGeom>
            <a:avLst/>
            <a:gdLst/>
            <a:ahLst/>
            <a:cxnLst/>
            <a:rect l="l" t="t" r="r" b="b"/>
            <a:pathLst>
              <a:path w="1650" h="2476">
                <a:moveTo>
                  <a:pt x="0" y="2476"/>
                </a:moveTo>
                <a:lnTo>
                  <a:pt x="965" y="1282"/>
                </a:lnTo>
                <a:lnTo>
                  <a:pt x="1651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2" name="object 1812"/>
          <p:cNvSpPr/>
          <p:nvPr/>
        </p:nvSpPr>
        <p:spPr>
          <a:xfrm>
            <a:off x="829412" y="4152390"/>
            <a:ext cx="736" cy="2908"/>
          </a:xfrm>
          <a:custGeom>
            <a:avLst/>
            <a:gdLst/>
            <a:ahLst/>
            <a:cxnLst/>
            <a:rect l="l" t="t" r="r" b="b"/>
            <a:pathLst>
              <a:path w="736" h="2908">
                <a:moveTo>
                  <a:pt x="736" y="0"/>
                </a:moveTo>
                <a:lnTo>
                  <a:pt x="508" y="1498"/>
                </a:lnTo>
                <a:lnTo>
                  <a:pt x="0" y="290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3" name="object 1813"/>
          <p:cNvSpPr/>
          <p:nvPr/>
        </p:nvSpPr>
        <p:spPr>
          <a:xfrm>
            <a:off x="800614" y="4111012"/>
            <a:ext cx="2984" cy="469"/>
          </a:xfrm>
          <a:custGeom>
            <a:avLst/>
            <a:gdLst/>
            <a:ahLst/>
            <a:cxnLst/>
            <a:rect l="l" t="t" r="r" b="b"/>
            <a:pathLst>
              <a:path w="2984" h="469">
                <a:moveTo>
                  <a:pt x="0" y="0"/>
                </a:moveTo>
                <a:lnTo>
                  <a:pt x="1447" y="139"/>
                </a:lnTo>
                <a:lnTo>
                  <a:pt x="2984" y="46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4" name="object 1814"/>
          <p:cNvSpPr/>
          <p:nvPr/>
        </p:nvSpPr>
        <p:spPr>
          <a:xfrm>
            <a:off x="830633" y="4141059"/>
            <a:ext cx="215" cy="2971"/>
          </a:xfrm>
          <a:custGeom>
            <a:avLst/>
            <a:gdLst/>
            <a:ahLst/>
            <a:cxnLst/>
            <a:rect l="l" t="t" r="r" b="b"/>
            <a:pathLst>
              <a:path w="215" h="2971">
                <a:moveTo>
                  <a:pt x="0" y="0"/>
                </a:moveTo>
                <a:lnTo>
                  <a:pt x="215" y="1485"/>
                </a:lnTo>
                <a:lnTo>
                  <a:pt x="215" y="297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5" name="object 1815"/>
          <p:cNvSpPr/>
          <p:nvPr/>
        </p:nvSpPr>
        <p:spPr>
          <a:xfrm>
            <a:off x="827337" y="4130139"/>
            <a:ext cx="1244" cy="2768"/>
          </a:xfrm>
          <a:custGeom>
            <a:avLst/>
            <a:gdLst/>
            <a:ahLst/>
            <a:cxnLst/>
            <a:rect l="l" t="t" r="r" b="b"/>
            <a:pathLst>
              <a:path w="1244" h="2768">
                <a:moveTo>
                  <a:pt x="0" y="0"/>
                </a:moveTo>
                <a:lnTo>
                  <a:pt x="711" y="1333"/>
                </a:lnTo>
                <a:lnTo>
                  <a:pt x="1244" y="27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6" name="object 1816"/>
          <p:cNvSpPr/>
          <p:nvPr/>
        </p:nvSpPr>
        <p:spPr>
          <a:xfrm>
            <a:off x="820792" y="4120832"/>
            <a:ext cx="1993" cy="2247"/>
          </a:xfrm>
          <a:custGeom>
            <a:avLst/>
            <a:gdLst/>
            <a:ahLst/>
            <a:cxnLst/>
            <a:rect l="l" t="t" r="r" b="b"/>
            <a:pathLst>
              <a:path w="1993" h="2247">
                <a:moveTo>
                  <a:pt x="0" y="0"/>
                </a:moveTo>
                <a:lnTo>
                  <a:pt x="1016" y="1054"/>
                </a:lnTo>
                <a:lnTo>
                  <a:pt x="1993" y="224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7" name="object 1817"/>
          <p:cNvSpPr/>
          <p:nvPr/>
        </p:nvSpPr>
        <p:spPr>
          <a:xfrm>
            <a:off x="811472" y="4114258"/>
            <a:ext cx="2692" cy="1422"/>
          </a:xfrm>
          <a:custGeom>
            <a:avLst/>
            <a:gdLst/>
            <a:ahLst/>
            <a:cxnLst/>
            <a:rect l="l" t="t" r="r" b="b"/>
            <a:pathLst>
              <a:path w="2692" h="1422">
                <a:moveTo>
                  <a:pt x="0" y="0"/>
                </a:moveTo>
                <a:lnTo>
                  <a:pt x="1371" y="635"/>
                </a:lnTo>
                <a:lnTo>
                  <a:pt x="2692" y="142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8" name="object 1818"/>
          <p:cNvSpPr/>
          <p:nvPr/>
        </p:nvSpPr>
        <p:spPr>
          <a:xfrm>
            <a:off x="770135" y="4399164"/>
            <a:ext cx="51943" cy="11556"/>
          </a:xfrm>
          <a:custGeom>
            <a:avLst/>
            <a:gdLst/>
            <a:ahLst/>
            <a:cxnLst/>
            <a:rect l="l" t="t" r="r" b="b"/>
            <a:pathLst>
              <a:path w="51942" h="11557">
                <a:moveTo>
                  <a:pt x="50888" y="1015"/>
                </a:moveTo>
                <a:lnTo>
                  <a:pt x="51942" y="0"/>
                </a:lnTo>
                <a:lnTo>
                  <a:pt x="43154" y="7302"/>
                </a:lnTo>
                <a:lnTo>
                  <a:pt x="32473" y="11264"/>
                </a:lnTo>
                <a:lnTo>
                  <a:pt x="20980" y="11556"/>
                </a:lnTo>
                <a:lnTo>
                  <a:pt x="10172" y="8166"/>
                </a:lnTo>
                <a:lnTo>
                  <a:pt x="939" y="1320"/>
                </a:lnTo>
                <a:lnTo>
                  <a:pt x="0" y="21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9" name="object 1819"/>
          <p:cNvSpPr/>
          <p:nvPr/>
        </p:nvSpPr>
        <p:spPr>
          <a:xfrm>
            <a:off x="778973" y="4406552"/>
            <a:ext cx="2654" cy="1333"/>
          </a:xfrm>
          <a:custGeom>
            <a:avLst/>
            <a:gdLst/>
            <a:ahLst/>
            <a:cxnLst/>
            <a:rect l="l" t="t" r="r" b="b"/>
            <a:pathLst>
              <a:path w="2654" h="1333">
                <a:moveTo>
                  <a:pt x="2654" y="1333"/>
                </a:moveTo>
                <a:lnTo>
                  <a:pt x="1333" y="787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0" name="object 1820"/>
          <p:cNvSpPr/>
          <p:nvPr/>
        </p:nvSpPr>
        <p:spPr>
          <a:xfrm>
            <a:off x="761493" y="4358165"/>
            <a:ext cx="10680" cy="43332"/>
          </a:xfrm>
          <a:custGeom>
            <a:avLst/>
            <a:gdLst/>
            <a:ahLst/>
            <a:cxnLst/>
            <a:rect l="l" t="t" r="r" b="b"/>
            <a:pathLst>
              <a:path w="10680" h="43332">
                <a:moveTo>
                  <a:pt x="4356" y="1371"/>
                </a:moveTo>
                <a:lnTo>
                  <a:pt x="5003" y="0"/>
                </a:lnTo>
                <a:lnTo>
                  <a:pt x="711" y="10617"/>
                </a:lnTo>
                <a:lnTo>
                  <a:pt x="0" y="21958"/>
                </a:lnTo>
                <a:lnTo>
                  <a:pt x="3124" y="32969"/>
                </a:lnTo>
                <a:lnTo>
                  <a:pt x="9575" y="42316"/>
                </a:lnTo>
                <a:lnTo>
                  <a:pt x="10680" y="4333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1" name="object 1821"/>
          <p:cNvSpPr/>
          <p:nvPr/>
        </p:nvSpPr>
        <p:spPr>
          <a:xfrm>
            <a:off x="774249" y="4403244"/>
            <a:ext cx="647" cy="571"/>
          </a:xfrm>
          <a:custGeom>
            <a:avLst/>
            <a:gdLst/>
            <a:ahLst/>
            <a:cxnLst/>
            <a:rect l="l" t="t" r="r" b="b"/>
            <a:pathLst>
              <a:path w="647" h="571">
                <a:moveTo>
                  <a:pt x="647" y="571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2" name="object 1822"/>
          <p:cNvSpPr/>
          <p:nvPr/>
        </p:nvSpPr>
        <p:spPr>
          <a:xfrm>
            <a:off x="767261" y="4347479"/>
            <a:ext cx="57543" cy="57531"/>
          </a:xfrm>
          <a:custGeom>
            <a:avLst/>
            <a:gdLst/>
            <a:ahLst/>
            <a:cxnLst/>
            <a:rect l="l" t="t" r="r" b="b"/>
            <a:pathLst>
              <a:path w="57543" h="57530">
                <a:moveTo>
                  <a:pt x="5562" y="45567"/>
                </a:moveTo>
                <a:lnTo>
                  <a:pt x="2565" y="41224"/>
                </a:lnTo>
                <a:lnTo>
                  <a:pt x="0" y="32092"/>
                </a:lnTo>
                <a:lnTo>
                  <a:pt x="520" y="22555"/>
                </a:lnTo>
                <a:lnTo>
                  <a:pt x="4178" y="13766"/>
                </a:lnTo>
                <a:lnTo>
                  <a:pt x="10401" y="6578"/>
                </a:lnTo>
                <a:lnTo>
                  <a:pt x="18618" y="1866"/>
                </a:lnTo>
                <a:lnTo>
                  <a:pt x="27914" y="0"/>
                </a:lnTo>
                <a:lnTo>
                  <a:pt x="37414" y="1346"/>
                </a:lnTo>
                <a:lnTo>
                  <a:pt x="45872" y="5638"/>
                </a:lnTo>
                <a:lnTo>
                  <a:pt x="52489" y="12509"/>
                </a:lnTo>
                <a:lnTo>
                  <a:pt x="56489" y="21107"/>
                </a:lnTo>
                <a:lnTo>
                  <a:pt x="57543" y="30607"/>
                </a:lnTo>
                <a:lnTo>
                  <a:pt x="55473" y="39801"/>
                </a:lnTo>
                <a:lnTo>
                  <a:pt x="50444" y="47955"/>
                </a:lnTo>
                <a:lnTo>
                  <a:pt x="43103" y="53911"/>
                </a:lnTo>
                <a:lnTo>
                  <a:pt x="34175" y="57289"/>
                </a:lnTo>
                <a:lnTo>
                  <a:pt x="24714" y="57531"/>
                </a:lnTo>
                <a:lnTo>
                  <a:pt x="15659" y="54698"/>
                </a:lnTo>
                <a:lnTo>
                  <a:pt x="8001" y="49072"/>
                </a:lnTo>
                <a:lnTo>
                  <a:pt x="5562" y="4556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3" name="object 1823"/>
          <p:cNvSpPr/>
          <p:nvPr/>
        </p:nvSpPr>
        <p:spPr>
          <a:xfrm>
            <a:off x="764081" y="4389702"/>
            <a:ext cx="1244" cy="2768"/>
          </a:xfrm>
          <a:custGeom>
            <a:avLst/>
            <a:gdLst/>
            <a:ahLst/>
            <a:cxnLst/>
            <a:rect l="l" t="t" r="r" b="b"/>
            <a:pathLst>
              <a:path w="1244" h="2768">
                <a:moveTo>
                  <a:pt x="0" y="0"/>
                </a:moveTo>
                <a:lnTo>
                  <a:pt x="533" y="1435"/>
                </a:lnTo>
                <a:lnTo>
                  <a:pt x="1244" y="276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4" name="object 1824"/>
          <p:cNvSpPr/>
          <p:nvPr/>
        </p:nvSpPr>
        <p:spPr>
          <a:xfrm>
            <a:off x="766636" y="4394739"/>
            <a:ext cx="520" cy="749"/>
          </a:xfrm>
          <a:custGeom>
            <a:avLst/>
            <a:gdLst/>
            <a:ahLst/>
            <a:cxnLst/>
            <a:rect l="l" t="t" r="r" b="b"/>
            <a:pathLst>
              <a:path w="520" h="749">
                <a:moveTo>
                  <a:pt x="520" y="749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5" name="object 1825"/>
          <p:cNvSpPr/>
          <p:nvPr/>
        </p:nvSpPr>
        <p:spPr>
          <a:xfrm>
            <a:off x="761493" y="4378632"/>
            <a:ext cx="355" cy="3009"/>
          </a:xfrm>
          <a:custGeom>
            <a:avLst/>
            <a:gdLst/>
            <a:ahLst/>
            <a:cxnLst/>
            <a:rect l="l" t="t" r="r" b="b"/>
            <a:pathLst>
              <a:path w="355" h="3009">
                <a:moveTo>
                  <a:pt x="355" y="3009"/>
                </a:moveTo>
                <a:lnTo>
                  <a:pt x="0" y="1485"/>
                </a:lnTo>
                <a:lnTo>
                  <a:pt x="1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6" name="object 1826"/>
          <p:cNvSpPr/>
          <p:nvPr/>
        </p:nvSpPr>
        <p:spPr>
          <a:xfrm>
            <a:off x="762266" y="4384161"/>
            <a:ext cx="165" cy="939"/>
          </a:xfrm>
          <a:custGeom>
            <a:avLst/>
            <a:gdLst/>
            <a:ahLst/>
            <a:cxnLst/>
            <a:rect l="l" t="t" r="r" b="b"/>
            <a:pathLst>
              <a:path w="165" h="939">
                <a:moveTo>
                  <a:pt x="165" y="939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7" name="object 1827"/>
          <p:cNvSpPr/>
          <p:nvPr/>
        </p:nvSpPr>
        <p:spPr>
          <a:xfrm>
            <a:off x="761424" y="4372856"/>
            <a:ext cx="203" cy="901"/>
          </a:xfrm>
          <a:custGeom>
            <a:avLst/>
            <a:gdLst/>
            <a:ahLst/>
            <a:cxnLst/>
            <a:rect l="l" t="t" r="r" b="b"/>
            <a:pathLst>
              <a:path w="203" h="901">
                <a:moveTo>
                  <a:pt x="203" y="0"/>
                </a:moveTo>
                <a:lnTo>
                  <a:pt x="0" y="9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8" name="object 1828"/>
          <p:cNvSpPr/>
          <p:nvPr/>
        </p:nvSpPr>
        <p:spPr>
          <a:xfrm>
            <a:off x="789711" y="4410431"/>
            <a:ext cx="2946" cy="381"/>
          </a:xfrm>
          <a:custGeom>
            <a:avLst/>
            <a:gdLst/>
            <a:ahLst/>
            <a:cxnLst/>
            <a:rect l="l" t="t" r="r" b="b"/>
            <a:pathLst>
              <a:path w="2946" h="380">
                <a:moveTo>
                  <a:pt x="2946" y="380"/>
                </a:moveTo>
                <a:lnTo>
                  <a:pt x="1409" y="279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9" name="object 1829"/>
          <p:cNvSpPr/>
          <p:nvPr/>
        </p:nvSpPr>
        <p:spPr>
          <a:xfrm>
            <a:off x="784086" y="4408859"/>
            <a:ext cx="863" cy="342"/>
          </a:xfrm>
          <a:custGeom>
            <a:avLst/>
            <a:gdLst/>
            <a:ahLst/>
            <a:cxnLst/>
            <a:rect l="l" t="t" r="r" b="b"/>
            <a:pathLst>
              <a:path w="863" h="342">
                <a:moveTo>
                  <a:pt x="863" y="34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0" name="object 1830"/>
          <p:cNvSpPr/>
          <p:nvPr/>
        </p:nvSpPr>
        <p:spPr>
          <a:xfrm>
            <a:off x="795232" y="4410928"/>
            <a:ext cx="952" cy="63"/>
          </a:xfrm>
          <a:custGeom>
            <a:avLst/>
            <a:gdLst/>
            <a:ahLst/>
            <a:cxnLst/>
            <a:rect l="l" t="t" r="r" b="b"/>
            <a:pathLst>
              <a:path w="952" h="63">
                <a:moveTo>
                  <a:pt x="0" y="0"/>
                </a:moveTo>
                <a:lnTo>
                  <a:pt x="952" y="6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1" name="object 1831"/>
          <p:cNvSpPr/>
          <p:nvPr/>
        </p:nvSpPr>
        <p:spPr>
          <a:xfrm>
            <a:off x="761975" y="4367328"/>
            <a:ext cx="596" cy="2946"/>
          </a:xfrm>
          <a:custGeom>
            <a:avLst/>
            <a:gdLst/>
            <a:ahLst/>
            <a:cxnLst/>
            <a:rect l="l" t="t" r="r" b="b"/>
            <a:pathLst>
              <a:path w="596" h="2946">
                <a:moveTo>
                  <a:pt x="596" y="0"/>
                </a:moveTo>
                <a:lnTo>
                  <a:pt x="228" y="1447"/>
                </a:lnTo>
                <a:lnTo>
                  <a:pt x="0" y="29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2" name="object 1832"/>
          <p:cNvSpPr/>
          <p:nvPr/>
        </p:nvSpPr>
        <p:spPr>
          <a:xfrm>
            <a:off x="764214" y="4361914"/>
            <a:ext cx="393" cy="774"/>
          </a:xfrm>
          <a:custGeom>
            <a:avLst/>
            <a:gdLst/>
            <a:ahLst/>
            <a:cxnLst/>
            <a:rect l="l" t="t" r="r" b="b"/>
            <a:pathLst>
              <a:path w="393" h="774">
                <a:moveTo>
                  <a:pt x="0" y="774"/>
                </a:moveTo>
                <a:lnTo>
                  <a:pt x="393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3" name="object 1833"/>
          <p:cNvSpPr/>
          <p:nvPr/>
        </p:nvSpPr>
        <p:spPr>
          <a:xfrm>
            <a:off x="766490" y="4343886"/>
            <a:ext cx="17411" cy="14274"/>
          </a:xfrm>
          <a:custGeom>
            <a:avLst/>
            <a:gdLst/>
            <a:ahLst/>
            <a:cxnLst/>
            <a:rect l="l" t="t" r="r" b="b"/>
            <a:pathLst>
              <a:path w="17411" h="14274">
                <a:moveTo>
                  <a:pt x="876" y="13131"/>
                </a:moveTo>
                <a:lnTo>
                  <a:pt x="0" y="14274"/>
                </a:lnTo>
                <a:lnTo>
                  <a:pt x="7454" y="5753"/>
                </a:lnTo>
                <a:lnTo>
                  <a:pt x="17411" y="0"/>
                </a:lnTo>
                <a:lnTo>
                  <a:pt x="16027" y="62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4" name="object 1834"/>
          <p:cNvSpPr/>
          <p:nvPr/>
        </p:nvSpPr>
        <p:spPr>
          <a:xfrm>
            <a:off x="801082" y="4410031"/>
            <a:ext cx="2921" cy="520"/>
          </a:xfrm>
          <a:custGeom>
            <a:avLst/>
            <a:gdLst/>
            <a:ahLst/>
            <a:cxnLst/>
            <a:rect l="l" t="t" r="r" b="b"/>
            <a:pathLst>
              <a:path w="2920" h="520">
                <a:moveTo>
                  <a:pt x="2920" y="0"/>
                </a:moveTo>
                <a:lnTo>
                  <a:pt x="1536" y="393"/>
                </a:lnTo>
                <a:lnTo>
                  <a:pt x="0" y="52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5" name="object 1835"/>
          <p:cNvSpPr/>
          <p:nvPr/>
        </p:nvSpPr>
        <p:spPr>
          <a:xfrm>
            <a:off x="806550" y="4409043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203"/>
                </a:moveTo>
                <a:lnTo>
                  <a:pt x="81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6" name="object 1836"/>
          <p:cNvSpPr/>
          <p:nvPr/>
        </p:nvSpPr>
        <p:spPr>
          <a:xfrm>
            <a:off x="772888" y="4348751"/>
            <a:ext cx="2298" cy="1905"/>
          </a:xfrm>
          <a:custGeom>
            <a:avLst/>
            <a:gdLst/>
            <a:ahLst/>
            <a:cxnLst/>
            <a:rect l="l" t="t" r="r" b="b"/>
            <a:pathLst>
              <a:path w="2298" h="1904">
                <a:moveTo>
                  <a:pt x="0" y="1904"/>
                </a:moveTo>
                <a:lnTo>
                  <a:pt x="1054" y="888"/>
                </a:lnTo>
                <a:lnTo>
                  <a:pt x="229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7" name="object 1837"/>
          <p:cNvSpPr/>
          <p:nvPr/>
        </p:nvSpPr>
        <p:spPr>
          <a:xfrm>
            <a:off x="770333" y="4352462"/>
            <a:ext cx="660" cy="698"/>
          </a:xfrm>
          <a:custGeom>
            <a:avLst/>
            <a:gdLst/>
            <a:ahLst/>
            <a:cxnLst/>
            <a:rect l="l" t="t" r="r" b="b"/>
            <a:pathLst>
              <a:path w="660" h="698">
                <a:moveTo>
                  <a:pt x="660" y="0"/>
                </a:moveTo>
                <a:lnTo>
                  <a:pt x="0" y="69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8" name="object 1838"/>
          <p:cNvSpPr/>
          <p:nvPr/>
        </p:nvSpPr>
        <p:spPr>
          <a:xfrm>
            <a:off x="811908" y="4405572"/>
            <a:ext cx="2628" cy="1511"/>
          </a:xfrm>
          <a:custGeom>
            <a:avLst/>
            <a:gdLst/>
            <a:ahLst/>
            <a:cxnLst/>
            <a:rect l="l" t="t" r="r" b="b"/>
            <a:pathLst>
              <a:path w="2628" h="1511">
                <a:moveTo>
                  <a:pt x="0" y="1511"/>
                </a:moveTo>
                <a:lnTo>
                  <a:pt x="1384" y="889"/>
                </a:lnTo>
                <a:lnTo>
                  <a:pt x="262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9" name="object 1839"/>
          <p:cNvSpPr/>
          <p:nvPr/>
        </p:nvSpPr>
        <p:spPr>
          <a:xfrm>
            <a:off x="816696" y="4403608"/>
            <a:ext cx="673" cy="469"/>
          </a:xfrm>
          <a:custGeom>
            <a:avLst/>
            <a:gdLst/>
            <a:ahLst/>
            <a:cxnLst/>
            <a:rect l="l" t="t" r="r" b="b"/>
            <a:pathLst>
              <a:path w="673" h="469">
                <a:moveTo>
                  <a:pt x="673" y="0"/>
                </a:moveTo>
                <a:lnTo>
                  <a:pt x="0" y="46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0" name="object 1840"/>
          <p:cNvSpPr/>
          <p:nvPr/>
        </p:nvSpPr>
        <p:spPr>
          <a:xfrm>
            <a:off x="783902" y="4341713"/>
            <a:ext cx="11176" cy="2171"/>
          </a:xfrm>
          <a:custGeom>
            <a:avLst/>
            <a:gdLst/>
            <a:ahLst/>
            <a:cxnLst/>
            <a:rect l="l" t="t" r="r" b="b"/>
            <a:pathLst>
              <a:path w="11176" h="2171">
                <a:moveTo>
                  <a:pt x="9690" y="215"/>
                </a:moveTo>
                <a:lnTo>
                  <a:pt x="11175" y="0"/>
                </a:lnTo>
                <a:lnTo>
                  <a:pt x="0" y="2171"/>
                </a:lnTo>
                <a:lnTo>
                  <a:pt x="1384" y="177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1" name="object 1841"/>
          <p:cNvSpPr/>
          <p:nvPr/>
        </p:nvSpPr>
        <p:spPr>
          <a:xfrm>
            <a:off x="779358" y="4345652"/>
            <a:ext cx="800" cy="419"/>
          </a:xfrm>
          <a:custGeom>
            <a:avLst/>
            <a:gdLst/>
            <a:ahLst/>
            <a:cxnLst/>
            <a:rect l="l" t="t" r="r" b="b"/>
            <a:pathLst>
              <a:path w="800" h="419">
                <a:moveTo>
                  <a:pt x="800" y="0"/>
                </a:moveTo>
                <a:lnTo>
                  <a:pt x="0" y="4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2" name="object 1842"/>
          <p:cNvSpPr/>
          <p:nvPr/>
        </p:nvSpPr>
        <p:spPr>
          <a:xfrm>
            <a:off x="822087" y="4356760"/>
            <a:ext cx="8445" cy="42405"/>
          </a:xfrm>
          <a:custGeom>
            <a:avLst/>
            <a:gdLst/>
            <a:ahLst/>
            <a:cxnLst/>
            <a:rect l="l" t="t" r="r" b="b"/>
            <a:pathLst>
              <a:path w="8445" h="42405">
                <a:moveTo>
                  <a:pt x="3111" y="1244"/>
                </a:moveTo>
                <a:lnTo>
                  <a:pt x="2451" y="0"/>
                </a:lnTo>
                <a:lnTo>
                  <a:pt x="7213" y="10248"/>
                </a:lnTo>
                <a:lnTo>
                  <a:pt x="8445" y="21590"/>
                </a:lnTo>
                <a:lnTo>
                  <a:pt x="6019" y="32689"/>
                </a:lnTo>
                <a:lnTo>
                  <a:pt x="0" y="42405"/>
                </a:lnTo>
                <a:lnTo>
                  <a:pt x="876" y="4124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3" name="object 1843"/>
          <p:cNvSpPr/>
          <p:nvPr/>
        </p:nvSpPr>
        <p:spPr>
          <a:xfrm>
            <a:off x="824574" y="4395162"/>
            <a:ext cx="520" cy="736"/>
          </a:xfrm>
          <a:custGeom>
            <a:avLst/>
            <a:gdLst/>
            <a:ahLst/>
            <a:cxnLst/>
            <a:rect l="l" t="t" r="r" b="b"/>
            <a:pathLst>
              <a:path w="520" h="736">
                <a:moveTo>
                  <a:pt x="520" y="0"/>
                </a:moveTo>
                <a:lnTo>
                  <a:pt x="0" y="7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4" name="object 1844"/>
          <p:cNvSpPr/>
          <p:nvPr/>
        </p:nvSpPr>
        <p:spPr>
          <a:xfrm>
            <a:off x="790042" y="4342179"/>
            <a:ext cx="939" cy="152"/>
          </a:xfrm>
          <a:custGeom>
            <a:avLst/>
            <a:gdLst/>
            <a:ahLst/>
            <a:cxnLst/>
            <a:rect l="l" t="t" r="r" b="b"/>
            <a:pathLst>
              <a:path w="939" h="152">
                <a:moveTo>
                  <a:pt x="939" y="0"/>
                </a:moveTo>
                <a:lnTo>
                  <a:pt x="0" y="15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5" name="object 1845"/>
          <p:cNvSpPr/>
          <p:nvPr/>
        </p:nvSpPr>
        <p:spPr>
          <a:xfrm>
            <a:off x="795073" y="4341721"/>
            <a:ext cx="29463" cy="15036"/>
          </a:xfrm>
          <a:custGeom>
            <a:avLst/>
            <a:gdLst/>
            <a:ahLst/>
            <a:cxnLst/>
            <a:rect l="l" t="t" r="r" b="b"/>
            <a:pathLst>
              <a:path w="29464" h="15036">
                <a:moveTo>
                  <a:pt x="29464" y="15036"/>
                </a:moveTo>
                <a:lnTo>
                  <a:pt x="21412" y="6756"/>
                </a:lnTo>
                <a:lnTo>
                  <a:pt x="11277" y="1651"/>
                </a:lnTo>
                <a:lnTo>
                  <a:pt x="0" y="0"/>
                </a:lnTo>
                <a:lnTo>
                  <a:pt x="1536" y="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6" name="object 1846"/>
          <p:cNvSpPr/>
          <p:nvPr/>
        </p:nvSpPr>
        <p:spPr>
          <a:xfrm>
            <a:off x="827465" y="4388087"/>
            <a:ext cx="1054" cy="2730"/>
          </a:xfrm>
          <a:custGeom>
            <a:avLst/>
            <a:gdLst/>
            <a:ahLst/>
            <a:cxnLst/>
            <a:rect l="l" t="t" r="r" b="b"/>
            <a:pathLst>
              <a:path w="1054" h="2730">
                <a:moveTo>
                  <a:pt x="0" y="2730"/>
                </a:moveTo>
                <a:lnTo>
                  <a:pt x="635" y="1358"/>
                </a:lnTo>
                <a:lnTo>
                  <a:pt x="105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7" name="object 1847"/>
          <p:cNvSpPr/>
          <p:nvPr/>
        </p:nvSpPr>
        <p:spPr>
          <a:xfrm>
            <a:off x="829311" y="4384681"/>
            <a:ext cx="254" cy="812"/>
          </a:xfrm>
          <a:custGeom>
            <a:avLst/>
            <a:gdLst/>
            <a:ahLst/>
            <a:cxnLst/>
            <a:rect l="l" t="t" r="r" b="b"/>
            <a:pathLst>
              <a:path w="253" h="812">
                <a:moveTo>
                  <a:pt x="253" y="0"/>
                </a:moveTo>
                <a:lnTo>
                  <a:pt x="0" y="81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8" name="object 1848"/>
          <p:cNvSpPr/>
          <p:nvPr/>
        </p:nvSpPr>
        <p:spPr>
          <a:xfrm>
            <a:off x="830390" y="4376854"/>
            <a:ext cx="152" cy="2933"/>
          </a:xfrm>
          <a:custGeom>
            <a:avLst/>
            <a:gdLst/>
            <a:ahLst/>
            <a:cxnLst/>
            <a:rect l="l" t="t" r="r" b="b"/>
            <a:pathLst>
              <a:path w="152" h="2933">
                <a:moveTo>
                  <a:pt x="0" y="2933"/>
                </a:moveTo>
                <a:lnTo>
                  <a:pt x="139" y="1485"/>
                </a:lnTo>
                <a:lnTo>
                  <a:pt x="15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9" name="object 1849"/>
          <p:cNvSpPr/>
          <p:nvPr/>
        </p:nvSpPr>
        <p:spPr>
          <a:xfrm>
            <a:off x="804885" y="4343001"/>
            <a:ext cx="2870" cy="876"/>
          </a:xfrm>
          <a:custGeom>
            <a:avLst/>
            <a:gdLst/>
            <a:ahLst/>
            <a:cxnLst/>
            <a:rect l="l" t="t" r="r" b="b"/>
            <a:pathLst>
              <a:path w="2870" h="876">
                <a:moveTo>
                  <a:pt x="2870" y="876"/>
                </a:moveTo>
                <a:lnTo>
                  <a:pt x="1460" y="36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0" name="object 1850"/>
          <p:cNvSpPr/>
          <p:nvPr/>
        </p:nvSpPr>
        <p:spPr>
          <a:xfrm>
            <a:off x="801490" y="4342183"/>
            <a:ext cx="812" cy="254"/>
          </a:xfrm>
          <a:custGeom>
            <a:avLst/>
            <a:gdLst/>
            <a:ahLst/>
            <a:cxnLst/>
            <a:rect l="l" t="t" r="r" b="b"/>
            <a:pathLst>
              <a:path w="812" h="253">
                <a:moveTo>
                  <a:pt x="0" y="0"/>
                </a:moveTo>
                <a:lnTo>
                  <a:pt x="812" y="25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1" name="object 1851"/>
          <p:cNvSpPr/>
          <p:nvPr/>
        </p:nvSpPr>
        <p:spPr>
          <a:xfrm>
            <a:off x="812222" y="4345842"/>
            <a:ext cx="825" cy="469"/>
          </a:xfrm>
          <a:custGeom>
            <a:avLst/>
            <a:gdLst/>
            <a:ahLst/>
            <a:cxnLst/>
            <a:rect l="l" t="t" r="r" b="b"/>
            <a:pathLst>
              <a:path w="825" h="469">
                <a:moveTo>
                  <a:pt x="825" y="469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2" name="object 1852"/>
          <p:cNvSpPr/>
          <p:nvPr/>
        </p:nvSpPr>
        <p:spPr>
          <a:xfrm>
            <a:off x="828771" y="4365581"/>
            <a:ext cx="838" cy="2857"/>
          </a:xfrm>
          <a:custGeom>
            <a:avLst/>
            <a:gdLst/>
            <a:ahLst/>
            <a:cxnLst/>
            <a:rect l="l" t="t" r="r" b="b"/>
            <a:pathLst>
              <a:path w="838" h="2857">
                <a:moveTo>
                  <a:pt x="0" y="0"/>
                </a:moveTo>
                <a:lnTo>
                  <a:pt x="533" y="1435"/>
                </a:lnTo>
                <a:lnTo>
                  <a:pt x="838" y="285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3" name="object 1853"/>
          <p:cNvSpPr/>
          <p:nvPr/>
        </p:nvSpPr>
        <p:spPr>
          <a:xfrm>
            <a:off x="830472" y="4373340"/>
            <a:ext cx="25" cy="812"/>
          </a:xfrm>
          <a:custGeom>
            <a:avLst/>
            <a:gdLst/>
            <a:ahLst/>
            <a:cxnLst/>
            <a:rect l="l" t="t" r="r" b="b"/>
            <a:pathLst>
              <a:path w="25" h="812">
                <a:moveTo>
                  <a:pt x="0" y="812"/>
                </a:moveTo>
                <a:lnTo>
                  <a:pt x="25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4" name="object 1854"/>
          <p:cNvSpPr/>
          <p:nvPr/>
        </p:nvSpPr>
        <p:spPr>
          <a:xfrm>
            <a:off x="827604" y="4362316"/>
            <a:ext cx="292" cy="762"/>
          </a:xfrm>
          <a:custGeom>
            <a:avLst/>
            <a:gdLst/>
            <a:ahLst/>
            <a:cxnLst/>
            <a:rect l="l" t="t" r="r" b="b"/>
            <a:pathLst>
              <a:path w="292" h="762">
                <a:moveTo>
                  <a:pt x="292" y="762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5" name="object 1855"/>
          <p:cNvSpPr/>
          <p:nvPr/>
        </p:nvSpPr>
        <p:spPr>
          <a:xfrm>
            <a:off x="823563" y="4355566"/>
            <a:ext cx="927" cy="1104"/>
          </a:xfrm>
          <a:custGeom>
            <a:avLst/>
            <a:gdLst/>
            <a:ahLst/>
            <a:cxnLst/>
            <a:rect l="l" t="t" r="r" b="b"/>
            <a:pathLst>
              <a:path w="927" h="1104">
                <a:moveTo>
                  <a:pt x="927" y="1104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6" name="object 1856"/>
          <p:cNvSpPr/>
          <p:nvPr/>
        </p:nvSpPr>
        <p:spPr>
          <a:xfrm>
            <a:off x="821275" y="4352778"/>
            <a:ext cx="609" cy="711"/>
          </a:xfrm>
          <a:custGeom>
            <a:avLst/>
            <a:gdLst/>
            <a:ahLst/>
            <a:cxnLst/>
            <a:rect l="l" t="t" r="r" b="b"/>
            <a:pathLst>
              <a:path w="609" h="711">
                <a:moveTo>
                  <a:pt x="609" y="711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7" name="object 1857"/>
          <p:cNvSpPr/>
          <p:nvPr/>
        </p:nvSpPr>
        <p:spPr>
          <a:xfrm>
            <a:off x="815293" y="4347745"/>
            <a:ext cx="2387" cy="1701"/>
          </a:xfrm>
          <a:custGeom>
            <a:avLst/>
            <a:gdLst/>
            <a:ahLst/>
            <a:cxnLst/>
            <a:rect l="l" t="t" r="r" b="b"/>
            <a:pathLst>
              <a:path w="2387" h="1701">
                <a:moveTo>
                  <a:pt x="0" y="0"/>
                </a:moveTo>
                <a:lnTo>
                  <a:pt x="1193" y="736"/>
                </a:lnTo>
                <a:lnTo>
                  <a:pt x="2387" y="17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8" name="object 1858"/>
          <p:cNvSpPr/>
          <p:nvPr/>
        </p:nvSpPr>
        <p:spPr>
          <a:xfrm>
            <a:off x="724368" y="4362771"/>
            <a:ext cx="622" cy="4470"/>
          </a:xfrm>
          <a:custGeom>
            <a:avLst/>
            <a:gdLst/>
            <a:ahLst/>
            <a:cxnLst/>
            <a:rect l="l" t="t" r="r" b="b"/>
            <a:pathLst>
              <a:path w="622" h="4470">
                <a:moveTo>
                  <a:pt x="368" y="4470"/>
                </a:moveTo>
                <a:lnTo>
                  <a:pt x="127" y="3797"/>
                </a:lnTo>
                <a:lnTo>
                  <a:pt x="165" y="3657"/>
                </a:lnTo>
                <a:lnTo>
                  <a:pt x="63" y="3035"/>
                </a:lnTo>
                <a:lnTo>
                  <a:pt x="0" y="2273"/>
                </a:lnTo>
                <a:lnTo>
                  <a:pt x="152" y="1498"/>
                </a:lnTo>
                <a:lnTo>
                  <a:pt x="228" y="774"/>
                </a:lnTo>
                <a:lnTo>
                  <a:pt x="279" y="634"/>
                </a:lnTo>
                <a:lnTo>
                  <a:pt x="62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9" name="object 1859"/>
          <p:cNvSpPr/>
          <p:nvPr/>
        </p:nvSpPr>
        <p:spPr>
          <a:xfrm>
            <a:off x="841245" y="4319903"/>
            <a:ext cx="2692" cy="3136"/>
          </a:xfrm>
          <a:custGeom>
            <a:avLst/>
            <a:gdLst/>
            <a:ahLst/>
            <a:cxnLst/>
            <a:rect l="l" t="t" r="r" b="b"/>
            <a:pathLst>
              <a:path w="2692" h="3136">
                <a:moveTo>
                  <a:pt x="0" y="0"/>
                </a:moveTo>
                <a:lnTo>
                  <a:pt x="774" y="381"/>
                </a:lnTo>
                <a:lnTo>
                  <a:pt x="1384" y="1092"/>
                </a:lnTo>
                <a:lnTo>
                  <a:pt x="2032" y="1663"/>
                </a:lnTo>
                <a:lnTo>
                  <a:pt x="1981" y="1803"/>
                </a:lnTo>
                <a:lnTo>
                  <a:pt x="2501" y="2552"/>
                </a:lnTo>
                <a:lnTo>
                  <a:pt x="2641" y="2819"/>
                </a:lnTo>
                <a:lnTo>
                  <a:pt x="2692" y="31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0" name="object 1860"/>
          <p:cNvSpPr/>
          <p:nvPr/>
        </p:nvSpPr>
        <p:spPr>
          <a:xfrm>
            <a:off x="866165" y="4385584"/>
            <a:ext cx="1447" cy="5664"/>
          </a:xfrm>
          <a:custGeom>
            <a:avLst/>
            <a:gdLst/>
            <a:ahLst/>
            <a:cxnLst/>
            <a:rect l="l" t="t" r="r" b="b"/>
            <a:pathLst>
              <a:path w="1447" h="5664">
                <a:moveTo>
                  <a:pt x="0" y="5664"/>
                </a:moveTo>
                <a:lnTo>
                  <a:pt x="482" y="5067"/>
                </a:lnTo>
                <a:lnTo>
                  <a:pt x="825" y="4432"/>
                </a:lnTo>
                <a:lnTo>
                  <a:pt x="1117" y="3695"/>
                </a:lnTo>
                <a:lnTo>
                  <a:pt x="1282" y="2921"/>
                </a:lnTo>
                <a:lnTo>
                  <a:pt x="1358" y="2209"/>
                </a:lnTo>
                <a:lnTo>
                  <a:pt x="1295" y="1435"/>
                </a:lnTo>
                <a:lnTo>
                  <a:pt x="1231" y="673"/>
                </a:lnTo>
                <a:lnTo>
                  <a:pt x="99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1" name="object 1861"/>
          <p:cNvSpPr/>
          <p:nvPr/>
        </p:nvSpPr>
        <p:spPr>
          <a:xfrm>
            <a:off x="752417" y="4427806"/>
            <a:ext cx="71208" cy="16865"/>
          </a:xfrm>
          <a:custGeom>
            <a:avLst/>
            <a:gdLst/>
            <a:ahLst/>
            <a:cxnLst/>
            <a:rect l="l" t="t" r="r" b="b"/>
            <a:pathLst>
              <a:path w="71208" h="16865">
                <a:moveTo>
                  <a:pt x="2895" y="6172"/>
                </a:moveTo>
                <a:lnTo>
                  <a:pt x="0" y="5651"/>
                </a:lnTo>
                <a:lnTo>
                  <a:pt x="977" y="0"/>
                </a:lnTo>
                <a:lnTo>
                  <a:pt x="66827" y="11112"/>
                </a:lnTo>
                <a:lnTo>
                  <a:pt x="71208" y="14833"/>
                </a:lnTo>
                <a:lnTo>
                  <a:pt x="70853" y="15252"/>
                </a:lnTo>
                <a:lnTo>
                  <a:pt x="69354" y="16268"/>
                </a:lnTo>
                <a:lnTo>
                  <a:pt x="67602" y="16865"/>
                </a:lnTo>
                <a:lnTo>
                  <a:pt x="65849" y="16763"/>
                </a:lnTo>
                <a:lnTo>
                  <a:pt x="2895" y="617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2" name="object 1862"/>
          <p:cNvSpPr/>
          <p:nvPr/>
        </p:nvSpPr>
        <p:spPr>
          <a:xfrm>
            <a:off x="748186" y="4430232"/>
            <a:ext cx="4229" cy="3238"/>
          </a:xfrm>
          <a:custGeom>
            <a:avLst/>
            <a:gdLst/>
            <a:ahLst/>
            <a:cxnLst/>
            <a:rect l="l" t="t" r="r" b="b"/>
            <a:pathLst>
              <a:path w="4229" h="3238">
                <a:moveTo>
                  <a:pt x="0" y="0"/>
                </a:moveTo>
                <a:lnTo>
                  <a:pt x="1079" y="1600"/>
                </a:lnTo>
                <a:lnTo>
                  <a:pt x="2540" y="2641"/>
                </a:lnTo>
                <a:lnTo>
                  <a:pt x="4229" y="323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3" name="object 1863"/>
          <p:cNvSpPr/>
          <p:nvPr/>
        </p:nvSpPr>
        <p:spPr>
          <a:xfrm>
            <a:off x="724941" y="4361577"/>
            <a:ext cx="28460" cy="68745"/>
          </a:xfrm>
          <a:custGeom>
            <a:avLst/>
            <a:gdLst/>
            <a:ahLst/>
            <a:cxnLst/>
            <a:rect l="l" t="t" r="r" b="b"/>
            <a:pathLst>
              <a:path w="28460" h="68745">
                <a:moveTo>
                  <a:pt x="23291" y="68745"/>
                </a:moveTo>
                <a:lnTo>
                  <a:pt x="23101" y="68160"/>
                </a:lnTo>
                <a:lnTo>
                  <a:pt x="28460" y="66217"/>
                </a:lnTo>
                <a:lnTo>
                  <a:pt x="5245" y="3683"/>
                </a:lnTo>
                <a:lnTo>
                  <a:pt x="774" y="0"/>
                </a:lnTo>
                <a:lnTo>
                  <a:pt x="0" y="132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4" name="object 1864"/>
          <p:cNvSpPr/>
          <p:nvPr/>
        </p:nvSpPr>
        <p:spPr>
          <a:xfrm>
            <a:off x="749214" y="4431743"/>
            <a:ext cx="50" cy="88"/>
          </a:xfrm>
          <a:custGeom>
            <a:avLst/>
            <a:gdLst/>
            <a:ahLst/>
            <a:cxnLst/>
            <a:rect l="l" t="t" r="r" b="b"/>
            <a:pathLst>
              <a:path w="50" h="88">
                <a:moveTo>
                  <a:pt x="0" y="0"/>
                </a:moveTo>
                <a:lnTo>
                  <a:pt x="50" y="8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5" name="object 1865"/>
          <p:cNvSpPr/>
          <p:nvPr/>
        </p:nvSpPr>
        <p:spPr>
          <a:xfrm>
            <a:off x="724733" y="4310184"/>
            <a:ext cx="47993" cy="119557"/>
          </a:xfrm>
          <a:custGeom>
            <a:avLst/>
            <a:gdLst/>
            <a:ahLst/>
            <a:cxnLst/>
            <a:rect l="l" t="t" r="r" b="b"/>
            <a:pathLst>
              <a:path w="47993" h="119557">
                <a:moveTo>
                  <a:pt x="23304" y="119557"/>
                </a:moveTo>
                <a:lnTo>
                  <a:pt x="0" y="57061"/>
                </a:lnTo>
                <a:lnTo>
                  <a:pt x="5448" y="55067"/>
                </a:lnTo>
                <a:lnTo>
                  <a:pt x="47993" y="3682"/>
                </a:lnTo>
                <a:lnTo>
                  <a:pt x="43535" y="0"/>
                </a:lnTo>
                <a:lnTo>
                  <a:pt x="990" y="5139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6" name="object 1866"/>
          <p:cNvSpPr/>
          <p:nvPr/>
        </p:nvSpPr>
        <p:spPr>
          <a:xfrm>
            <a:off x="724528" y="4364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7" name="object 1867"/>
          <p:cNvSpPr/>
          <p:nvPr/>
        </p:nvSpPr>
        <p:spPr>
          <a:xfrm>
            <a:off x="755726" y="4336487"/>
            <a:ext cx="80581" cy="80378"/>
          </a:xfrm>
          <a:custGeom>
            <a:avLst/>
            <a:gdLst/>
            <a:ahLst/>
            <a:cxnLst/>
            <a:rect l="l" t="t" r="r" b="b"/>
            <a:pathLst>
              <a:path w="80581" h="80378">
                <a:moveTo>
                  <a:pt x="6362" y="61925"/>
                </a:moveTo>
                <a:lnTo>
                  <a:pt x="1003" y="49695"/>
                </a:lnTo>
                <a:lnTo>
                  <a:pt x="0" y="36423"/>
                </a:lnTo>
                <a:lnTo>
                  <a:pt x="3276" y="23494"/>
                </a:lnTo>
                <a:lnTo>
                  <a:pt x="10540" y="12445"/>
                </a:lnTo>
                <a:lnTo>
                  <a:pt x="21158" y="4279"/>
                </a:lnTo>
                <a:lnTo>
                  <a:pt x="33718" y="0"/>
                </a:lnTo>
                <a:lnTo>
                  <a:pt x="46977" y="25"/>
                </a:lnTo>
                <a:lnTo>
                  <a:pt x="59575" y="4406"/>
                </a:lnTo>
                <a:lnTo>
                  <a:pt x="70103" y="12623"/>
                </a:lnTo>
                <a:lnTo>
                  <a:pt x="77292" y="23761"/>
                </a:lnTo>
                <a:lnTo>
                  <a:pt x="80581" y="36614"/>
                </a:lnTo>
                <a:lnTo>
                  <a:pt x="79425" y="49898"/>
                </a:lnTo>
                <a:lnTo>
                  <a:pt x="74053" y="62128"/>
                </a:lnTo>
                <a:lnTo>
                  <a:pt x="64960" y="71869"/>
                </a:lnTo>
                <a:lnTo>
                  <a:pt x="53263" y="78206"/>
                </a:lnTo>
                <a:lnTo>
                  <a:pt x="40144" y="80378"/>
                </a:lnTo>
                <a:lnTo>
                  <a:pt x="32219" y="78993"/>
                </a:lnTo>
                <a:lnTo>
                  <a:pt x="26974" y="78143"/>
                </a:lnTo>
                <a:lnTo>
                  <a:pt x="15354" y="71754"/>
                </a:lnTo>
                <a:lnTo>
                  <a:pt x="6362" y="6192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8" name="object 1868"/>
          <p:cNvSpPr/>
          <p:nvPr/>
        </p:nvSpPr>
        <p:spPr>
          <a:xfrm>
            <a:off x="773463" y="4402409"/>
            <a:ext cx="3263" cy="2489"/>
          </a:xfrm>
          <a:custGeom>
            <a:avLst/>
            <a:gdLst/>
            <a:ahLst/>
            <a:cxnLst/>
            <a:rect l="l" t="t" r="r" b="b"/>
            <a:pathLst>
              <a:path w="3263" h="2489">
                <a:moveTo>
                  <a:pt x="0" y="0"/>
                </a:moveTo>
                <a:lnTo>
                  <a:pt x="1168" y="1320"/>
                </a:lnTo>
                <a:lnTo>
                  <a:pt x="3263" y="248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9" name="object 1869"/>
          <p:cNvSpPr/>
          <p:nvPr/>
        </p:nvSpPr>
        <p:spPr>
          <a:xfrm>
            <a:off x="773558" y="4402587"/>
            <a:ext cx="2933" cy="2095"/>
          </a:xfrm>
          <a:custGeom>
            <a:avLst/>
            <a:gdLst/>
            <a:ahLst/>
            <a:cxnLst/>
            <a:rect l="l" t="t" r="r" b="b"/>
            <a:pathLst>
              <a:path w="2933" h="2095">
                <a:moveTo>
                  <a:pt x="0" y="0"/>
                </a:moveTo>
                <a:lnTo>
                  <a:pt x="1066" y="1143"/>
                </a:lnTo>
                <a:lnTo>
                  <a:pt x="2933" y="209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0" name="object 1870"/>
          <p:cNvSpPr/>
          <p:nvPr/>
        </p:nvSpPr>
        <p:spPr>
          <a:xfrm>
            <a:off x="773463" y="4402409"/>
            <a:ext cx="787" cy="838"/>
          </a:xfrm>
          <a:custGeom>
            <a:avLst/>
            <a:gdLst/>
            <a:ahLst/>
            <a:cxnLst/>
            <a:rect l="l" t="t" r="r" b="b"/>
            <a:pathLst>
              <a:path w="787" h="838">
                <a:moveTo>
                  <a:pt x="0" y="0"/>
                </a:moveTo>
                <a:lnTo>
                  <a:pt x="787" y="83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1" name="object 1871"/>
          <p:cNvSpPr/>
          <p:nvPr/>
        </p:nvSpPr>
        <p:spPr>
          <a:xfrm>
            <a:off x="774628" y="4403737"/>
            <a:ext cx="1866" cy="939"/>
          </a:xfrm>
          <a:custGeom>
            <a:avLst/>
            <a:gdLst/>
            <a:ahLst/>
            <a:cxnLst/>
            <a:rect l="l" t="t" r="r" b="b"/>
            <a:pathLst>
              <a:path w="1866" h="939">
                <a:moveTo>
                  <a:pt x="1866" y="939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2" name="object 1872"/>
          <p:cNvSpPr/>
          <p:nvPr/>
        </p:nvSpPr>
        <p:spPr>
          <a:xfrm>
            <a:off x="766211" y="4393703"/>
            <a:ext cx="2336" cy="3327"/>
          </a:xfrm>
          <a:custGeom>
            <a:avLst/>
            <a:gdLst/>
            <a:ahLst/>
            <a:cxnLst/>
            <a:rect l="l" t="t" r="r" b="b"/>
            <a:pathLst>
              <a:path w="2336" h="3327">
                <a:moveTo>
                  <a:pt x="2336" y="3327"/>
                </a:moveTo>
                <a:lnTo>
                  <a:pt x="711" y="1562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3" name="object 1873"/>
          <p:cNvSpPr/>
          <p:nvPr/>
        </p:nvSpPr>
        <p:spPr>
          <a:xfrm>
            <a:off x="766311" y="4393890"/>
            <a:ext cx="2006" cy="2921"/>
          </a:xfrm>
          <a:custGeom>
            <a:avLst/>
            <a:gdLst/>
            <a:ahLst/>
            <a:cxnLst/>
            <a:rect l="l" t="t" r="r" b="b"/>
            <a:pathLst>
              <a:path w="2006" h="2921">
                <a:moveTo>
                  <a:pt x="2006" y="2921"/>
                </a:moveTo>
                <a:lnTo>
                  <a:pt x="609" y="1371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4" name="object 1874"/>
          <p:cNvSpPr/>
          <p:nvPr/>
        </p:nvSpPr>
        <p:spPr>
          <a:xfrm>
            <a:off x="766210" y="4393707"/>
            <a:ext cx="482" cy="1117"/>
          </a:xfrm>
          <a:custGeom>
            <a:avLst/>
            <a:gdLst/>
            <a:ahLst/>
            <a:cxnLst/>
            <a:rect l="l" t="t" r="r" b="b"/>
            <a:pathLst>
              <a:path w="482" h="1117">
                <a:moveTo>
                  <a:pt x="0" y="0"/>
                </a:moveTo>
                <a:lnTo>
                  <a:pt x="482" y="111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5" name="object 1875"/>
          <p:cNvSpPr/>
          <p:nvPr/>
        </p:nvSpPr>
        <p:spPr>
          <a:xfrm>
            <a:off x="766926" y="4395269"/>
            <a:ext cx="1435" cy="1638"/>
          </a:xfrm>
          <a:custGeom>
            <a:avLst/>
            <a:gdLst/>
            <a:ahLst/>
            <a:cxnLst/>
            <a:rect l="l" t="t" r="r" b="b"/>
            <a:pathLst>
              <a:path w="1435" h="1638">
                <a:moveTo>
                  <a:pt x="0" y="0"/>
                </a:moveTo>
                <a:lnTo>
                  <a:pt x="1435" y="1638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6" name="object 1876"/>
          <p:cNvSpPr/>
          <p:nvPr/>
        </p:nvSpPr>
        <p:spPr>
          <a:xfrm>
            <a:off x="762156" y="4383077"/>
            <a:ext cx="1181" cy="3937"/>
          </a:xfrm>
          <a:custGeom>
            <a:avLst/>
            <a:gdLst/>
            <a:ahLst/>
            <a:cxnLst/>
            <a:rect l="l" t="t" r="r" b="b"/>
            <a:pathLst>
              <a:path w="1181" h="3937">
                <a:moveTo>
                  <a:pt x="0" y="0"/>
                </a:moveTo>
                <a:lnTo>
                  <a:pt x="228" y="1701"/>
                </a:lnTo>
                <a:lnTo>
                  <a:pt x="1181" y="393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7" name="object 1877"/>
          <p:cNvSpPr/>
          <p:nvPr/>
        </p:nvSpPr>
        <p:spPr>
          <a:xfrm>
            <a:off x="762293" y="4383347"/>
            <a:ext cx="901" cy="3403"/>
          </a:xfrm>
          <a:custGeom>
            <a:avLst/>
            <a:gdLst/>
            <a:ahLst/>
            <a:cxnLst/>
            <a:rect l="l" t="t" r="r" b="b"/>
            <a:pathLst>
              <a:path w="901" h="3403">
                <a:moveTo>
                  <a:pt x="901" y="3403"/>
                </a:moveTo>
                <a:lnTo>
                  <a:pt x="88" y="1435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8" name="object 1878"/>
          <p:cNvSpPr/>
          <p:nvPr/>
        </p:nvSpPr>
        <p:spPr>
          <a:xfrm>
            <a:off x="762201" y="4383167"/>
            <a:ext cx="1041" cy="3670"/>
          </a:xfrm>
          <a:custGeom>
            <a:avLst/>
            <a:gdLst/>
            <a:ahLst/>
            <a:cxnLst/>
            <a:rect l="l" t="t" r="r" b="b"/>
            <a:pathLst>
              <a:path w="1041" h="3670">
                <a:moveTo>
                  <a:pt x="1041" y="3670"/>
                </a:moveTo>
                <a:lnTo>
                  <a:pt x="177" y="1612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9" name="object 1879"/>
          <p:cNvSpPr/>
          <p:nvPr/>
        </p:nvSpPr>
        <p:spPr>
          <a:xfrm>
            <a:off x="761462" y="4373391"/>
            <a:ext cx="152" cy="2438"/>
          </a:xfrm>
          <a:custGeom>
            <a:avLst/>
            <a:gdLst/>
            <a:ahLst/>
            <a:cxnLst/>
            <a:rect l="l" t="t" r="r" b="b"/>
            <a:pathLst>
              <a:path w="152" h="2438">
                <a:moveTo>
                  <a:pt x="152" y="2438"/>
                </a:moveTo>
                <a:lnTo>
                  <a:pt x="0" y="0"/>
                </a:lnTo>
                <a:lnTo>
                  <a:pt x="101" y="212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0" name="object 1880"/>
          <p:cNvSpPr/>
          <p:nvPr/>
        </p:nvSpPr>
        <p:spPr>
          <a:xfrm>
            <a:off x="761467" y="4371949"/>
            <a:ext cx="368" cy="3657"/>
          </a:xfrm>
          <a:custGeom>
            <a:avLst/>
            <a:gdLst/>
            <a:ahLst/>
            <a:cxnLst/>
            <a:rect l="l" t="t" r="r" b="b"/>
            <a:pathLst>
              <a:path w="368" h="3657">
                <a:moveTo>
                  <a:pt x="139" y="3657"/>
                </a:moveTo>
                <a:lnTo>
                  <a:pt x="0" y="1447"/>
                </a:lnTo>
                <a:lnTo>
                  <a:pt x="36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1" name="object 1881"/>
          <p:cNvSpPr/>
          <p:nvPr/>
        </p:nvSpPr>
        <p:spPr>
          <a:xfrm>
            <a:off x="783126" y="4408347"/>
            <a:ext cx="3949" cy="1206"/>
          </a:xfrm>
          <a:custGeom>
            <a:avLst/>
            <a:gdLst/>
            <a:ahLst/>
            <a:cxnLst/>
            <a:rect l="l" t="t" r="r" b="b"/>
            <a:pathLst>
              <a:path w="3949" h="1206">
                <a:moveTo>
                  <a:pt x="0" y="0"/>
                </a:moveTo>
                <a:lnTo>
                  <a:pt x="1460" y="812"/>
                </a:lnTo>
                <a:lnTo>
                  <a:pt x="3949" y="120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2" name="object 1882"/>
          <p:cNvSpPr/>
          <p:nvPr/>
        </p:nvSpPr>
        <p:spPr>
          <a:xfrm>
            <a:off x="794230" y="4410778"/>
            <a:ext cx="1270" cy="228"/>
          </a:xfrm>
          <a:custGeom>
            <a:avLst/>
            <a:gdLst/>
            <a:ahLst/>
            <a:cxnLst/>
            <a:rect l="l" t="t" r="r" b="b"/>
            <a:pathLst>
              <a:path w="1270" h="228">
                <a:moveTo>
                  <a:pt x="139" y="38"/>
                </a:moveTo>
                <a:lnTo>
                  <a:pt x="1270" y="228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3" name="object 1883"/>
          <p:cNvSpPr/>
          <p:nvPr/>
        </p:nvSpPr>
        <p:spPr>
          <a:xfrm>
            <a:off x="783314" y="4408478"/>
            <a:ext cx="3492" cy="990"/>
          </a:xfrm>
          <a:custGeom>
            <a:avLst/>
            <a:gdLst/>
            <a:ahLst/>
            <a:cxnLst/>
            <a:rect l="l" t="t" r="r" b="b"/>
            <a:pathLst>
              <a:path w="3492" h="990">
                <a:moveTo>
                  <a:pt x="3492" y="990"/>
                </a:moveTo>
                <a:lnTo>
                  <a:pt x="1269" y="685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4" name="object 1884"/>
          <p:cNvSpPr/>
          <p:nvPr/>
        </p:nvSpPr>
        <p:spPr>
          <a:xfrm>
            <a:off x="783123" y="4408350"/>
            <a:ext cx="3594" cy="1168"/>
          </a:xfrm>
          <a:custGeom>
            <a:avLst/>
            <a:gdLst/>
            <a:ahLst/>
            <a:cxnLst/>
            <a:rect l="l" t="t" r="r" b="b"/>
            <a:pathLst>
              <a:path w="3594" h="1168">
                <a:moveTo>
                  <a:pt x="3594" y="1168"/>
                </a:moveTo>
                <a:lnTo>
                  <a:pt x="1460" y="812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5" name="object 1885"/>
          <p:cNvSpPr/>
          <p:nvPr/>
        </p:nvSpPr>
        <p:spPr>
          <a:xfrm>
            <a:off x="794231" y="4410776"/>
            <a:ext cx="1498" cy="228"/>
          </a:xfrm>
          <a:custGeom>
            <a:avLst/>
            <a:gdLst/>
            <a:ahLst/>
            <a:cxnLst/>
            <a:rect l="l" t="t" r="r" b="b"/>
            <a:pathLst>
              <a:path w="1498" h="228">
                <a:moveTo>
                  <a:pt x="1498" y="22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6" name="object 1886"/>
          <p:cNvSpPr/>
          <p:nvPr/>
        </p:nvSpPr>
        <p:spPr>
          <a:xfrm>
            <a:off x="795503" y="4410668"/>
            <a:ext cx="2794" cy="381"/>
          </a:xfrm>
          <a:custGeom>
            <a:avLst/>
            <a:gdLst/>
            <a:ahLst/>
            <a:cxnLst/>
            <a:rect l="l" t="t" r="r" b="b"/>
            <a:pathLst>
              <a:path w="2793" h="380">
                <a:moveTo>
                  <a:pt x="0" y="342"/>
                </a:moveTo>
                <a:lnTo>
                  <a:pt x="368" y="380"/>
                </a:lnTo>
                <a:lnTo>
                  <a:pt x="279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7" name="object 1887"/>
          <p:cNvSpPr/>
          <p:nvPr/>
        </p:nvSpPr>
        <p:spPr>
          <a:xfrm>
            <a:off x="761747" y="4371808"/>
            <a:ext cx="127" cy="406"/>
          </a:xfrm>
          <a:custGeom>
            <a:avLst/>
            <a:gdLst/>
            <a:ahLst/>
            <a:cxnLst/>
            <a:rect l="l" t="t" r="r" b="b"/>
            <a:pathLst>
              <a:path w="126" h="406">
                <a:moveTo>
                  <a:pt x="126" y="0"/>
                </a:moveTo>
                <a:lnTo>
                  <a:pt x="0" y="406"/>
                </a:lnTo>
                <a:lnTo>
                  <a:pt x="12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8" name="object 1888"/>
          <p:cNvSpPr/>
          <p:nvPr/>
        </p:nvSpPr>
        <p:spPr>
          <a:xfrm>
            <a:off x="763686" y="4362596"/>
            <a:ext cx="482" cy="2095"/>
          </a:xfrm>
          <a:custGeom>
            <a:avLst/>
            <a:gdLst/>
            <a:ahLst/>
            <a:cxnLst/>
            <a:rect l="l" t="t" r="r" b="b"/>
            <a:pathLst>
              <a:path w="482" h="2095">
                <a:moveTo>
                  <a:pt x="76" y="1816"/>
                </a:moveTo>
                <a:lnTo>
                  <a:pt x="482" y="0"/>
                </a:lnTo>
                <a:lnTo>
                  <a:pt x="0" y="209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9" name="object 1889"/>
          <p:cNvSpPr/>
          <p:nvPr/>
        </p:nvSpPr>
        <p:spPr>
          <a:xfrm>
            <a:off x="763673" y="4361183"/>
            <a:ext cx="1447" cy="3276"/>
          </a:xfrm>
          <a:custGeom>
            <a:avLst/>
            <a:gdLst/>
            <a:ahLst/>
            <a:cxnLst/>
            <a:rect l="l" t="t" r="r" b="b"/>
            <a:pathLst>
              <a:path w="1447" h="3276">
                <a:moveTo>
                  <a:pt x="0" y="3276"/>
                </a:moveTo>
                <a:lnTo>
                  <a:pt x="622" y="1231"/>
                </a:lnTo>
                <a:lnTo>
                  <a:pt x="144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0" name="object 1890"/>
          <p:cNvSpPr/>
          <p:nvPr/>
        </p:nvSpPr>
        <p:spPr>
          <a:xfrm>
            <a:off x="764289" y="4360905"/>
            <a:ext cx="965" cy="1511"/>
          </a:xfrm>
          <a:custGeom>
            <a:avLst/>
            <a:gdLst/>
            <a:ahLst/>
            <a:cxnLst/>
            <a:rect l="l" t="t" r="r" b="b"/>
            <a:pathLst>
              <a:path w="965" h="1511">
                <a:moveTo>
                  <a:pt x="965" y="88"/>
                </a:moveTo>
                <a:lnTo>
                  <a:pt x="0" y="1511"/>
                </a:lnTo>
                <a:lnTo>
                  <a:pt x="91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1" name="object 1891"/>
          <p:cNvSpPr/>
          <p:nvPr/>
        </p:nvSpPr>
        <p:spPr>
          <a:xfrm>
            <a:off x="840974" y="4319821"/>
            <a:ext cx="266" cy="76"/>
          </a:xfrm>
          <a:custGeom>
            <a:avLst/>
            <a:gdLst/>
            <a:ahLst/>
            <a:cxnLst/>
            <a:rect l="l" t="t" r="r" b="b"/>
            <a:pathLst>
              <a:path w="266" h="76">
                <a:moveTo>
                  <a:pt x="0" y="0"/>
                </a:moveTo>
                <a:lnTo>
                  <a:pt x="266" y="7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2" name="object 1892"/>
          <p:cNvSpPr/>
          <p:nvPr/>
        </p:nvSpPr>
        <p:spPr>
          <a:xfrm>
            <a:off x="772731" y="4308204"/>
            <a:ext cx="93433" cy="83045"/>
          </a:xfrm>
          <a:custGeom>
            <a:avLst/>
            <a:gdLst/>
            <a:ahLst/>
            <a:cxnLst/>
            <a:rect l="l" t="t" r="r" b="b"/>
            <a:pathLst>
              <a:path w="93433" h="83045">
                <a:moveTo>
                  <a:pt x="71208" y="14833"/>
                </a:moveTo>
                <a:lnTo>
                  <a:pt x="65747" y="16827"/>
                </a:lnTo>
                <a:lnTo>
                  <a:pt x="0" y="5664"/>
                </a:lnTo>
                <a:lnTo>
                  <a:pt x="990" y="0"/>
                </a:lnTo>
                <a:lnTo>
                  <a:pt x="66738" y="11150"/>
                </a:lnTo>
                <a:lnTo>
                  <a:pt x="65747" y="16827"/>
                </a:lnTo>
                <a:lnTo>
                  <a:pt x="69240" y="26162"/>
                </a:lnTo>
                <a:lnTo>
                  <a:pt x="89052" y="79324"/>
                </a:lnTo>
                <a:lnTo>
                  <a:pt x="93433" y="83045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3" name="object 1893"/>
          <p:cNvSpPr/>
          <p:nvPr/>
        </p:nvSpPr>
        <p:spPr>
          <a:xfrm>
            <a:off x="818257" y="4385588"/>
            <a:ext cx="48895" cy="58991"/>
          </a:xfrm>
          <a:custGeom>
            <a:avLst/>
            <a:gdLst/>
            <a:ahLst/>
            <a:cxnLst/>
            <a:rect l="l" t="t" r="r" b="b"/>
            <a:pathLst>
              <a:path w="48894" h="58991">
                <a:moveTo>
                  <a:pt x="48894" y="0"/>
                </a:moveTo>
                <a:lnTo>
                  <a:pt x="43535" y="1943"/>
                </a:lnTo>
                <a:lnTo>
                  <a:pt x="43395" y="2120"/>
                </a:lnTo>
                <a:lnTo>
                  <a:pt x="990" y="53327"/>
                </a:lnTo>
                <a:lnTo>
                  <a:pt x="0" y="5899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4" name="object 1894"/>
          <p:cNvSpPr/>
          <p:nvPr/>
        </p:nvSpPr>
        <p:spPr>
          <a:xfrm>
            <a:off x="823622" y="4391243"/>
            <a:ext cx="42545" cy="51396"/>
          </a:xfrm>
          <a:custGeom>
            <a:avLst/>
            <a:gdLst/>
            <a:ahLst/>
            <a:cxnLst/>
            <a:rect l="l" t="t" r="r" b="b"/>
            <a:pathLst>
              <a:path w="42544" h="51396">
                <a:moveTo>
                  <a:pt x="0" y="51396"/>
                </a:moveTo>
                <a:lnTo>
                  <a:pt x="42545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5" name="object 1895"/>
          <p:cNvSpPr/>
          <p:nvPr/>
        </p:nvSpPr>
        <p:spPr>
          <a:xfrm>
            <a:off x="819880" y="4444630"/>
            <a:ext cx="139" cy="38"/>
          </a:xfrm>
          <a:custGeom>
            <a:avLst/>
            <a:gdLst/>
            <a:ahLst/>
            <a:cxnLst/>
            <a:rect l="l" t="t" r="r" b="b"/>
            <a:pathLst>
              <a:path w="139" h="38">
                <a:moveTo>
                  <a:pt x="139" y="38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6" name="object 1896"/>
          <p:cNvSpPr/>
          <p:nvPr/>
        </p:nvSpPr>
        <p:spPr>
          <a:xfrm>
            <a:off x="805430" y="4408053"/>
            <a:ext cx="3797" cy="1447"/>
          </a:xfrm>
          <a:custGeom>
            <a:avLst/>
            <a:gdLst/>
            <a:ahLst/>
            <a:cxnLst/>
            <a:rect l="l" t="t" r="r" b="b"/>
            <a:pathLst>
              <a:path w="3797" h="1447">
                <a:moveTo>
                  <a:pt x="0" y="1447"/>
                </a:moveTo>
                <a:lnTo>
                  <a:pt x="1663" y="1130"/>
                </a:lnTo>
                <a:lnTo>
                  <a:pt x="379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7" name="object 1897"/>
          <p:cNvSpPr/>
          <p:nvPr/>
        </p:nvSpPr>
        <p:spPr>
          <a:xfrm>
            <a:off x="806457" y="4409188"/>
            <a:ext cx="635" cy="101"/>
          </a:xfrm>
          <a:custGeom>
            <a:avLst/>
            <a:gdLst/>
            <a:ahLst/>
            <a:cxnLst/>
            <a:rect l="l" t="t" r="r" b="b"/>
            <a:pathLst>
              <a:path w="634" h="101">
                <a:moveTo>
                  <a:pt x="634" y="0"/>
                </a:moveTo>
                <a:lnTo>
                  <a:pt x="0" y="10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8" name="object 1898"/>
          <p:cNvSpPr/>
          <p:nvPr/>
        </p:nvSpPr>
        <p:spPr>
          <a:xfrm>
            <a:off x="769379" y="4351948"/>
            <a:ext cx="2362" cy="2628"/>
          </a:xfrm>
          <a:custGeom>
            <a:avLst/>
            <a:gdLst/>
            <a:ahLst/>
            <a:cxnLst/>
            <a:rect l="l" t="t" r="r" b="b"/>
            <a:pathLst>
              <a:path w="2362" h="2628">
                <a:moveTo>
                  <a:pt x="0" y="2628"/>
                </a:moveTo>
                <a:lnTo>
                  <a:pt x="1130" y="888"/>
                </a:lnTo>
                <a:lnTo>
                  <a:pt x="236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9" name="object 1899"/>
          <p:cNvSpPr/>
          <p:nvPr/>
        </p:nvSpPr>
        <p:spPr>
          <a:xfrm>
            <a:off x="769205" y="4351762"/>
            <a:ext cx="2667" cy="3136"/>
          </a:xfrm>
          <a:custGeom>
            <a:avLst/>
            <a:gdLst/>
            <a:ahLst/>
            <a:cxnLst/>
            <a:rect l="l" t="t" r="r" b="b"/>
            <a:pathLst>
              <a:path w="2667" h="3136">
                <a:moveTo>
                  <a:pt x="0" y="3136"/>
                </a:moveTo>
                <a:lnTo>
                  <a:pt x="1295" y="1066"/>
                </a:lnTo>
                <a:lnTo>
                  <a:pt x="266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0" name="object 1900"/>
          <p:cNvSpPr/>
          <p:nvPr/>
        </p:nvSpPr>
        <p:spPr>
          <a:xfrm>
            <a:off x="769339" y="4352833"/>
            <a:ext cx="1168" cy="1879"/>
          </a:xfrm>
          <a:custGeom>
            <a:avLst/>
            <a:gdLst/>
            <a:ahLst/>
            <a:cxnLst/>
            <a:rect l="l" t="t" r="r" b="b"/>
            <a:pathLst>
              <a:path w="1168" h="1879">
                <a:moveTo>
                  <a:pt x="1168" y="0"/>
                </a:moveTo>
                <a:lnTo>
                  <a:pt x="0" y="187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1" name="object 1901"/>
          <p:cNvSpPr/>
          <p:nvPr/>
        </p:nvSpPr>
        <p:spPr>
          <a:xfrm>
            <a:off x="770910" y="4351764"/>
            <a:ext cx="965" cy="749"/>
          </a:xfrm>
          <a:custGeom>
            <a:avLst/>
            <a:gdLst/>
            <a:ahLst/>
            <a:cxnLst/>
            <a:rect l="l" t="t" r="r" b="b"/>
            <a:pathLst>
              <a:path w="965" h="749">
                <a:moveTo>
                  <a:pt x="965" y="0"/>
                </a:moveTo>
                <a:lnTo>
                  <a:pt x="0" y="74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2" name="object 1902"/>
          <p:cNvSpPr/>
          <p:nvPr/>
        </p:nvSpPr>
        <p:spPr>
          <a:xfrm>
            <a:off x="815634" y="4402042"/>
            <a:ext cx="3187" cy="2603"/>
          </a:xfrm>
          <a:custGeom>
            <a:avLst/>
            <a:gdLst/>
            <a:ahLst/>
            <a:cxnLst/>
            <a:rect l="l" t="t" r="r" b="b"/>
            <a:pathLst>
              <a:path w="3187" h="2603">
                <a:moveTo>
                  <a:pt x="0" y="2603"/>
                </a:moveTo>
                <a:lnTo>
                  <a:pt x="1600" y="1752"/>
                </a:lnTo>
                <a:lnTo>
                  <a:pt x="318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3" name="object 1903"/>
          <p:cNvSpPr/>
          <p:nvPr/>
        </p:nvSpPr>
        <p:spPr>
          <a:xfrm>
            <a:off x="777623" y="4345308"/>
            <a:ext cx="3606" cy="2032"/>
          </a:xfrm>
          <a:custGeom>
            <a:avLst/>
            <a:gdLst/>
            <a:ahLst/>
            <a:cxnLst/>
            <a:rect l="l" t="t" r="r" b="b"/>
            <a:pathLst>
              <a:path w="3606" h="2032">
                <a:moveTo>
                  <a:pt x="3606" y="0"/>
                </a:moveTo>
                <a:lnTo>
                  <a:pt x="1955" y="533"/>
                </a:lnTo>
                <a:lnTo>
                  <a:pt x="0" y="203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4" name="object 1904"/>
          <p:cNvSpPr/>
          <p:nvPr/>
        </p:nvSpPr>
        <p:spPr>
          <a:xfrm>
            <a:off x="777896" y="4345848"/>
            <a:ext cx="1676" cy="1346"/>
          </a:xfrm>
          <a:custGeom>
            <a:avLst/>
            <a:gdLst/>
            <a:ahLst/>
            <a:cxnLst/>
            <a:rect l="l" t="t" r="r" b="b"/>
            <a:pathLst>
              <a:path w="1676" h="1346">
                <a:moveTo>
                  <a:pt x="0" y="1346"/>
                </a:moveTo>
                <a:lnTo>
                  <a:pt x="1676" y="0"/>
                </a:lnTo>
                <a:lnTo>
                  <a:pt x="0" y="134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5" name="object 1905"/>
          <p:cNvSpPr/>
          <p:nvPr/>
        </p:nvSpPr>
        <p:spPr>
          <a:xfrm>
            <a:off x="779576" y="4345360"/>
            <a:ext cx="1346" cy="482"/>
          </a:xfrm>
          <a:custGeom>
            <a:avLst/>
            <a:gdLst/>
            <a:ahLst/>
            <a:cxnLst/>
            <a:rect l="l" t="t" r="r" b="b"/>
            <a:pathLst>
              <a:path w="1346" h="482">
                <a:moveTo>
                  <a:pt x="0" y="482"/>
                </a:moveTo>
                <a:lnTo>
                  <a:pt x="1346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6" name="object 1906"/>
          <p:cNvSpPr/>
          <p:nvPr/>
        </p:nvSpPr>
        <p:spPr>
          <a:xfrm>
            <a:off x="780557" y="4345357"/>
            <a:ext cx="584" cy="190"/>
          </a:xfrm>
          <a:custGeom>
            <a:avLst/>
            <a:gdLst/>
            <a:ahLst/>
            <a:cxnLst/>
            <a:rect l="l" t="t" r="r" b="b"/>
            <a:pathLst>
              <a:path w="584" h="190">
                <a:moveTo>
                  <a:pt x="584" y="0"/>
                </a:moveTo>
                <a:lnTo>
                  <a:pt x="0" y="19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7" name="object 1907"/>
          <p:cNvSpPr/>
          <p:nvPr/>
        </p:nvSpPr>
        <p:spPr>
          <a:xfrm>
            <a:off x="823733" y="4395480"/>
            <a:ext cx="1181" cy="1206"/>
          </a:xfrm>
          <a:custGeom>
            <a:avLst/>
            <a:gdLst/>
            <a:ahLst/>
            <a:cxnLst/>
            <a:rect l="l" t="t" r="r" b="b"/>
            <a:pathLst>
              <a:path w="1181" h="1206">
                <a:moveTo>
                  <a:pt x="0" y="1206"/>
                </a:moveTo>
                <a:lnTo>
                  <a:pt x="1181" y="0"/>
                </a:lnTo>
                <a:lnTo>
                  <a:pt x="787" y="33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8" name="object 1908"/>
          <p:cNvSpPr/>
          <p:nvPr/>
        </p:nvSpPr>
        <p:spPr>
          <a:xfrm>
            <a:off x="824919" y="4393250"/>
            <a:ext cx="977" cy="2235"/>
          </a:xfrm>
          <a:custGeom>
            <a:avLst/>
            <a:gdLst/>
            <a:ahLst/>
            <a:cxnLst/>
            <a:rect l="l" t="t" r="r" b="b"/>
            <a:pathLst>
              <a:path w="977" h="2235">
                <a:moveTo>
                  <a:pt x="0" y="2235"/>
                </a:moveTo>
                <a:lnTo>
                  <a:pt x="977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9" name="object 1909"/>
          <p:cNvSpPr/>
          <p:nvPr/>
        </p:nvSpPr>
        <p:spPr>
          <a:xfrm>
            <a:off x="788069" y="4342138"/>
            <a:ext cx="2324" cy="787"/>
          </a:xfrm>
          <a:custGeom>
            <a:avLst/>
            <a:gdLst/>
            <a:ahLst/>
            <a:cxnLst/>
            <a:rect l="l" t="t" r="r" b="b"/>
            <a:pathLst>
              <a:path w="2324" h="787">
                <a:moveTo>
                  <a:pt x="0" y="787"/>
                </a:moveTo>
                <a:lnTo>
                  <a:pt x="2324" y="0"/>
                </a:lnTo>
                <a:lnTo>
                  <a:pt x="317" y="736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0" name="object 1910"/>
          <p:cNvSpPr/>
          <p:nvPr/>
        </p:nvSpPr>
        <p:spPr>
          <a:xfrm>
            <a:off x="788295" y="4342147"/>
            <a:ext cx="3721" cy="774"/>
          </a:xfrm>
          <a:custGeom>
            <a:avLst/>
            <a:gdLst/>
            <a:ahLst/>
            <a:cxnLst/>
            <a:rect l="l" t="t" r="r" b="b"/>
            <a:pathLst>
              <a:path w="3721" h="774">
                <a:moveTo>
                  <a:pt x="0" y="774"/>
                </a:moveTo>
                <a:lnTo>
                  <a:pt x="2095" y="0"/>
                </a:lnTo>
                <a:lnTo>
                  <a:pt x="3721" y="5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1" name="object 1911"/>
          <p:cNvSpPr/>
          <p:nvPr/>
        </p:nvSpPr>
        <p:spPr>
          <a:xfrm>
            <a:off x="790395" y="4342145"/>
            <a:ext cx="1714" cy="0"/>
          </a:xfrm>
          <a:custGeom>
            <a:avLst/>
            <a:gdLst/>
            <a:ahLst/>
            <a:cxnLst/>
            <a:rect l="l" t="t" r="r" b="b"/>
            <a:pathLst>
              <a:path w="1714" h="0">
                <a:moveTo>
                  <a:pt x="0" y="0"/>
                </a:moveTo>
                <a:lnTo>
                  <a:pt x="1714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2" name="object 1912"/>
          <p:cNvSpPr/>
          <p:nvPr/>
        </p:nvSpPr>
        <p:spPr>
          <a:xfrm>
            <a:off x="768268" y="4308165"/>
            <a:ext cx="5448" cy="2019"/>
          </a:xfrm>
          <a:custGeom>
            <a:avLst/>
            <a:gdLst/>
            <a:ahLst/>
            <a:cxnLst/>
            <a:rect l="l" t="t" r="r" b="b"/>
            <a:pathLst>
              <a:path w="5448" h="2019">
                <a:moveTo>
                  <a:pt x="5448" y="38"/>
                </a:moveTo>
                <a:lnTo>
                  <a:pt x="3594" y="0"/>
                </a:lnTo>
                <a:lnTo>
                  <a:pt x="1943" y="533"/>
                </a:lnTo>
                <a:lnTo>
                  <a:pt x="431" y="1562"/>
                </a:lnTo>
                <a:lnTo>
                  <a:pt x="0" y="20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3" name="object 1913"/>
          <p:cNvSpPr/>
          <p:nvPr/>
        </p:nvSpPr>
        <p:spPr>
          <a:xfrm>
            <a:off x="771958" y="4308113"/>
            <a:ext cx="1257" cy="12"/>
          </a:xfrm>
          <a:custGeom>
            <a:avLst/>
            <a:gdLst/>
            <a:ahLst/>
            <a:cxnLst/>
            <a:rect l="l" t="t" r="r" b="b"/>
            <a:pathLst>
              <a:path w="1257" h="12">
                <a:moveTo>
                  <a:pt x="0" y="0"/>
                </a:moveTo>
                <a:lnTo>
                  <a:pt x="1257" y="12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4" name="object 1914"/>
          <p:cNvSpPr/>
          <p:nvPr/>
        </p:nvSpPr>
        <p:spPr>
          <a:xfrm>
            <a:off x="828845" y="4382510"/>
            <a:ext cx="939" cy="4038"/>
          </a:xfrm>
          <a:custGeom>
            <a:avLst/>
            <a:gdLst/>
            <a:ahLst/>
            <a:cxnLst/>
            <a:rect l="l" t="t" r="r" b="b"/>
            <a:pathLst>
              <a:path w="939" h="4038">
                <a:moveTo>
                  <a:pt x="0" y="4038"/>
                </a:moveTo>
                <a:lnTo>
                  <a:pt x="685" y="2527"/>
                </a:lnTo>
                <a:lnTo>
                  <a:pt x="939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5" name="object 1915"/>
          <p:cNvSpPr/>
          <p:nvPr/>
        </p:nvSpPr>
        <p:spPr>
          <a:xfrm>
            <a:off x="802256" y="4342347"/>
            <a:ext cx="1143" cy="419"/>
          </a:xfrm>
          <a:custGeom>
            <a:avLst/>
            <a:gdLst/>
            <a:ahLst/>
            <a:cxnLst/>
            <a:rect l="l" t="t" r="r" b="b"/>
            <a:pathLst>
              <a:path w="1143" h="419">
                <a:moveTo>
                  <a:pt x="1143" y="419"/>
                </a:moveTo>
                <a:lnTo>
                  <a:pt x="0" y="0"/>
                </a:lnTo>
                <a:lnTo>
                  <a:pt x="1143" y="4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6" name="object 1916"/>
          <p:cNvSpPr/>
          <p:nvPr/>
        </p:nvSpPr>
        <p:spPr>
          <a:xfrm>
            <a:off x="799327" y="4342190"/>
            <a:ext cx="2933" cy="152"/>
          </a:xfrm>
          <a:custGeom>
            <a:avLst/>
            <a:gdLst/>
            <a:ahLst/>
            <a:cxnLst/>
            <a:rect l="l" t="t" r="r" b="b"/>
            <a:pathLst>
              <a:path w="2933" h="152">
                <a:moveTo>
                  <a:pt x="2933" y="152"/>
                </a:moveTo>
                <a:lnTo>
                  <a:pt x="2438" y="76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7" name="object 1917"/>
          <p:cNvSpPr/>
          <p:nvPr/>
        </p:nvSpPr>
        <p:spPr>
          <a:xfrm>
            <a:off x="810267" y="4345166"/>
            <a:ext cx="2832" cy="1231"/>
          </a:xfrm>
          <a:custGeom>
            <a:avLst/>
            <a:gdLst/>
            <a:ahLst/>
            <a:cxnLst/>
            <a:rect l="l" t="t" r="r" b="b"/>
            <a:pathLst>
              <a:path w="2832" h="1231">
                <a:moveTo>
                  <a:pt x="0" y="0"/>
                </a:moveTo>
                <a:lnTo>
                  <a:pt x="2273" y="838"/>
                </a:lnTo>
                <a:lnTo>
                  <a:pt x="2832" y="123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8" name="object 1918"/>
          <p:cNvSpPr/>
          <p:nvPr/>
        </p:nvSpPr>
        <p:spPr>
          <a:xfrm>
            <a:off x="812544" y="4346009"/>
            <a:ext cx="1333" cy="1003"/>
          </a:xfrm>
          <a:custGeom>
            <a:avLst/>
            <a:gdLst/>
            <a:ahLst/>
            <a:cxnLst/>
            <a:rect l="l" t="t" r="r" b="b"/>
            <a:pathLst>
              <a:path w="1333" h="1003">
                <a:moveTo>
                  <a:pt x="0" y="0"/>
                </a:moveTo>
                <a:lnTo>
                  <a:pt x="1333" y="1003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9" name="object 1919"/>
          <p:cNvSpPr/>
          <p:nvPr/>
        </p:nvSpPr>
        <p:spPr>
          <a:xfrm>
            <a:off x="781099" y="4309417"/>
            <a:ext cx="7010" cy="1181"/>
          </a:xfrm>
          <a:custGeom>
            <a:avLst/>
            <a:gdLst/>
            <a:ahLst/>
            <a:cxnLst/>
            <a:rect l="l" t="t" r="r" b="b"/>
            <a:pathLst>
              <a:path w="7010" h="1181">
                <a:moveTo>
                  <a:pt x="0" y="0"/>
                </a:moveTo>
                <a:lnTo>
                  <a:pt x="7010" y="1181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0" name="object 1920"/>
          <p:cNvSpPr/>
          <p:nvPr/>
        </p:nvSpPr>
        <p:spPr>
          <a:xfrm>
            <a:off x="829955" y="4371237"/>
            <a:ext cx="596" cy="4089"/>
          </a:xfrm>
          <a:custGeom>
            <a:avLst/>
            <a:gdLst/>
            <a:ahLst/>
            <a:cxnLst/>
            <a:rect l="l" t="t" r="r" b="b"/>
            <a:pathLst>
              <a:path w="596" h="4089">
                <a:moveTo>
                  <a:pt x="457" y="4089"/>
                </a:moveTo>
                <a:lnTo>
                  <a:pt x="596" y="2413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1" name="object 1921"/>
          <p:cNvSpPr/>
          <p:nvPr/>
        </p:nvSpPr>
        <p:spPr>
          <a:xfrm>
            <a:off x="830513" y="4373645"/>
            <a:ext cx="38" cy="368"/>
          </a:xfrm>
          <a:custGeom>
            <a:avLst/>
            <a:gdLst/>
            <a:ahLst/>
            <a:cxnLst/>
            <a:rect l="l" t="t" r="r" b="b"/>
            <a:pathLst>
              <a:path w="38" h="368">
                <a:moveTo>
                  <a:pt x="0" y="368"/>
                </a:moveTo>
                <a:lnTo>
                  <a:pt x="3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2" name="object 1922"/>
          <p:cNvSpPr/>
          <p:nvPr/>
        </p:nvSpPr>
        <p:spPr>
          <a:xfrm>
            <a:off x="826435" y="4360542"/>
            <a:ext cx="1714" cy="3657"/>
          </a:xfrm>
          <a:custGeom>
            <a:avLst/>
            <a:gdLst/>
            <a:ahLst/>
            <a:cxnLst/>
            <a:rect l="l" t="t" r="r" b="b"/>
            <a:pathLst>
              <a:path w="1714" h="3657">
                <a:moveTo>
                  <a:pt x="1714" y="3657"/>
                </a:moveTo>
                <a:lnTo>
                  <a:pt x="1308" y="2044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3" name="object 1923"/>
          <p:cNvSpPr/>
          <p:nvPr/>
        </p:nvSpPr>
        <p:spPr>
          <a:xfrm>
            <a:off x="827749" y="4362584"/>
            <a:ext cx="50" cy="317"/>
          </a:xfrm>
          <a:custGeom>
            <a:avLst/>
            <a:gdLst/>
            <a:ahLst/>
            <a:cxnLst/>
            <a:rect l="l" t="t" r="r" b="b"/>
            <a:pathLst>
              <a:path w="50" h="317">
                <a:moveTo>
                  <a:pt x="0" y="0"/>
                </a:moveTo>
                <a:lnTo>
                  <a:pt x="50" y="317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4" name="object 1924"/>
          <p:cNvSpPr/>
          <p:nvPr/>
        </p:nvSpPr>
        <p:spPr>
          <a:xfrm>
            <a:off x="819675" y="4351474"/>
            <a:ext cx="2819" cy="2946"/>
          </a:xfrm>
          <a:custGeom>
            <a:avLst/>
            <a:gdLst/>
            <a:ahLst/>
            <a:cxnLst/>
            <a:rect l="l" t="t" r="r" b="b"/>
            <a:pathLst>
              <a:path w="2819" h="2946">
                <a:moveTo>
                  <a:pt x="2819" y="2946"/>
                </a:moveTo>
                <a:lnTo>
                  <a:pt x="1841" y="1524"/>
                </a:ln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5" name="object 1925"/>
          <p:cNvSpPr/>
          <p:nvPr/>
        </p:nvSpPr>
        <p:spPr>
          <a:xfrm>
            <a:off x="821512" y="4352999"/>
            <a:ext cx="279" cy="304"/>
          </a:xfrm>
          <a:custGeom>
            <a:avLst/>
            <a:gdLst/>
            <a:ahLst/>
            <a:cxnLst/>
            <a:rect l="l" t="t" r="r" b="b"/>
            <a:pathLst>
              <a:path w="279" h="304">
                <a:moveTo>
                  <a:pt x="0" y="0"/>
                </a:moveTo>
                <a:lnTo>
                  <a:pt x="279" y="304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6" name="object 1926"/>
          <p:cNvSpPr/>
          <p:nvPr/>
        </p:nvSpPr>
        <p:spPr>
          <a:xfrm>
            <a:off x="864593" y="4391474"/>
            <a:ext cx="1358" cy="1752"/>
          </a:xfrm>
          <a:custGeom>
            <a:avLst/>
            <a:gdLst/>
            <a:ahLst/>
            <a:cxnLst/>
            <a:rect l="l" t="t" r="r" b="b"/>
            <a:pathLst>
              <a:path w="1358" h="1752">
                <a:moveTo>
                  <a:pt x="0" y="1752"/>
                </a:moveTo>
                <a:lnTo>
                  <a:pt x="1358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7" name="object 1927"/>
          <p:cNvSpPr/>
          <p:nvPr/>
        </p:nvSpPr>
        <p:spPr>
          <a:xfrm>
            <a:off x="867449" y="4387025"/>
            <a:ext cx="12" cy="1485"/>
          </a:xfrm>
          <a:custGeom>
            <a:avLst/>
            <a:gdLst/>
            <a:ahLst/>
            <a:cxnLst/>
            <a:rect l="l" t="t" r="r" b="b"/>
            <a:pathLst>
              <a:path w="12" h="1485">
                <a:moveTo>
                  <a:pt x="0" y="1485"/>
                </a:moveTo>
                <a:lnTo>
                  <a:pt x="12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8" name="object 1928"/>
          <p:cNvSpPr/>
          <p:nvPr/>
        </p:nvSpPr>
        <p:spPr>
          <a:xfrm>
            <a:off x="843936" y="4323040"/>
            <a:ext cx="23215" cy="62547"/>
          </a:xfrm>
          <a:custGeom>
            <a:avLst/>
            <a:gdLst/>
            <a:ahLst/>
            <a:cxnLst/>
            <a:rect l="l" t="t" r="r" b="b"/>
            <a:pathLst>
              <a:path w="23215" h="62547">
                <a:moveTo>
                  <a:pt x="23215" y="62547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9" name="object 1929"/>
          <p:cNvSpPr/>
          <p:nvPr/>
        </p:nvSpPr>
        <p:spPr>
          <a:xfrm>
            <a:off x="842209" y="4320641"/>
            <a:ext cx="368" cy="266"/>
          </a:xfrm>
          <a:custGeom>
            <a:avLst/>
            <a:gdLst/>
            <a:ahLst/>
            <a:cxnLst/>
            <a:rect l="l" t="t" r="r" b="b"/>
            <a:pathLst>
              <a:path w="368" h="266">
                <a:moveTo>
                  <a:pt x="368" y="266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0" name="object 1930"/>
          <p:cNvSpPr/>
          <p:nvPr/>
        </p:nvSpPr>
        <p:spPr>
          <a:xfrm>
            <a:off x="839467" y="4319357"/>
            <a:ext cx="1778" cy="546"/>
          </a:xfrm>
          <a:custGeom>
            <a:avLst/>
            <a:gdLst/>
            <a:ahLst/>
            <a:cxnLst/>
            <a:rect l="l" t="t" r="r" b="b"/>
            <a:pathLst>
              <a:path w="1778" h="546">
                <a:moveTo>
                  <a:pt x="1778" y="546"/>
                </a:moveTo>
                <a:lnTo>
                  <a:pt x="0" y="0"/>
                </a:lnTo>
                <a:lnTo>
                  <a:pt x="1371" y="419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3" name="object 1043"/>
          <p:cNvSpPr/>
          <p:nvPr/>
        </p:nvSpPr>
        <p:spPr>
          <a:xfrm>
            <a:off x="1009516" y="454426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2" name="object 1042"/>
          <p:cNvSpPr/>
          <p:nvPr/>
        </p:nvSpPr>
        <p:spPr>
          <a:xfrm>
            <a:off x="770796" y="43085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E2C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63550" y="4966411"/>
            <a:ext cx="6639255" cy="3647300"/>
          </a:xfrm>
          <a:custGeom>
            <a:avLst/>
            <a:gdLst/>
            <a:ahLst/>
            <a:cxnLst/>
            <a:rect l="l" t="t" r="r" b="b"/>
            <a:pathLst>
              <a:path w="6639255" h="3647300">
                <a:moveTo>
                  <a:pt x="0" y="3647300"/>
                </a:moveTo>
                <a:lnTo>
                  <a:pt x="6639255" y="3647300"/>
                </a:lnTo>
                <a:lnTo>
                  <a:pt x="6639255" y="0"/>
                </a:lnTo>
                <a:lnTo>
                  <a:pt x="0" y="0"/>
                </a:lnTo>
                <a:lnTo>
                  <a:pt x="0" y="364730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280043" y="5068063"/>
            <a:ext cx="2113610" cy="2379179"/>
          </a:xfrm>
          <a:custGeom>
            <a:avLst/>
            <a:gdLst/>
            <a:ahLst/>
            <a:cxnLst/>
            <a:rect l="l" t="t" r="r" b="b"/>
            <a:pathLst>
              <a:path w="2113610" h="2379179">
                <a:moveTo>
                  <a:pt x="1671904" y="1568970"/>
                </a:moveTo>
                <a:lnTo>
                  <a:pt x="1642897" y="1569161"/>
                </a:lnTo>
                <a:lnTo>
                  <a:pt x="1638592" y="1562417"/>
                </a:lnTo>
                <a:lnTo>
                  <a:pt x="1655813" y="1535099"/>
                </a:lnTo>
                <a:lnTo>
                  <a:pt x="1655813" y="1517688"/>
                </a:lnTo>
                <a:lnTo>
                  <a:pt x="1635963" y="1492046"/>
                </a:lnTo>
                <a:lnTo>
                  <a:pt x="1635785" y="1488859"/>
                </a:lnTo>
                <a:lnTo>
                  <a:pt x="1664042" y="1466214"/>
                </a:lnTo>
                <a:lnTo>
                  <a:pt x="1697355" y="1432344"/>
                </a:lnTo>
                <a:lnTo>
                  <a:pt x="1725053" y="1396212"/>
                </a:lnTo>
                <a:lnTo>
                  <a:pt x="1966683" y="1243876"/>
                </a:lnTo>
                <a:lnTo>
                  <a:pt x="2001685" y="1214856"/>
                </a:lnTo>
                <a:lnTo>
                  <a:pt x="2046224" y="1157033"/>
                </a:lnTo>
                <a:lnTo>
                  <a:pt x="2071865" y="1108925"/>
                </a:lnTo>
                <a:lnTo>
                  <a:pt x="2094331" y="1048105"/>
                </a:lnTo>
                <a:lnTo>
                  <a:pt x="2107234" y="990447"/>
                </a:lnTo>
                <a:lnTo>
                  <a:pt x="2113610" y="942543"/>
                </a:lnTo>
                <a:lnTo>
                  <a:pt x="2113610" y="803859"/>
                </a:lnTo>
                <a:lnTo>
                  <a:pt x="2097506" y="698106"/>
                </a:lnTo>
                <a:lnTo>
                  <a:pt x="2068677" y="589178"/>
                </a:lnTo>
                <a:lnTo>
                  <a:pt x="2027135" y="483628"/>
                </a:lnTo>
                <a:lnTo>
                  <a:pt x="1998687" y="425615"/>
                </a:lnTo>
                <a:lnTo>
                  <a:pt x="1959952" y="355422"/>
                </a:lnTo>
                <a:lnTo>
                  <a:pt x="1909038" y="281495"/>
                </a:lnTo>
                <a:lnTo>
                  <a:pt x="1883206" y="249681"/>
                </a:lnTo>
                <a:lnTo>
                  <a:pt x="1848027" y="207937"/>
                </a:lnTo>
                <a:lnTo>
                  <a:pt x="1780463" y="140931"/>
                </a:lnTo>
                <a:lnTo>
                  <a:pt x="1710093" y="86652"/>
                </a:lnTo>
                <a:lnTo>
                  <a:pt x="1639722" y="44919"/>
                </a:lnTo>
                <a:lnTo>
                  <a:pt x="1575523" y="19291"/>
                </a:lnTo>
                <a:lnTo>
                  <a:pt x="1514690" y="3187"/>
                </a:lnTo>
                <a:lnTo>
                  <a:pt x="1492415" y="0"/>
                </a:lnTo>
                <a:lnTo>
                  <a:pt x="1414564" y="0"/>
                </a:lnTo>
                <a:lnTo>
                  <a:pt x="1366456" y="9740"/>
                </a:lnTo>
                <a:lnTo>
                  <a:pt x="1107249" y="99567"/>
                </a:lnTo>
                <a:lnTo>
                  <a:pt x="1023772" y="102565"/>
                </a:lnTo>
                <a:lnTo>
                  <a:pt x="1001496" y="105752"/>
                </a:lnTo>
                <a:lnTo>
                  <a:pt x="962939" y="115290"/>
                </a:lnTo>
                <a:lnTo>
                  <a:pt x="922324" y="132333"/>
                </a:lnTo>
                <a:lnTo>
                  <a:pt x="864869" y="161150"/>
                </a:lnTo>
                <a:lnTo>
                  <a:pt x="836053" y="180428"/>
                </a:lnTo>
                <a:lnTo>
                  <a:pt x="349237" y="414007"/>
                </a:lnTo>
                <a:lnTo>
                  <a:pt x="293839" y="448436"/>
                </a:lnTo>
                <a:lnTo>
                  <a:pt x="255104" y="486435"/>
                </a:lnTo>
                <a:lnTo>
                  <a:pt x="226275" y="521627"/>
                </a:lnTo>
                <a:lnTo>
                  <a:pt x="198767" y="567842"/>
                </a:lnTo>
                <a:lnTo>
                  <a:pt x="173126" y="628675"/>
                </a:lnTo>
                <a:lnTo>
                  <a:pt x="157035" y="686130"/>
                </a:lnTo>
                <a:lnTo>
                  <a:pt x="146545" y="746213"/>
                </a:lnTo>
                <a:lnTo>
                  <a:pt x="140182" y="835863"/>
                </a:lnTo>
                <a:lnTo>
                  <a:pt x="144297" y="925512"/>
                </a:lnTo>
                <a:lnTo>
                  <a:pt x="150672" y="976604"/>
                </a:lnTo>
                <a:lnTo>
                  <a:pt x="163956" y="1054646"/>
                </a:lnTo>
                <a:lnTo>
                  <a:pt x="75996" y="1098448"/>
                </a:lnTo>
                <a:lnTo>
                  <a:pt x="77114" y="1326781"/>
                </a:lnTo>
                <a:lnTo>
                  <a:pt x="31076" y="1348117"/>
                </a:lnTo>
                <a:lnTo>
                  <a:pt x="19278" y="1361782"/>
                </a:lnTo>
                <a:lnTo>
                  <a:pt x="19278" y="1409128"/>
                </a:lnTo>
                <a:lnTo>
                  <a:pt x="22466" y="1418678"/>
                </a:lnTo>
                <a:lnTo>
                  <a:pt x="45300" y="1443951"/>
                </a:lnTo>
                <a:lnTo>
                  <a:pt x="60832" y="1450682"/>
                </a:lnTo>
                <a:lnTo>
                  <a:pt x="79362" y="1450682"/>
                </a:lnTo>
                <a:lnTo>
                  <a:pt x="127279" y="1427848"/>
                </a:lnTo>
                <a:lnTo>
                  <a:pt x="134759" y="1427657"/>
                </a:lnTo>
                <a:lnTo>
                  <a:pt x="144500" y="1440764"/>
                </a:lnTo>
                <a:lnTo>
                  <a:pt x="170319" y="1463039"/>
                </a:lnTo>
                <a:lnTo>
                  <a:pt x="201955" y="1482686"/>
                </a:lnTo>
                <a:lnTo>
                  <a:pt x="227596" y="1489049"/>
                </a:lnTo>
                <a:lnTo>
                  <a:pt x="252107" y="1489049"/>
                </a:lnTo>
                <a:lnTo>
                  <a:pt x="271576" y="1486052"/>
                </a:lnTo>
                <a:lnTo>
                  <a:pt x="303390" y="1469402"/>
                </a:lnTo>
                <a:lnTo>
                  <a:pt x="349618" y="1472577"/>
                </a:lnTo>
                <a:lnTo>
                  <a:pt x="381431" y="1519364"/>
                </a:lnTo>
                <a:lnTo>
                  <a:pt x="282054" y="1595729"/>
                </a:lnTo>
                <a:lnTo>
                  <a:pt x="25831" y="1720570"/>
                </a:lnTo>
                <a:lnTo>
                  <a:pt x="8432" y="1735162"/>
                </a:lnTo>
                <a:lnTo>
                  <a:pt x="0" y="1752384"/>
                </a:lnTo>
                <a:lnTo>
                  <a:pt x="0" y="1854199"/>
                </a:lnTo>
                <a:lnTo>
                  <a:pt x="3556" y="1863559"/>
                </a:lnTo>
                <a:lnTo>
                  <a:pt x="13284" y="1876285"/>
                </a:lnTo>
                <a:lnTo>
                  <a:pt x="44932" y="1892566"/>
                </a:lnTo>
                <a:lnTo>
                  <a:pt x="83477" y="1902117"/>
                </a:lnTo>
                <a:lnTo>
                  <a:pt x="156095" y="1902117"/>
                </a:lnTo>
                <a:lnTo>
                  <a:pt x="201955" y="1890318"/>
                </a:lnTo>
                <a:lnTo>
                  <a:pt x="378256" y="1806282"/>
                </a:lnTo>
                <a:lnTo>
                  <a:pt x="412318" y="1806092"/>
                </a:lnTo>
                <a:lnTo>
                  <a:pt x="431215" y="1799361"/>
                </a:lnTo>
                <a:lnTo>
                  <a:pt x="435902" y="1791309"/>
                </a:lnTo>
                <a:lnTo>
                  <a:pt x="437769" y="1777276"/>
                </a:lnTo>
                <a:lnTo>
                  <a:pt x="444512" y="1773351"/>
                </a:lnTo>
                <a:lnTo>
                  <a:pt x="448437" y="1773720"/>
                </a:lnTo>
                <a:lnTo>
                  <a:pt x="454990" y="1818830"/>
                </a:lnTo>
                <a:lnTo>
                  <a:pt x="460971" y="1822195"/>
                </a:lnTo>
                <a:lnTo>
                  <a:pt x="477266" y="1825193"/>
                </a:lnTo>
                <a:lnTo>
                  <a:pt x="492239" y="1825193"/>
                </a:lnTo>
                <a:lnTo>
                  <a:pt x="518998" y="1819757"/>
                </a:lnTo>
                <a:lnTo>
                  <a:pt x="525551" y="1813585"/>
                </a:lnTo>
                <a:lnTo>
                  <a:pt x="527608" y="1773720"/>
                </a:lnTo>
                <a:lnTo>
                  <a:pt x="569163" y="1774101"/>
                </a:lnTo>
                <a:lnTo>
                  <a:pt x="588251" y="1767357"/>
                </a:lnTo>
                <a:lnTo>
                  <a:pt x="592734" y="1762493"/>
                </a:lnTo>
                <a:lnTo>
                  <a:pt x="591426" y="1722615"/>
                </a:lnTo>
                <a:lnTo>
                  <a:pt x="595553" y="1722056"/>
                </a:lnTo>
                <a:lnTo>
                  <a:pt x="621753" y="1738350"/>
                </a:lnTo>
                <a:lnTo>
                  <a:pt x="695121" y="1777085"/>
                </a:lnTo>
                <a:lnTo>
                  <a:pt x="758939" y="1799729"/>
                </a:lnTo>
                <a:lnTo>
                  <a:pt x="816775" y="1812467"/>
                </a:lnTo>
                <a:lnTo>
                  <a:pt x="864679" y="1815642"/>
                </a:lnTo>
                <a:lnTo>
                  <a:pt x="886206" y="1815642"/>
                </a:lnTo>
                <a:lnTo>
                  <a:pt x="938428" y="1810219"/>
                </a:lnTo>
                <a:lnTo>
                  <a:pt x="992885" y="1794306"/>
                </a:lnTo>
                <a:lnTo>
                  <a:pt x="1020584" y="1780082"/>
                </a:lnTo>
                <a:lnTo>
                  <a:pt x="1028077" y="1780082"/>
                </a:lnTo>
                <a:lnTo>
                  <a:pt x="1066444" y="1806092"/>
                </a:lnTo>
                <a:lnTo>
                  <a:pt x="1137005" y="1863750"/>
                </a:lnTo>
                <a:lnTo>
                  <a:pt x="1198016" y="1924202"/>
                </a:lnTo>
                <a:lnTo>
                  <a:pt x="1242936" y="1972297"/>
                </a:lnTo>
                <a:lnTo>
                  <a:pt x="1274749" y="2010663"/>
                </a:lnTo>
                <a:lnTo>
                  <a:pt x="1307122" y="2052205"/>
                </a:lnTo>
                <a:lnTo>
                  <a:pt x="1310132" y="2059698"/>
                </a:lnTo>
                <a:lnTo>
                  <a:pt x="1031252" y="2194458"/>
                </a:lnTo>
                <a:lnTo>
                  <a:pt x="1004493" y="2212416"/>
                </a:lnTo>
                <a:lnTo>
                  <a:pt x="995883" y="2236000"/>
                </a:lnTo>
                <a:lnTo>
                  <a:pt x="995883" y="2328087"/>
                </a:lnTo>
                <a:lnTo>
                  <a:pt x="999248" y="2340635"/>
                </a:lnTo>
                <a:lnTo>
                  <a:pt x="1009180" y="2353348"/>
                </a:lnTo>
                <a:lnTo>
                  <a:pt x="1047165" y="2373007"/>
                </a:lnTo>
                <a:lnTo>
                  <a:pt x="1076172" y="2379179"/>
                </a:lnTo>
                <a:lnTo>
                  <a:pt x="1158341" y="2379179"/>
                </a:lnTo>
                <a:lnTo>
                  <a:pt x="1187348" y="2373007"/>
                </a:lnTo>
                <a:lnTo>
                  <a:pt x="1295895" y="2321534"/>
                </a:lnTo>
                <a:lnTo>
                  <a:pt x="1646453" y="2153285"/>
                </a:lnTo>
                <a:lnTo>
                  <a:pt x="1665351" y="2140178"/>
                </a:lnTo>
                <a:lnTo>
                  <a:pt x="1675091" y="2124265"/>
                </a:lnTo>
                <a:lnTo>
                  <a:pt x="1675091" y="2017217"/>
                </a:lnTo>
                <a:lnTo>
                  <a:pt x="1662353" y="1997748"/>
                </a:lnTo>
                <a:lnTo>
                  <a:pt x="1642897" y="1985403"/>
                </a:lnTo>
                <a:lnTo>
                  <a:pt x="1607705" y="1972487"/>
                </a:lnTo>
                <a:lnTo>
                  <a:pt x="1591614" y="1969312"/>
                </a:lnTo>
                <a:lnTo>
                  <a:pt x="1513941" y="1970430"/>
                </a:lnTo>
                <a:lnTo>
                  <a:pt x="1380121" y="1744713"/>
                </a:lnTo>
                <a:lnTo>
                  <a:pt x="1378813" y="1738909"/>
                </a:lnTo>
                <a:lnTo>
                  <a:pt x="1435328" y="1738541"/>
                </a:lnTo>
                <a:lnTo>
                  <a:pt x="1438135" y="1741335"/>
                </a:lnTo>
                <a:lnTo>
                  <a:pt x="1434592" y="1749209"/>
                </a:lnTo>
                <a:lnTo>
                  <a:pt x="1434592" y="1780273"/>
                </a:lnTo>
                <a:lnTo>
                  <a:pt x="1431404" y="1787575"/>
                </a:lnTo>
                <a:lnTo>
                  <a:pt x="1431772" y="1805914"/>
                </a:lnTo>
                <a:lnTo>
                  <a:pt x="1511884" y="1901926"/>
                </a:lnTo>
                <a:lnTo>
                  <a:pt x="1540332" y="1918207"/>
                </a:lnTo>
                <a:lnTo>
                  <a:pt x="1620443" y="1937296"/>
                </a:lnTo>
                <a:lnTo>
                  <a:pt x="1648510" y="1937486"/>
                </a:lnTo>
                <a:lnTo>
                  <a:pt x="1684439" y="1922335"/>
                </a:lnTo>
                <a:lnTo>
                  <a:pt x="1729549" y="1890699"/>
                </a:lnTo>
                <a:lnTo>
                  <a:pt x="1771281" y="1852333"/>
                </a:lnTo>
                <a:lnTo>
                  <a:pt x="1790192" y="1826120"/>
                </a:lnTo>
                <a:lnTo>
                  <a:pt x="1799920" y="1810397"/>
                </a:lnTo>
                <a:lnTo>
                  <a:pt x="1802917" y="1797494"/>
                </a:lnTo>
                <a:lnTo>
                  <a:pt x="1796745" y="1680895"/>
                </a:lnTo>
                <a:lnTo>
                  <a:pt x="1745272" y="1620253"/>
                </a:lnTo>
                <a:lnTo>
                  <a:pt x="1713268" y="1581886"/>
                </a:lnTo>
                <a:lnTo>
                  <a:pt x="1690992" y="1582813"/>
                </a:lnTo>
                <a:lnTo>
                  <a:pt x="1684629" y="1575333"/>
                </a:lnTo>
                <a:lnTo>
                  <a:pt x="1671904" y="15689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53150" y="6057578"/>
            <a:ext cx="1085532" cy="1434592"/>
          </a:xfrm>
          <a:custGeom>
            <a:avLst/>
            <a:gdLst/>
            <a:ahLst/>
            <a:cxnLst/>
            <a:rect l="l" t="t" r="r" b="b"/>
            <a:pathLst>
              <a:path w="1085532" h="1434592">
                <a:moveTo>
                  <a:pt x="413067" y="3187"/>
                </a:moveTo>
                <a:lnTo>
                  <a:pt x="374700" y="0"/>
                </a:lnTo>
                <a:lnTo>
                  <a:pt x="332028" y="0"/>
                </a:lnTo>
                <a:lnTo>
                  <a:pt x="258292" y="12725"/>
                </a:lnTo>
                <a:lnTo>
                  <a:pt x="195402" y="39496"/>
                </a:lnTo>
                <a:lnTo>
                  <a:pt x="152730" y="67195"/>
                </a:lnTo>
                <a:lnTo>
                  <a:pt x="113982" y="105371"/>
                </a:lnTo>
                <a:lnTo>
                  <a:pt x="85166" y="140563"/>
                </a:lnTo>
                <a:lnTo>
                  <a:pt x="57645" y="186791"/>
                </a:lnTo>
                <a:lnTo>
                  <a:pt x="32016" y="247434"/>
                </a:lnTo>
                <a:lnTo>
                  <a:pt x="14973" y="307505"/>
                </a:lnTo>
                <a:lnTo>
                  <a:pt x="3187" y="385178"/>
                </a:lnTo>
                <a:lnTo>
                  <a:pt x="0" y="455739"/>
                </a:lnTo>
                <a:lnTo>
                  <a:pt x="3187" y="541083"/>
                </a:lnTo>
                <a:lnTo>
                  <a:pt x="12738" y="618007"/>
                </a:lnTo>
                <a:lnTo>
                  <a:pt x="22275" y="666102"/>
                </a:lnTo>
                <a:lnTo>
                  <a:pt x="41363" y="743038"/>
                </a:lnTo>
                <a:lnTo>
                  <a:pt x="70383" y="829500"/>
                </a:lnTo>
                <a:lnTo>
                  <a:pt x="99199" y="899871"/>
                </a:lnTo>
                <a:lnTo>
                  <a:pt x="140931" y="982967"/>
                </a:lnTo>
                <a:lnTo>
                  <a:pt x="182486" y="1053528"/>
                </a:lnTo>
                <a:lnTo>
                  <a:pt x="240322" y="1136446"/>
                </a:lnTo>
                <a:lnTo>
                  <a:pt x="278879" y="1184541"/>
                </a:lnTo>
                <a:lnTo>
                  <a:pt x="304520" y="1209992"/>
                </a:lnTo>
                <a:lnTo>
                  <a:pt x="320421" y="1229271"/>
                </a:lnTo>
                <a:lnTo>
                  <a:pt x="355790" y="1261275"/>
                </a:lnTo>
                <a:lnTo>
                  <a:pt x="387794" y="1290104"/>
                </a:lnTo>
                <a:lnTo>
                  <a:pt x="429348" y="1322108"/>
                </a:lnTo>
                <a:lnTo>
                  <a:pt x="480631" y="1357287"/>
                </a:lnTo>
                <a:lnTo>
                  <a:pt x="553999" y="1396034"/>
                </a:lnTo>
                <a:lnTo>
                  <a:pt x="608266" y="1415313"/>
                </a:lnTo>
                <a:lnTo>
                  <a:pt x="675462" y="1431404"/>
                </a:lnTo>
                <a:lnTo>
                  <a:pt x="726744" y="1434591"/>
                </a:lnTo>
                <a:lnTo>
                  <a:pt x="741908" y="1434591"/>
                </a:lnTo>
                <a:lnTo>
                  <a:pt x="799553" y="1428229"/>
                </a:lnTo>
                <a:lnTo>
                  <a:pt x="854011" y="1412125"/>
                </a:lnTo>
                <a:lnTo>
                  <a:pt x="902868" y="1387424"/>
                </a:lnTo>
                <a:lnTo>
                  <a:pt x="943292" y="1357287"/>
                </a:lnTo>
                <a:lnTo>
                  <a:pt x="986155" y="1313865"/>
                </a:lnTo>
                <a:lnTo>
                  <a:pt x="1014971" y="1272324"/>
                </a:lnTo>
                <a:lnTo>
                  <a:pt x="1039685" y="1223276"/>
                </a:lnTo>
                <a:lnTo>
                  <a:pt x="1062888" y="1156842"/>
                </a:lnTo>
                <a:lnTo>
                  <a:pt x="1075804" y="1102563"/>
                </a:lnTo>
                <a:lnTo>
                  <a:pt x="1085532" y="1009738"/>
                </a:lnTo>
                <a:lnTo>
                  <a:pt x="1085532" y="935062"/>
                </a:lnTo>
                <a:lnTo>
                  <a:pt x="1078979" y="858126"/>
                </a:lnTo>
                <a:lnTo>
                  <a:pt x="1059891" y="749211"/>
                </a:lnTo>
                <a:lnTo>
                  <a:pt x="1034249" y="656374"/>
                </a:lnTo>
                <a:lnTo>
                  <a:pt x="999070" y="563537"/>
                </a:lnTo>
                <a:lnTo>
                  <a:pt x="960513" y="480263"/>
                </a:lnTo>
                <a:lnTo>
                  <a:pt x="912977" y="396595"/>
                </a:lnTo>
                <a:lnTo>
                  <a:pt x="861695" y="319862"/>
                </a:lnTo>
                <a:lnTo>
                  <a:pt x="810221" y="255854"/>
                </a:lnTo>
                <a:lnTo>
                  <a:pt x="784771" y="227025"/>
                </a:lnTo>
                <a:lnTo>
                  <a:pt x="746023" y="185673"/>
                </a:lnTo>
                <a:lnTo>
                  <a:pt x="678840" y="128028"/>
                </a:lnTo>
                <a:lnTo>
                  <a:pt x="621182" y="86474"/>
                </a:lnTo>
                <a:lnTo>
                  <a:pt x="550811" y="47917"/>
                </a:lnTo>
                <a:lnTo>
                  <a:pt x="515442" y="32194"/>
                </a:lnTo>
                <a:lnTo>
                  <a:pt x="457796" y="12915"/>
                </a:lnTo>
                <a:lnTo>
                  <a:pt x="413067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686576" y="6502643"/>
            <a:ext cx="1623415" cy="1623618"/>
          </a:xfrm>
          <a:custGeom>
            <a:avLst/>
            <a:gdLst/>
            <a:ahLst/>
            <a:cxnLst/>
            <a:rect l="l" t="t" r="r" b="b"/>
            <a:pathLst>
              <a:path w="1623415" h="1623618">
                <a:moveTo>
                  <a:pt x="796353" y="12738"/>
                </a:moveTo>
                <a:lnTo>
                  <a:pt x="752373" y="29768"/>
                </a:lnTo>
                <a:lnTo>
                  <a:pt x="661796" y="80111"/>
                </a:lnTo>
                <a:lnTo>
                  <a:pt x="591426" y="128028"/>
                </a:lnTo>
                <a:lnTo>
                  <a:pt x="520865" y="185674"/>
                </a:lnTo>
                <a:lnTo>
                  <a:pt x="469391" y="236575"/>
                </a:lnTo>
                <a:lnTo>
                  <a:pt x="427837" y="284873"/>
                </a:lnTo>
                <a:lnTo>
                  <a:pt x="392468" y="329412"/>
                </a:lnTo>
                <a:lnTo>
                  <a:pt x="330136" y="423926"/>
                </a:lnTo>
                <a:lnTo>
                  <a:pt x="155905" y="538086"/>
                </a:lnTo>
                <a:lnTo>
                  <a:pt x="109105" y="571220"/>
                </a:lnTo>
                <a:lnTo>
                  <a:pt x="64376" y="619315"/>
                </a:lnTo>
                <a:lnTo>
                  <a:pt x="40601" y="659561"/>
                </a:lnTo>
                <a:lnTo>
                  <a:pt x="19088" y="711771"/>
                </a:lnTo>
                <a:lnTo>
                  <a:pt x="6349" y="766241"/>
                </a:lnTo>
                <a:lnTo>
                  <a:pt x="0" y="817524"/>
                </a:lnTo>
                <a:lnTo>
                  <a:pt x="0" y="909408"/>
                </a:lnTo>
                <a:lnTo>
                  <a:pt x="3174" y="944600"/>
                </a:lnTo>
                <a:lnTo>
                  <a:pt x="12712" y="1005433"/>
                </a:lnTo>
                <a:lnTo>
                  <a:pt x="28625" y="1069619"/>
                </a:lnTo>
                <a:lnTo>
                  <a:pt x="51282" y="1136815"/>
                </a:lnTo>
                <a:lnTo>
                  <a:pt x="86461" y="1216736"/>
                </a:lnTo>
                <a:lnTo>
                  <a:pt x="134937" y="1299641"/>
                </a:lnTo>
                <a:lnTo>
                  <a:pt x="186029" y="1370203"/>
                </a:lnTo>
                <a:lnTo>
                  <a:pt x="250037" y="1437398"/>
                </a:lnTo>
                <a:lnTo>
                  <a:pt x="282041" y="1466215"/>
                </a:lnTo>
                <a:lnTo>
                  <a:pt x="324154" y="1498600"/>
                </a:lnTo>
                <a:lnTo>
                  <a:pt x="323583" y="1502524"/>
                </a:lnTo>
                <a:lnTo>
                  <a:pt x="293649" y="1518056"/>
                </a:lnTo>
                <a:lnTo>
                  <a:pt x="281673" y="1518056"/>
                </a:lnTo>
                <a:lnTo>
                  <a:pt x="269125" y="1511134"/>
                </a:lnTo>
                <a:lnTo>
                  <a:pt x="248538" y="1511134"/>
                </a:lnTo>
                <a:lnTo>
                  <a:pt x="219913" y="1524050"/>
                </a:lnTo>
                <a:lnTo>
                  <a:pt x="211112" y="1534528"/>
                </a:lnTo>
                <a:lnTo>
                  <a:pt x="211112" y="1578698"/>
                </a:lnTo>
                <a:lnTo>
                  <a:pt x="217652" y="1594612"/>
                </a:lnTo>
                <a:lnTo>
                  <a:pt x="237312" y="1616697"/>
                </a:lnTo>
                <a:lnTo>
                  <a:pt x="252844" y="1623618"/>
                </a:lnTo>
                <a:lnTo>
                  <a:pt x="268198" y="1623618"/>
                </a:lnTo>
                <a:lnTo>
                  <a:pt x="304317" y="1605470"/>
                </a:lnTo>
                <a:lnTo>
                  <a:pt x="310680" y="1589366"/>
                </a:lnTo>
                <a:lnTo>
                  <a:pt x="312737" y="1575333"/>
                </a:lnTo>
                <a:lnTo>
                  <a:pt x="386283" y="1539951"/>
                </a:lnTo>
                <a:lnTo>
                  <a:pt x="400519" y="1539951"/>
                </a:lnTo>
                <a:lnTo>
                  <a:pt x="413054" y="1546694"/>
                </a:lnTo>
                <a:lnTo>
                  <a:pt x="467334" y="1562798"/>
                </a:lnTo>
                <a:lnTo>
                  <a:pt x="509066" y="1568970"/>
                </a:lnTo>
                <a:lnTo>
                  <a:pt x="565772" y="1568970"/>
                </a:lnTo>
                <a:lnTo>
                  <a:pt x="604342" y="1562798"/>
                </a:lnTo>
                <a:lnTo>
                  <a:pt x="837907" y="1485493"/>
                </a:lnTo>
                <a:lnTo>
                  <a:pt x="899858" y="1492237"/>
                </a:lnTo>
                <a:lnTo>
                  <a:pt x="947775" y="1495412"/>
                </a:lnTo>
                <a:lnTo>
                  <a:pt x="1030122" y="1495412"/>
                </a:lnTo>
                <a:lnTo>
                  <a:pt x="1117523" y="1489989"/>
                </a:lnTo>
                <a:lnTo>
                  <a:pt x="1209420" y="1472958"/>
                </a:lnTo>
                <a:lnTo>
                  <a:pt x="1302245" y="1447507"/>
                </a:lnTo>
                <a:lnTo>
                  <a:pt x="1369440" y="1421663"/>
                </a:lnTo>
                <a:lnTo>
                  <a:pt x="1433067" y="1392478"/>
                </a:lnTo>
                <a:lnTo>
                  <a:pt x="1475003" y="1363840"/>
                </a:lnTo>
                <a:lnTo>
                  <a:pt x="1508137" y="1333144"/>
                </a:lnTo>
                <a:lnTo>
                  <a:pt x="1546491" y="1281671"/>
                </a:lnTo>
                <a:lnTo>
                  <a:pt x="1578686" y="1221041"/>
                </a:lnTo>
                <a:lnTo>
                  <a:pt x="1604327" y="1144117"/>
                </a:lnTo>
                <a:lnTo>
                  <a:pt x="1617065" y="1076921"/>
                </a:lnTo>
                <a:lnTo>
                  <a:pt x="1623415" y="990460"/>
                </a:lnTo>
                <a:lnTo>
                  <a:pt x="1620240" y="893318"/>
                </a:lnTo>
                <a:lnTo>
                  <a:pt x="1604149" y="784580"/>
                </a:lnTo>
                <a:lnTo>
                  <a:pt x="1581873" y="691565"/>
                </a:lnTo>
                <a:lnTo>
                  <a:pt x="1556232" y="614819"/>
                </a:lnTo>
                <a:lnTo>
                  <a:pt x="1511312" y="509079"/>
                </a:lnTo>
                <a:lnTo>
                  <a:pt x="1466951" y="425424"/>
                </a:lnTo>
                <a:lnTo>
                  <a:pt x="1418856" y="348691"/>
                </a:lnTo>
                <a:lnTo>
                  <a:pt x="1393202" y="313499"/>
                </a:lnTo>
                <a:lnTo>
                  <a:pt x="1358023" y="268579"/>
                </a:lnTo>
                <a:lnTo>
                  <a:pt x="1309928" y="214299"/>
                </a:lnTo>
                <a:lnTo>
                  <a:pt x="1264818" y="169760"/>
                </a:lnTo>
                <a:lnTo>
                  <a:pt x="1207173" y="121653"/>
                </a:lnTo>
                <a:lnTo>
                  <a:pt x="1136802" y="73748"/>
                </a:lnTo>
                <a:lnTo>
                  <a:pt x="1082332" y="44742"/>
                </a:lnTo>
                <a:lnTo>
                  <a:pt x="1005420" y="16103"/>
                </a:lnTo>
                <a:lnTo>
                  <a:pt x="944587" y="3187"/>
                </a:lnTo>
                <a:lnTo>
                  <a:pt x="906221" y="0"/>
                </a:lnTo>
                <a:lnTo>
                  <a:pt x="837907" y="3187"/>
                </a:lnTo>
                <a:lnTo>
                  <a:pt x="796353" y="127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420615" y="7162006"/>
            <a:ext cx="202311" cy="144500"/>
          </a:xfrm>
          <a:custGeom>
            <a:avLst/>
            <a:gdLst/>
            <a:ahLst/>
            <a:cxnLst/>
            <a:rect l="l" t="t" r="r" b="b"/>
            <a:pathLst>
              <a:path w="202311" h="144500">
                <a:moveTo>
                  <a:pt x="190" y="93217"/>
                </a:moveTo>
                <a:lnTo>
                  <a:pt x="3187" y="106133"/>
                </a:lnTo>
                <a:lnTo>
                  <a:pt x="19646" y="134581"/>
                </a:lnTo>
                <a:lnTo>
                  <a:pt x="35191" y="144500"/>
                </a:lnTo>
                <a:lnTo>
                  <a:pt x="66636" y="144500"/>
                </a:lnTo>
                <a:lnTo>
                  <a:pt x="95072" y="128219"/>
                </a:lnTo>
                <a:lnTo>
                  <a:pt x="99568" y="119976"/>
                </a:lnTo>
                <a:lnTo>
                  <a:pt x="101625" y="99580"/>
                </a:lnTo>
                <a:lnTo>
                  <a:pt x="202311" y="49606"/>
                </a:lnTo>
                <a:lnTo>
                  <a:pt x="202133" y="19278"/>
                </a:lnTo>
                <a:lnTo>
                  <a:pt x="189217" y="3378"/>
                </a:lnTo>
                <a:lnTo>
                  <a:pt x="182854" y="0"/>
                </a:lnTo>
                <a:lnTo>
                  <a:pt x="168630" y="0"/>
                </a:lnTo>
                <a:lnTo>
                  <a:pt x="82346" y="42303"/>
                </a:lnTo>
                <a:lnTo>
                  <a:pt x="74307" y="41744"/>
                </a:lnTo>
                <a:lnTo>
                  <a:pt x="61201" y="35382"/>
                </a:lnTo>
                <a:lnTo>
                  <a:pt x="37439" y="35382"/>
                </a:lnTo>
                <a:lnTo>
                  <a:pt x="21526" y="41935"/>
                </a:lnTo>
                <a:lnTo>
                  <a:pt x="6731" y="52781"/>
                </a:lnTo>
                <a:lnTo>
                  <a:pt x="0" y="65138"/>
                </a:lnTo>
                <a:lnTo>
                  <a:pt x="190" y="932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46727" y="7523976"/>
            <a:ext cx="202133" cy="144310"/>
          </a:xfrm>
          <a:custGeom>
            <a:avLst/>
            <a:gdLst/>
            <a:ahLst/>
            <a:cxnLst/>
            <a:rect l="l" t="t" r="r" b="b"/>
            <a:pathLst>
              <a:path w="202133" h="144310">
                <a:moveTo>
                  <a:pt x="0" y="58585"/>
                </a:moveTo>
                <a:lnTo>
                  <a:pt x="0" y="99568"/>
                </a:lnTo>
                <a:lnTo>
                  <a:pt x="16471" y="131203"/>
                </a:lnTo>
                <a:lnTo>
                  <a:pt x="35179" y="144310"/>
                </a:lnTo>
                <a:lnTo>
                  <a:pt x="63436" y="144310"/>
                </a:lnTo>
                <a:lnTo>
                  <a:pt x="87020" y="132892"/>
                </a:lnTo>
                <a:lnTo>
                  <a:pt x="99758" y="116611"/>
                </a:lnTo>
                <a:lnTo>
                  <a:pt x="101625" y="99390"/>
                </a:lnTo>
                <a:lnTo>
                  <a:pt x="195948" y="52781"/>
                </a:lnTo>
                <a:lnTo>
                  <a:pt x="202133" y="46240"/>
                </a:lnTo>
                <a:lnTo>
                  <a:pt x="201942" y="25654"/>
                </a:lnTo>
                <a:lnTo>
                  <a:pt x="192773" y="5994"/>
                </a:lnTo>
                <a:lnTo>
                  <a:pt x="182854" y="0"/>
                </a:lnTo>
                <a:lnTo>
                  <a:pt x="165442" y="0"/>
                </a:lnTo>
                <a:lnTo>
                  <a:pt x="79171" y="42113"/>
                </a:lnTo>
                <a:lnTo>
                  <a:pt x="70929" y="41744"/>
                </a:lnTo>
                <a:lnTo>
                  <a:pt x="61201" y="35191"/>
                </a:lnTo>
                <a:lnTo>
                  <a:pt x="34239" y="35191"/>
                </a:lnTo>
                <a:lnTo>
                  <a:pt x="8610" y="48107"/>
                </a:lnTo>
                <a:lnTo>
                  <a:pt x="0" y="585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283227" y="5071254"/>
            <a:ext cx="2107234" cy="2372817"/>
          </a:xfrm>
          <a:custGeom>
            <a:avLst/>
            <a:gdLst/>
            <a:ahLst/>
            <a:cxnLst/>
            <a:rect l="l" t="t" r="r" b="b"/>
            <a:pathLst>
              <a:path w="2107234" h="2372817">
                <a:moveTo>
                  <a:pt x="1153287" y="1722805"/>
                </a:moveTo>
                <a:lnTo>
                  <a:pt x="1126147" y="1725802"/>
                </a:lnTo>
                <a:lnTo>
                  <a:pt x="1040053" y="1767903"/>
                </a:lnTo>
                <a:lnTo>
                  <a:pt x="1030122" y="1767903"/>
                </a:lnTo>
                <a:lnTo>
                  <a:pt x="1268387" y="1653184"/>
                </a:lnTo>
                <a:lnTo>
                  <a:pt x="1268196" y="1639138"/>
                </a:lnTo>
                <a:lnTo>
                  <a:pt x="1310119" y="1690420"/>
                </a:lnTo>
                <a:lnTo>
                  <a:pt x="1325651" y="1703704"/>
                </a:lnTo>
                <a:lnTo>
                  <a:pt x="1354670" y="1706892"/>
                </a:lnTo>
                <a:lnTo>
                  <a:pt x="1358226" y="1709712"/>
                </a:lnTo>
                <a:lnTo>
                  <a:pt x="1373936" y="1729168"/>
                </a:lnTo>
                <a:lnTo>
                  <a:pt x="1435150" y="1731975"/>
                </a:lnTo>
                <a:lnTo>
                  <a:pt x="1438516" y="1735340"/>
                </a:lnTo>
                <a:lnTo>
                  <a:pt x="1438325" y="1743011"/>
                </a:lnTo>
                <a:lnTo>
                  <a:pt x="1434579" y="1749196"/>
                </a:lnTo>
                <a:lnTo>
                  <a:pt x="1435150" y="1781378"/>
                </a:lnTo>
                <a:lnTo>
                  <a:pt x="1431213" y="1787753"/>
                </a:lnTo>
                <a:lnTo>
                  <a:pt x="1431594" y="1799361"/>
                </a:lnTo>
                <a:lnTo>
                  <a:pt x="1511884" y="1895360"/>
                </a:lnTo>
                <a:lnTo>
                  <a:pt x="1540332" y="1911832"/>
                </a:lnTo>
                <a:lnTo>
                  <a:pt x="1620431" y="1930920"/>
                </a:lnTo>
                <a:lnTo>
                  <a:pt x="1642148" y="1931123"/>
                </a:lnTo>
                <a:lnTo>
                  <a:pt x="1678076" y="1915947"/>
                </a:lnTo>
                <a:lnTo>
                  <a:pt x="1723186" y="1884133"/>
                </a:lnTo>
                <a:lnTo>
                  <a:pt x="1764919" y="1845945"/>
                </a:lnTo>
                <a:lnTo>
                  <a:pt x="1783638" y="1819757"/>
                </a:lnTo>
                <a:lnTo>
                  <a:pt x="1793557" y="1804034"/>
                </a:lnTo>
                <a:lnTo>
                  <a:pt x="1796554" y="1777276"/>
                </a:lnTo>
                <a:lnTo>
                  <a:pt x="1790382" y="1680883"/>
                </a:lnTo>
                <a:lnTo>
                  <a:pt x="1738909" y="1620240"/>
                </a:lnTo>
                <a:lnTo>
                  <a:pt x="1706905" y="1582064"/>
                </a:lnTo>
                <a:lnTo>
                  <a:pt x="1683702" y="1582991"/>
                </a:lnTo>
                <a:lnTo>
                  <a:pt x="1678266" y="1575320"/>
                </a:lnTo>
                <a:lnTo>
                  <a:pt x="1665541" y="1568958"/>
                </a:lnTo>
                <a:lnTo>
                  <a:pt x="1636712" y="1568958"/>
                </a:lnTo>
                <a:lnTo>
                  <a:pt x="1628863" y="1562404"/>
                </a:lnTo>
                <a:lnTo>
                  <a:pt x="1649450" y="1528533"/>
                </a:lnTo>
                <a:lnTo>
                  <a:pt x="1649450" y="1517675"/>
                </a:lnTo>
                <a:lnTo>
                  <a:pt x="1625663" y="1485493"/>
                </a:lnTo>
                <a:lnTo>
                  <a:pt x="1657489" y="1459839"/>
                </a:lnTo>
                <a:lnTo>
                  <a:pt x="1690992" y="1425968"/>
                </a:lnTo>
                <a:lnTo>
                  <a:pt x="1718691" y="1389849"/>
                </a:lnTo>
                <a:lnTo>
                  <a:pt x="1960130" y="1237500"/>
                </a:lnTo>
                <a:lnTo>
                  <a:pt x="1995131" y="1208303"/>
                </a:lnTo>
                <a:lnTo>
                  <a:pt x="2039861" y="1150658"/>
                </a:lnTo>
                <a:lnTo>
                  <a:pt x="2065502" y="1102563"/>
                </a:lnTo>
                <a:lnTo>
                  <a:pt x="2087968" y="1041730"/>
                </a:lnTo>
                <a:lnTo>
                  <a:pt x="2100681" y="984084"/>
                </a:lnTo>
                <a:lnTo>
                  <a:pt x="2107234" y="936167"/>
                </a:lnTo>
                <a:lnTo>
                  <a:pt x="2107234" y="803846"/>
                </a:lnTo>
                <a:lnTo>
                  <a:pt x="2091143" y="698106"/>
                </a:lnTo>
                <a:lnTo>
                  <a:pt x="2062314" y="589178"/>
                </a:lnTo>
                <a:lnTo>
                  <a:pt x="2020773" y="483615"/>
                </a:lnTo>
                <a:lnTo>
                  <a:pt x="1992325" y="425589"/>
                </a:lnTo>
                <a:lnTo>
                  <a:pt x="1953387" y="355409"/>
                </a:lnTo>
                <a:lnTo>
                  <a:pt x="1902675" y="281482"/>
                </a:lnTo>
                <a:lnTo>
                  <a:pt x="1876844" y="249669"/>
                </a:lnTo>
                <a:lnTo>
                  <a:pt x="1841652" y="207924"/>
                </a:lnTo>
                <a:lnTo>
                  <a:pt x="1774101" y="140919"/>
                </a:lnTo>
                <a:lnTo>
                  <a:pt x="1703527" y="86652"/>
                </a:lnTo>
                <a:lnTo>
                  <a:pt x="1633347" y="44919"/>
                </a:lnTo>
                <a:lnTo>
                  <a:pt x="1569148" y="19469"/>
                </a:lnTo>
                <a:lnTo>
                  <a:pt x="1508328" y="3365"/>
                </a:lnTo>
                <a:lnTo>
                  <a:pt x="1486052" y="0"/>
                </a:lnTo>
                <a:lnTo>
                  <a:pt x="1414564" y="0"/>
                </a:lnTo>
                <a:lnTo>
                  <a:pt x="1366647" y="9728"/>
                </a:lnTo>
                <a:lnTo>
                  <a:pt x="1107236" y="99567"/>
                </a:lnTo>
                <a:lnTo>
                  <a:pt x="1023759" y="102552"/>
                </a:lnTo>
                <a:lnTo>
                  <a:pt x="1001496" y="105740"/>
                </a:lnTo>
                <a:lnTo>
                  <a:pt x="962939" y="115290"/>
                </a:lnTo>
                <a:lnTo>
                  <a:pt x="922324" y="132308"/>
                </a:lnTo>
                <a:lnTo>
                  <a:pt x="864870" y="161328"/>
                </a:lnTo>
                <a:lnTo>
                  <a:pt x="836041" y="180416"/>
                </a:lnTo>
                <a:lnTo>
                  <a:pt x="349237" y="413994"/>
                </a:lnTo>
                <a:lnTo>
                  <a:pt x="293852" y="448436"/>
                </a:lnTo>
                <a:lnTo>
                  <a:pt x="255092" y="486422"/>
                </a:lnTo>
                <a:lnTo>
                  <a:pt x="226275" y="521614"/>
                </a:lnTo>
                <a:lnTo>
                  <a:pt x="198767" y="567842"/>
                </a:lnTo>
                <a:lnTo>
                  <a:pt x="173126" y="628662"/>
                </a:lnTo>
                <a:lnTo>
                  <a:pt x="156286" y="688555"/>
                </a:lnTo>
                <a:lnTo>
                  <a:pt x="144310" y="766419"/>
                </a:lnTo>
                <a:lnTo>
                  <a:pt x="141122" y="833602"/>
                </a:lnTo>
                <a:lnTo>
                  <a:pt x="144310" y="919137"/>
                </a:lnTo>
                <a:lnTo>
                  <a:pt x="150660" y="970241"/>
                </a:lnTo>
                <a:lnTo>
                  <a:pt x="160210" y="1024699"/>
                </a:lnTo>
                <a:lnTo>
                  <a:pt x="163766" y="1054823"/>
                </a:lnTo>
                <a:lnTo>
                  <a:pt x="75984" y="1098435"/>
                </a:lnTo>
                <a:lnTo>
                  <a:pt x="77114" y="1326781"/>
                </a:lnTo>
                <a:lnTo>
                  <a:pt x="31254" y="1348105"/>
                </a:lnTo>
                <a:lnTo>
                  <a:pt x="19291" y="1361770"/>
                </a:lnTo>
                <a:lnTo>
                  <a:pt x="19291" y="1402753"/>
                </a:lnTo>
                <a:lnTo>
                  <a:pt x="22466" y="1412303"/>
                </a:lnTo>
                <a:lnTo>
                  <a:pt x="45288" y="1437576"/>
                </a:lnTo>
                <a:lnTo>
                  <a:pt x="61023" y="1444497"/>
                </a:lnTo>
                <a:lnTo>
                  <a:pt x="72986" y="1444497"/>
                </a:lnTo>
                <a:lnTo>
                  <a:pt x="127266" y="1418107"/>
                </a:lnTo>
                <a:lnTo>
                  <a:pt x="131572" y="1418107"/>
                </a:lnTo>
                <a:lnTo>
                  <a:pt x="144487" y="1434388"/>
                </a:lnTo>
                <a:lnTo>
                  <a:pt x="170319" y="1456664"/>
                </a:lnTo>
                <a:lnTo>
                  <a:pt x="201955" y="1476311"/>
                </a:lnTo>
                <a:lnTo>
                  <a:pt x="227584" y="1482674"/>
                </a:lnTo>
                <a:lnTo>
                  <a:pt x="245745" y="1482496"/>
                </a:lnTo>
                <a:lnTo>
                  <a:pt x="265214" y="1479499"/>
                </a:lnTo>
                <a:lnTo>
                  <a:pt x="304876" y="1460207"/>
                </a:lnTo>
                <a:lnTo>
                  <a:pt x="310502" y="1463395"/>
                </a:lnTo>
                <a:lnTo>
                  <a:pt x="349618" y="1466214"/>
                </a:lnTo>
                <a:lnTo>
                  <a:pt x="384619" y="1515998"/>
                </a:lnTo>
                <a:lnTo>
                  <a:pt x="282054" y="1595716"/>
                </a:lnTo>
                <a:lnTo>
                  <a:pt x="25831" y="1720557"/>
                </a:lnTo>
                <a:lnTo>
                  <a:pt x="8420" y="1735162"/>
                </a:lnTo>
                <a:lnTo>
                  <a:pt x="0" y="1752371"/>
                </a:lnTo>
                <a:lnTo>
                  <a:pt x="0" y="1847824"/>
                </a:lnTo>
                <a:lnTo>
                  <a:pt x="3556" y="1856994"/>
                </a:lnTo>
                <a:lnTo>
                  <a:pt x="13284" y="1869909"/>
                </a:lnTo>
                <a:lnTo>
                  <a:pt x="44919" y="1886191"/>
                </a:lnTo>
                <a:lnTo>
                  <a:pt x="83477" y="1895728"/>
                </a:lnTo>
                <a:lnTo>
                  <a:pt x="149720" y="1895728"/>
                </a:lnTo>
                <a:lnTo>
                  <a:pt x="195592" y="1883943"/>
                </a:lnTo>
                <a:lnTo>
                  <a:pt x="370586" y="1799170"/>
                </a:lnTo>
                <a:lnTo>
                  <a:pt x="405955" y="1799729"/>
                </a:lnTo>
                <a:lnTo>
                  <a:pt x="424853" y="1792985"/>
                </a:lnTo>
                <a:lnTo>
                  <a:pt x="429526" y="1784756"/>
                </a:lnTo>
                <a:lnTo>
                  <a:pt x="431406" y="1770722"/>
                </a:lnTo>
                <a:lnTo>
                  <a:pt x="444500" y="1763788"/>
                </a:lnTo>
                <a:lnTo>
                  <a:pt x="448437" y="1764169"/>
                </a:lnTo>
                <a:lnTo>
                  <a:pt x="454990" y="1812455"/>
                </a:lnTo>
                <a:lnTo>
                  <a:pt x="461162" y="1815820"/>
                </a:lnTo>
                <a:lnTo>
                  <a:pt x="477443" y="1819008"/>
                </a:lnTo>
                <a:lnTo>
                  <a:pt x="503085" y="1816760"/>
                </a:lnTo>
                <a:lnTo>
                  <a:pt x="517867" y="1809267"/>
                </a:lnTo>
                <a:lnTo>
                  <a:pt x="521055" y="1764169"/>
                </a:lnTo>
                <a:lnTo>
                  <a:pt x="534720" y="1767903"/>
                </a:lnTo>
                <a:lnTo>
                  <a:pt x="562787" y="1767725"/>
                </a:lnTo>
                <a:lnTo>
                  <a:pt x="581698" y="1760982"/>
                </a:lnTo>
                <a:lnTo>
                  <a:pt x="586371" y="1756117"/>
                </a:lnTo>
                <a:lnTo>
                  <a:pt x="586193" y="1709712"/>
                </a:lnTo>
                <a:lnTo>
                  <a:pt x="621753" y="1731975"/>
                </a:lnTo>
                <a:lnTo>
                  <a:pt x="695109" y="1770722"/>
                </a:lnTo>
                <a:lnTo>
                  <a:pt x="758939" y="1793366"/>
                </a:lnTo>
                <a:lnTo>
                  <a:pt x="816775" y="1806092"/>
                </a:lnTo>
                <a:lnTo>
                  <a:pt x="864692" y="1809267"/>
                </a:lnTo>
                <a:lnTo>
                  <a:pt x="879843" y="1809267"/>
                </a:lnTo>
                <a:lnTo>
                  <a:pt x="932065" y="1803844"/>
                </a:lnTo>
                <a:lnTo>
                  <a:pt x="986523" y="1787931"/>
                </a:lnTo>
                <a:lnTo>
                  <a:pt x="1023759" y="1770900"/>
                </a:lnTo>
                <a:lnTo>
                  <a:pt x="1066431" y="1799539"/>
                </a:lnTo>
                <a:lnTo>
                  <a:pt x="1137005" y="1857184"/>
                </a:lnTo>
                <a:lnTo>
                  <a:pt x="1198016" y="1917827"/>
                </a:lnTo>
                <a:lnTo>
                  <a:pt x="1242936" y="1965921"/>
                </a:lnTo>
                <a:lnTo>
                  <a:pt x="1274927" y="2004288"/>
                </a:lnTo>
                <a:lnTo>
                  <a:pt x="1313497" y="2052573"/>
                </a:lnTo>
                <a:lnTo>
                  <a:pt x="1312189" y="2058758"/>
                </a:lnTo>
                <a:lnTo>
                  <a:pt x="1031252" y="2194445"/>
                </a:lnTo>
                <a:lnTo>
                  <a:pt x="1004493" y="2212416"/>
                </a:lnTo>
                <a:lnTo>
                  <a:pt x="996061" y="2236000"/>
                </a:lnTo>
                <a:lnTo>
                  <a:pt x="996061" y="2321712"/>
                </a:lnTo>
                <a:lnTo>
                  <a:pt x="999439" y="2334247"/>
                </a:lnTo>
                <a:lnTo>
                  <a:pt x="1009167" y="2346985"/>
                </a:lnTo>
                <a:lnTo>
                  <a:pt x="1047165" y="2366441"/>
                </a:lnTo>
                <a:lnTo>
                  <a:pt x="1076172" y="2372817"/>
                </a:lnTo>
                <a:lnTo>
                  <a:pt x="1151978" y="2372817"/>
                </a:lnTo>
                <a:lnTo>
                  <a:pt x="1180985" y="2366441"/>
                </a:lnTo>
                <a:lnTo>
                  <a:pt x="1289532" y="2315159"/>
                </a:lnTo>
                <a:lnTo>
                  <a:pt x="1640078" y="2146909"/>
                </a:lnTo>
                <a:lnTo>
                  <a:pt x="1658988" y="2133815"/>
                </a:lnTo>
                <a:lnTo>
                  <a:pt x="1668716" y="2117902"/>
                </a:lnTo>
                <a:lnTo>
                  <a:pt x="1668716" y="2017204"/>
                </a:lnTo>
                <a:lnTo>
                  <a:pt x="1655991" y="1997748"/>
                </a:lnTo>
                <a:lnTo>
                  <a:pt x="1636534" y="1985378"/>
                </a:lnTo>
                <a:lnTo>
                  <a:pt x="1601165" y="1972475"/>
                </a:lnTo>
                <a:lnTo>
                  <a:pt x="1585252" y="1969300"/>
                </a:lnTo>
                <a:lnTo>
                  <a:pt x="1507578" y="1970417"/>
                </a:lnTo>
                <a:lnTo>
                  <a:pt x="1357668" y="1716620"/>
                </a:lnTo>
                <a:lnTo>
                  <a:pt x="1355788" y="1708950"/>
                </a:lnTo>
                <a:lnTo>
                  <a:pt x="1322476" y="1706892"/>
                </a:lnTo>
                <a:lnTo>
                  <a:pt x="1306944" y="1693608"/>
                </a:lnTo>
                <a:lnTo>
                  <a:pt x="1275130" y="1655432"/>
                </a:lnTo>
                <a:lnTo>
                  <a:pt x="1138872" y="1719808"/>
                </a:lnTo>
                <a:lnTo>
                  <a:pt x="1153287" y="17228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156144" y="6060760"/>
            <a:ext cx="1079360" cy="1428229"/>
          </a:xfrm>
          <a:custGeom>
            <a:avLst/>
            <a:gdLst/>
            <a:ahLst/>
            <a:cxnLst/>
            <a:rect l="l" t="t" r="r" b="b"/>
            <a:pathLst>
              <a:path w="1079360" h="1428229">
                <a:moveTo>
                  <a:pt x="406895" y="3187"/>
                </a:moveTo>
                <a:lnTo>
                  <a:pt x="332219" y="0"/>
                </a:lnTo>
                <a:lnTo>
                  <a:pt x="297027" y="3187"/>
                </a:lnTo>
                <a:lnTo>
                  <a:pt x="258470" y="12725"/>
                </a:lnTo>
                <a:lnTo>
                  <a:pt x="195579" y="39496"/>
                </a:lnTo>
                <a:lnTo>
                  <a:pt x="152907" y="67195"/>
                </a:lnTo>
                <a:lnTo>
                  <a:pt x="114172" y="105371"/>
                </a:lnTo>
                <a:lnTo>
                  <a:pt x="85356" y="140563"/>
                </a:lnTo>
                <a:lnTo>
                  <a:pt x="57848" y="186791"/>
                </a:lnTo>
                <a:lnTo>
                  <a:pt x="32194" y="247624"/>
                </a:lnTo>
                <a:lnTo>
                  <a:pt x="15354" y="307505"/>
                </a:lnTo>
                <a:lnTo>
                  <a:pt x="3378" y="385178"/>
                </a:lnTo>
                <a:lnTo>
                  <a:pt x="0" y="455929"/>
                </a:lnTo>
                <a:lnTo>
                  <a:pt x="3378" y="534720"/>
                </a:lnTo>
                <a:lnTo>
                  <a:pt x="12915" y="611644"/>
                </a:lnTo>
                <a:lnTo>
                  <a:pt x="22656" y="659561"/>
                </a:lnTo>
                <a:lnTo>
                  <a:pt x="41554" y="736663"/>
                </a:lnTo>
                <a:lnTo>
                  <a:pt x="70573" y="822947"/>
                </a:lnTo>
                <a:lnTo>
                  <a:pt x="99390" y="893508"/>
                </a:lnTo>
                <a:lnTo>
                  <a:pt x="141122" y="976604"/>
                </a:lnTo>
                <a:lnTo>
                  <a:pt x="182676" y="1047165"/>
                </a:lnTo>
                <a:lnTo>
                  <a:pt x="240512" y="1130071"/>
                </a:lnTo>
                <a:lnTo>
                  <a:pt x="279057" y="1178166"/>
                </a:lnTo>
                <a:lnTo>
                  <a:pt x="304698" y="1203629"/>
                </a:lnTo>
                <a:lnTo>
                  <a:pt x="320611" y="1222908"/>
                </a:lnTo>
                <a:lnTo>
                  <a:pt x="355980" y="1254912"/>
                </a:lnTo>
                <a:lnTo>
                  <a:pt x="387997" y="1283728"/>
                </a:lnTo>
                <a:lnTo>
                  <a:pt x="429539" y="1315732"/>
                </a:lnTo>
                <a:lnTo>
                  <a:pt x="480821" y="1350924"/>
                </a:lnTo>
                <a:lnTo>
                  <a:pt x="554189" y="1389672"/>
                </a:lnTo>
                <a:lnTo>
                  <a:pt x="608469" y="1408950"/>
                </a:lnTo>
                <a:lnTo>
                  <a:pt x="675652" y="1425041"/>
                </a:lnTo>
                <a:lnTo>
                  <a:pt x="735355" y="1428229"/>
                </a:lnTo>
                <a:lnTo>
                  <a:pt x="793381" y="1421866"/>
                </a:lnTo>
                <a:lnTo>
                  <a:pt x="847839" y="1405762"/>
                </a:lnTo>
                <a:lnTo>
                  <a:pt x="896696" y="1381061"/>
                </a:lnTo>
                <a:lnTo>
                  <a:pt x="937120" y="1350924"/>
                </a:lnTo>
                <a:lnTo>
                  <a:pt x="979982" y="1307503"/>
                </a:lnTo>
                <a:lnTo>
                  <a:pt x="1008799" y="1265770"/>
                </a:lnTo>
                <a:lnTo>
                  <a:pt x="1033500" y="1216926"/>
                </a:lnTo>
                <a:lnTo>
                  <a:pt x="1056716" y="1150467"/>
                </a:lnTo>
                <a:lnTo>
                  <a:pt x="1069632" y="1096009"/>
                </a:lnTo>
                <a:lnTo>
                  <a:pt x="1079360" y="1003185"/>
                </a:lnTo>
                <a:lnTo>
                  <a:pt x="1079360" y="935062"/>
                </a:lnTo>
                <a:lnTo>
                  <a:pt x="1072807" y="858138"/>
                </a:lnTo>
                <a:lnTo>
                  <a:pt x="1053718" y="749211"/>
                </a:lnTo>
                <a:lnTo>
                  <a:pt x="1028077" y="656374"/>
                </a:lnTo>
                <a:lnTo>
                  <a:pt x="992898" y="563537"/>
                </a:lnTo>
                <a:lnTo>
                  <a:pt x="954341" y="480263"/>
                </a:lnTo>
                <a:lnTo>
                  <a:pt x="906792" y="396786"/>
                </a:lnTo>
                <a:lnTo>
                  <a:pt x="855510" y="319862"/>
                </a:lnTo>
                <a:lnTo>
                  <a:pt x="804049" y="256044"/>
                </a:lnTo>
                <a:lnTo>
                  <a:pt x="778598" y="227025"/>
                </a:lnTo>
                <a:lnTo>
                  <a:pt x="739851" y="185673"/>
                </a:lnTo>
                <a:lnTo>
                  <a:pt x="672668" y="128028"/>
                </a:lnTo>
                <a:lnTo>
                  <a:pt x="615010" y="86474"/>
                </a:lnTo>
                <a:lnTo>
                  <a:pt x="544639" y="47917"/>
                </a:lnTo>
                <a:lnTo>
                  <a:pt x="509269" y="32194"/>
                </a:lnTo>
                <a:lnTo>
                  <a:pt x="451624" y="12915"/>
                </a:lnTo>
                <a:lnTo>
                  <a:pt x="406895" y="31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689747" y="6505826"/>
            <a:ext cx="1617065" cy="1617446"/>
          </a:xfrm>
          <a:custGeom>
            <a:avLst/>
            <a:gdLst/>
            <a:ahLst/>
            <a:cxnLst/>
            <a:rect l="l" t="t" r="r" b="b"/>
            <a:pathLst>
              <a:path w="1617065" h="1617446">
                <a:moveTo>
                  <a:pt x="3187" y="938237"/>
                </a:moveTo>
                <a:lnTo>
                  <a:pt x="12915" y="999058"/>
                </a:lnTo>
                <a:lnTo>
                  <a:pt x="28638" y="1063269"/>
                </a:lnTo>
                <a:lnTo>
                  <a:pt x="51282" y="1130452"/>
                </a:lnTo>
                <a:lnTo>
                  <a:pt x="86474" y="1210373"/>
                </a:lnTo>
                <a:lnTo>
                  <a:pt x="134950" y="1293291"/>
                </a:lnTo>
                <a:lnTo>
                  <a:pt x="186042" y="1363840"/>
                </a:lnTo>
                <a:lnTo>
                  <a:pt x="201955" y="1383118"/>
                </a:lnTo>
                <a:lnTo>
                  <a:pt x="250050" y="1431035"/>
                </a:lnTo>
                <a:lnTo>
                  <a:pt x="282054" y="1459852"/>
                </a:lnTo>
                <a:lnTo>
                  <a:pt x="330149" y="1495793"/>
                </a:lnTo>
                <a:lnTo>
                  <a:pt x="330149" y="1499158"/>
                </a:lnTo>
                <a:lnTo>
                  <a:pt x="287108" y="1521421"/>
                </a:lnTo>
                <a:lnTo>
                  <a:pt x="279057" y="1521053"/>
                </a:lnTo>
                <a:lnTo>
                  <a:pt x="262775" y="1511134"/>
                </a:lnTo>
                <a:lnTo>
                  <a:pt x="248551" y="1511134"/>
                </a:lnTo>
                <a:lnTo>
                  <a:pt x="219913" y="1524050"/>
                </a:lnTo>
                <a:lnTo>
                  <a:pt x="211124" y="1534528"/>
                </a:lnTo>
                <a:lnTo>
                  <a:pt x="211124" y="1572336"/>
                </a:lnTo>
                <a:lnTo>
                  <a:pt x="217665" y="1588249"/>
                </a:lnTo>
                <a:lnTo>
                  <a:pt x="233946" y="1607146"/>
                </a:lnTo>
                <a:lnTo>
                  <a:pt x="253047" y="1617446"/>
                </a:lnTo>
                <a:lnTo>
                  <a:pt x="261645" y="1617446"/>
                </a:lnTo>
                <a:lnTo>
                  <a:pt x="297954" y="1599095"/>
                </a:lnTo>
                <a:lnTo>
                  <a:pt x="304317" y="1583004"/>
                </a:lnTo>
                <a:lnTo>
                  <a:pt x="306387" y="1568970"/>
                </a:lnTo>
                <a:lnTo>
                  <a:pt x="386486" y="1530222"/>
                </a:lnTo>
                <a:lnTo>
                  <a:pt x="413067" y="1540332"/>
                </a:lnTo>
                <a:lnTo>
                  <a:pt x="467347" y="1556245"/>
                </a:lnTo>
                <a:lnTo>
                  <a:pt x="509079" y="1562607"/>
                </a:lnTo>
                <a:lnTo>
                  <a:pt x="559422" y="1562607"/>
                </a:lnTo>
                <a:lnTo>
                  <a:pt x="597979" y="1556423"/>
                </a:lnTo>
                <a:lnTo>
                  <a:pt x="831367" y="1479321"/>
                </a:lnTo>
                <a:lnTo>
                  <a:pt x="899858" y="1485684"/>
                </a:lnTo>
                <a:lnTo>
                  <a:pt x="947775" y="1489049"/>
                </a:lnTo>
                <a:lnTo>
                  <a:pt x="1023772" y="1489049"/>
                </a:lnTo>
                <a:lnTo>
                  <a:pt x="1111173" y="1483626"/>
                </a:lnTo>
                <a:lnTo>
                  <a:pt x="1203071" y="1466595"/>
                </a:lnTo>
                <a:lnTo>
                  <a:pt x="1295895" y="1440954"/>
                </a:lnTo>
                <a:lnTo>
                  <a:pt x="1363091" y="1415313"/>
                </a:lnTo>
                <a:lnTo>
                  <a:pt x="1426718" y="1386116"/>
                </a:lnTo>
                <a:lnTo>
                  <a:pt x="1468462" y="1357477"/>
                </a:lnTo>
                <a:lnTo>
                  <a:pt x="1501775" y="1326603"/>
                </a:lnTo>
                <a:lnTo>
                  <a:pt x="1540141" y="1275321"/>
                </a:lnTo>
                <a:lnTo>
                  <a:pt x="1572336" y="1214666"/>
                </a:lnTo>
                <a:lnTo>
                  <a:pt x="1597787" y="1137754"/>
                </a:lnTo>
                <a:lnTo>
                  <a:pt x="1610702" y="1070559"/>
                </a:lnTo>
                <a:lnTo>
                  <a:pt x="1617065" y="984084"/>
                </a:lnTo>
                <a:lnTo>
                  <a:pt x="1613890" y="893317"/>
                </a:lnTo>
                <a:lnTo>
                  <a:pt x="1597787" y="784580"/>
                </a:lnTo>
                <a:lnTo>
                  <a:pt x="1575523" y="691743"/>
                </a:lnTo>
                <a:lnTo>
                  <a:pt x="1549869" y="614819"/>
                </a:lnTo>
                <a:lnTo>
                  <a:pt x="1504962" y="509079"/>
                </a:lnTo>
                <a:lnTo>
                  <a:pt x="1460601" y="425602"/>
                </a:lnTo>
                <a:lnTo>
                  <a:pt x="1412506" y="348678"/>
                </a:lnTo>
                <a:lnTo>
                  <a:pt x="1386674" y="313499"/>
                </a:lnTo>
                <a:lnTo>
                  <a:pt x="1351673" y="268770"/>
                </a:lnTo>
                <a:lnTo>
                  <a:pt x="1303578" y="214299"/>
                </a:lnTo>
                <a:lnTo>
                  <a:pt x="1258468" y="169760"/>
                </a:lnTo>
                <a:lnTo>
                  <a:pt x="1200823" y="121653"/>
                </a:lnTo>
                <a:lnTo>
                  <a:pt x="1130261" y="73748"/>
                </a:lnTo>
                <a:lnTo>
                  <a:pt x="1075982" y="44919"/>
                </a:lnTo>
                <a:lnTo>
                  <a:pt x="999070" y="16103"/>
                </a:lnTo>
                <a:lnTo>
                  <a:pt x="938237" y="3187"/>
                </a:lnTo>
                <a:lnTo>
                  <a:pt x="899858" y="0"/>
                </a:lnTo>
                <a:lnTo>
                  <a:pt x="837920" y="3187"/>
                </a:lnTo>
                <a:lnTo>
                  <a:pt x="796378" y="12915"/>
                </a:lnTo>
                <a:lnTo>
                  <a:pt x="752386" y="29768"/>
                </a:lnTo>
                <a:lnTo>
                  <a:pt x="661797" y="80111"/>
                </a:lnTo>
                <a:lnTo>
                  <a:pt x="591426" y="128028"/>
                </a:lnTo>
                <a:lnTo>
                  <a:pt x="520865" y="185673"/>
                </a:lnTo>
                <a:lnTo>
                  <a:pt x="469404" y="236766"/>
                </a:lnTo>
                <a:lnTo>
                  <a:pt x="427850" y="284860"/>
                </a:lnTo>
                <a:lnTo>
                  <a:pt x="392480" y="329412"/>
                </a:lnTo>
                <a:lnTo>
                  <a:pt x="330149" y="424103"/>
                </a:lnTo>
                <a:lnTo>
                  <a:pt x="156095" y="538086"/>
                </a:lnTo>
                <a:lnTo>
                  <a:pt x="109296" y="571220"/>
                </a:lnTo>
                <a:lnTo>
                  <a:pt x="88531" y="589000"/>
                </a:lnTo>
                <a:lnTo>
                  <a:pt x="64389" y="619315"/>
                </a:lnTo>
                <a:lnTo>
                  <a:pt x="40614" y="659561"/>
                </a:lnTo>
                <a:lnTo>
                  <a:pt x="19088" y="711771"/>
                </a:lnTo>
                <a:lnTo>
                  <a:pt x="6362" y="766241"/>
                </a:lnTo>
                <a:lnTo>
                  <a:pt x="0" y="817524"/>
                </a:lnTo>
                <a:lnTo>
                  <a:pt x="0" y="903058"/>
                </a:lnTo>
                <a:lnTo>
                  <a:pt x="3187" y="9382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423799" y="7165007"/>
            <a:ext cx="195948" cy="138315"/>
          </a:xfrm>
          <a:custGeom>
            <a:avLst/>
            <a:gdLst/>
            <a:ahLst/>
            <a:cxnLst/>
            <a:rect l="l" t="t" r="r" b="b"/>
            <a:pathLst>
              <a:path w="195948" h="138315">
                <a:moveTo>
                  <a:pt x="190" y="87033"/>
                </a:moveTo>
                <a:lnTo>
                  <a:pt x="3174" y="99948"/>
                </a:lnTo>
                <a:lnTo>
                  <a:pt x="19646" y="128206"/>
                </a:lnTo>
                <a:lnTo>
                  <a:pt x="35191" y="138315"/>
                </a:lnTo>
                <a:lnTo>
                  <a:pt x="60261" y="138315"/>
                </a:lnTo>
                <a:lnTo>
                  <a:pt x="88709" y="121843"/>
                </a:lnTo>
                <a:lnTo>
                  <a:pt x="93205" y="113791"/>
                </a:lnTo>
                <a:lnTo>
                  <a:pt x="95262" y="93395"/>
                </a:lnTo>
                <a:lnTo>
                  <a:pt x="195948" y="43421"/>
                </a:lnTo>
                <a:lnTo>
                  <a:pt x="195770" y="19469"/>
                </a:lnTo>
                <a:lnTo>
                  <a:pt x="182854" y="3555"/>
                </a:lnTo>
                <a:lnTo>
                  <a:pt x="176301" y="0"/>
                </a:lnTo>
                <a:lnTo>
                  <a:pt x="168821" y="0"/>
                </a:lnTo>
                <a:lnTo>
                  <a:pt x="82537" y="42303"/>
                </a:lnTo>
                <a:lnTo>
                  <a:pt x="67741" y="41744"/>
                </a:lnTo>
                <a:lnTo>
                  <a:pt x="54648" y="35559"/>
                </a:lnTo>
                <a:lnTo>
                  <a:pt x="37426" y="35559"/>
                </a:lnTo>
                <a:lnTo>
                  <a:pt x="21526" y="42113"/>
                </a:lnTo>
                <a:lnTo>
                  <a:pt x="6921" y="52958"/>
                </a:lnTo>
                <a:lnTo>
                  <a:pt x="0" y="65316"/>
                </a:lnTo>
                <a:lnTo>
                  <a:pt x="190" y="870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49911" y="7526978"/>
            <a:ext cx="195770" cy="138112"/>
          </a:xfrm>
          <a:custGeom>
            <a:avLst/>
            <a:gdLst/>
            <a:ahLst/>
            <a:cxnLst/>
            <a:rect l="l" t="t" r="r" b="b"/>
            <a:pathLst>
              <a:path w="195770" h="138112">
                <a:moveTo>
                  <a:pt x="0" y="58762"/>
                </a:moveTo>
                <a:lnTo>
                  <a:pt x="0" y="93395"/>
                </a:lnTo>
                <a:lnTo>
                  <a:pt x="16471" y="124828"/>
                </a:lnTo>
                <a:lnTo>
                  <a:pt x="35178" y="138112"/>
                </a:lnTo>
                <a:lnTo>
                  <a:pt x="57073" y="138112"/>
                </a:lnTo>
                <a:lnTo>
                  <a:pt x="80657" y="126707"/>
                </a:lnTo>
                <a:lnTo>
                  <a:pt x="93205" y="110426"/>
                </a:lnTo>
                <a:lnTo>
                  <a:pt x="95249" y="93205"/>
                </a:lnTo>
                <a:lnTo>
                  <a:pt x="189585" y="46596"/>
                </a:lnTo>
                <a:lnTo>
                  <a:pt x="195770" y="40055"/>
                </a:lnTo>
                <a:lnTo>
                  <a:pt x="195579" y="25831"/>
                </a:lnTo>
                <a:lnTo>
                  <a:pt x="186410" y="6172"/>
                </a:lnTo>
                <a:lnTo>
                  <a:pt x="176491" y="0"/>
                </a:lnTo>
                <a:lnTo>
                  <a:pt x="165633" y="0"/>
                </a:lnTo>
                <a:lnTo>
                  <a:pt x="79349" y="42113"/>
                </a:lnTo>
                <a:lnTo>
                  <a:pt x="64376" y="41744"/>
                </a:lnTo>
                <a:lnTo>
                  <a:pt x="54838" y="35369"/>
                </a:lnTo>
                <a:lnTo>
                  <a:pt x="34251" y="35369"/>
                </a:lnTo>
                <a:lnTo>
                  <a:pt x="8788" y="48285"/>
                </a:lnTo>
                <a:lnTo>
                  <a:pt x="0" y="587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393274" y="5103260"/>
            <a:ext cx="353542" cy="93192"/>
          </a:xfrm>
          <a:custGeom>
            <a:avLst/>
            <a:gdLst/>
            <a:ahLst/>
            <a:cxnLst/>
            <a:rect l="l" t="t" r="r" b="b"/>
            <a:pathLst>
              <a:path w="353542" h="93192">
                <a:moveTo>
                  <a:pt x="17411" y="70548"/>
                </a:moveTo>
                <a:lnTo>
                  <a:pt x="0" y="70548"/>
                </a:lnTo>
                <a:lnTo>
                  <a:pt x="96380" y="93192"/>
                </a:lnTo>
                <a:lnTo>
                  <a:pt x="353542" y="0"/>
                </a:lnTo>
                <a:lnTo>
                  <a:pt x="342874" y="0"/>
                </a:lnTo>
                <a:lnTo>
                  <a:pt x="282232" y="22631"/>
                </a:lnTo>
                <a:lnTo>
                  <a:pt x="250418" y="28816"/>
                </a:lnTo>
                <a:lnTo>
                  <a:pt x="250609" y="32004"/>
                </a:lnTo>
                <a:lnTo>
                  <a:pt x="230403" y="32181"/>
                </a:lnTo>
                <a:lnTo>
                  <a:pt x="241617" y="36106"/>
                </a:lnTo>
                <a:lnTo>
                  <a:pt x="192405" y="54648"/>
                </a:lnTo>
                <a:lnTo>
                  <a:pt x="182664" y="54648"/>
                </a:lnTo>
                <a:lnTo>
                  <a:pt x="194449" y="46977"/>
                </a:lnTo>
                <a:lnTo>
                  <a:pt x="166954" y="54457"/>
                </a:lnTo>
                <a:lnTo>
                  <a:pt x="171627" y="61379"/>
                </a:lnTo>
                <a:lnTo>
                  <a:pt x="160401" y="63995"/>
                </a:lnTo>
                <a:lnTo>
                  <a:pt x="102933" y="86652"/>
                </a:lnTo>
                <a:lnTo>
                  <a:pt x="86842" y="86093"/>
                </a:lnTo>
                <a:lnTo>
                  <a:pt x="87210" y="83096"/>
                </a:lnTo>
                <a:lnTo>
                  <a:pt x="75044" y="83654"/>
                </a:lnTo>
                <a:lnTo>
                  <a:pt x="17411" y="705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587726" y="5144432"/>
            <a:ext cx="11798" cy="5803"/>
          </a:xfrm>
          <a:custGeom>
            <a:avLst/>
            <a:gdLst/>
            <a:ahLst/>
            <a:cxnLst/>
            <a:rect l="l" t="t" r="r" b="b"/>
            <a:pathLst>
              <a:path w="11798" h="5803">
                <a:moveTo>
                  <a:pt x="0" y="5803"/>
                </a:moveTo>
                <a:lnTo>
                  <a:pt x="11239" y="3352"/>
                </a:lnTo>
                <a:lnTo>
                  <a:pt x="11798" y="190"/>
                </a:lnTo>
                <a:lnTo>
                  <a:pt x="7874" y="0"/>
                </a:lnTo>
                <a:lnTo>
                  <a:pt x="0" y="5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492656" y="5199265"/>
            <a:ext cx="199885" cy="115481"/>
          </a:xfrm>
          <a:custGeom>
            <a:avLst/>
            <a:gdLst/>
            <a:ahLst/>
            <a:cxnLst/>
            <a:rect l="l" t="t" r="r" b="b"/>
            <a:pathLst>
              <a:path w="199885" h="115481">
                <a:moveTo>
                  <a:pt x="42862" y="12915"/>
                </a:moveTo>
                <a:lnTo>
                  <a:pt x="10858" y="0"/>
                </a:lnTo>
                <a:lnTo>
                  <a:pt x="0" y="0"/>
                </a:lnTo>
                <a:lnTo>
                  <a:pt x="65316" y="29006"/>
                </a:lnTo>
                <a:lnTo>
                  <a:pt x="145427" y="76923"/>
                </a:lnTo>
                <a:lnTo>
                  <a:pt x="193713" y="115481"/>
                </a:lnTo>
                <a:lnTo>
                  <a:pt x="199885" y="115481"/>
                </a:lnTo>
                <a:lnTo>
                  <a:pt x="161328" y="83477"/>
                </a:lnTo>
                <a:lnTo>
                  <a:pt x="90779" y="38557"/>
                </a:lnTo>
                <a:lnTo>
                  <a:pt x="42862" y="129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198066" y="5214239"/>
            <a:ext cx="8610" cy="2057"/>
          </a:xfrm>
          <a:custGeom>
            <a:avLst/>
            <a:gdLst/>
            <a:ahLst/>
            <a:cxnLst/>
            <a:rect l="l" t="t" r="r" b="b"/>
            <a:pathLst>
              <a:path w="8610" h="2057">
                <a:moveTo>
                  <a:pt x="0" y="1308"/>
                </a:moveTo>
                <a:lnTo>
                  <a:pt x="6921" y="2057"/>
                </a:lnTo>
                <a:lnTo>
                  <a:pt x="8610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162881" y="5224713"/>
            <a:ext cx="13855" cy="3759"/>
          </a:xfrm>
          <a:custGeom>
            <a:avLst/>
            <a:gdLst/>
            <a:ahLst/>
            <a:cxnLst/>
            <a:rect l="l" t="t" r="r" b="b"/>
            <a:pathLst>
              <a:path w="13855" h="3759">
                <a:moveTo>
                  <a:pt x="6553" y="0"/>
                </a:moveTo>
                <a:lnTo>
                  <a:pt x="0" y="3759"/>
                </a:lnTo>
                <a:lnTo>
                  <a:pt x="10287" y="3759"/>
                </a:lnTo>
                <a:lnTo>
                  <a:pt x="13855" y="0"/>
                </a:lnTo>
                <a:lnTo>
                  <a:pt x="65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851255" y="5314374"/>
            <a:ext cx="254355" cy="78232"/>
          </a:xfrm>
          <a:custGeom>
            <a:avLst/>
            <a:gdLst/>
            <a:ahLst/>
            <a:cxnLst/>
            <a:rect l="l" t="t" r="r" b="b"/>
            <a:pathLst>
              <a:path w="254355" h="78232">
                <a:moveTo>
                  <a:pt x="153657" y="177"/>
                </a:moveTo>
                <a:lnTo>
                  <a:pt x="0" y="74485"/>
                </a:lnTo>
                <a:lnTo>
                  <a:pt x="939" y="78232"/>
                </a:lnTo>
                <a:lnTo>
                  <a:pt x="157035" y="3175"/>
                </a:lnTo>
                <a:lnTo>
                  <a:pt x="164706" y="2984"/>
                </a:lnTo>
                <a:lnTo>
                  <a:pt x="171069" y="12915"/>
                </a:lnTo>
                <a:lnTo>
                  <a:pt x="212813" y="57645"/>
                </a:lnTo>
                <a:lnTo>
                  <a:pt x="223100" y="72986"/>
                </a:lnTo>
                <a:lnTo>
                  <a:pt x="238252" y="68681"/>
                </a:lnTo>
                <a:lnTo>
                  <a:pt x="254355" y="61010"/>
                </a:lnTo>
                <a:lnTo>
                  <a:pt x="243306" y="60820"/>
                </a:lnTo>
                <a:lnTo>
                  <a:pt x="230581" y="67932"/>
                </a:lnTo>
                <a:lnTo>
                  <a:pt x="225526" y="67754"/>
                </a:lnTo>
                <a:lnTo>
                  <a:pt x="212813" y="51282"/>
                </a:lnTo>
                <a:lnTo>
                  <a:pt x="174434" y="9728"/>
                </a:lnTo>
                <a:lnTo>
                  <a:pt x="168071" y="0"/>
                </a:lnTo>
                <a:lnTo>
                  <a:pt x="153657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012213" y="5314748"/>
            <a:ext cx="126339" cy="9728"/>
          </a:xfrm>
          <a:custGeom>
            <a:avLst/>
            <a:gdLst/>
            <a:ahLst/>
            <a:cxnLst/>
            <a:rect l="l" t="t" r="r" b="b"/>
            <a:pathLst>
              <a:path w="126339" h="9728">
                <a:moveTo>
                  <a:pt x="126339" y="9728"/>
                </a:moveTo>
                <a:lnTo>
                  <a:pt x="100507" y="3175"/>
                </a:lnTo>
                <a:lnTo>
                  <a:pt x="65328" y="0"/>
                </a:lnTo>
                <a:lnTo>
                  <a:pt x="22644" y="0"/>
                </a:lnTo>
                <a:lnTo>
                  <a:pt x="0" y="3175"/>
                </a:lnTo>
                <a:lnTo>
                  <a:pt x="62128" y="3175"/>
                </a:lnTo>
                <a:lnTo>
                  <a:pt x="113233" y="9537"/>
                </a:lnTo>
                <a:lnTo>
                  <a:pt x="126339" y="9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694606" y="5224905"/>
            <a:ext cx="257162" cy="147485"/>
          </a:xfrm>
          <a:custGeom>
            <a:avLst/>
            <a:gdLst/>
            <a:ahLst/>
            <a:cxnLst/>
            <a:rect l="l" t="t" r="r" b="b"/>
            <a:pathLst>
              <a:path w="257162" h="147485">
                <a:moveTo>
                  <a:pt x="87591" y="65316"/>
                </a:moveTo>
                <a:lnTo>
                  <a:pt x="257162" y="0"/>
                </a:lnTo>
                <a:lnTo>
                  <a:pt x="246481" y="0"/>
                </a:lnTo>
                <a:lnTo>
                  <a:pt x="0" y="96202"/>
                </a:lnTo>
                <a:lnTo>
                  <a:pt x="26581" y="118656"/>
                </a:lnTo>
                <a:lnTo>
                  <a:pt x="55765" y="147485"/>
                </a:lnTo>
                <a:lnTo>
                  <a:pt x="61950" y="147485"/>
                </a:lnTo>
                <a:lnTo>
                  <a:pt x="51092" y="134391"/>
                </a:lnTo>
                <a:lnTo>
                  <a:pt x="87591" y="653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143419" y="5324295"/>
            <a:ext cx="12166" cy="5422"/>
          </a:xfrm>
          <a:custGeom>
            <a:avLst/>
            <a:gdLst/>
            <a:ahLst/>
            <a:cxnLst/>
            <a:rect l="l" t="t" r="r" b="b"/>
            <a:pathLst>
              <a:path w="12166" h="5422">
                <a:moveTo>
                  <a:pt x="0" y="3733"/>
                </a:moveTo>
                <a:lnTo>
                  <a:pt x="12166" y="5422"/>
                </a:lnTo>
                <a:lnTo>
                  <a:pt x="1117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758426" y="5378561"/>
            <a:ext cx="87960" cy="38938"/>
          </a:xfrm>
          <a:custGeom>
            <a:avLst/>
            <a:gdLst/>
            <a:ahLst/>
            <a:cxnLst/>
            <a:rect l="l" t="t" r="r" b="b"/>
            <a:pathLst>
              <a:path w="87960" h="38938">
                <a:moveTo>
                  <a:pt x="58953" y="3187"/>
                </a:moveTo>
                <a:lnTo>
                  <a:pt x="36309" y="190"/>
                </a:lnTo>
                <a:lnTo>
                  <a:pt x="0" y="0"/>
                </a:lnTo>
                <a:lnTo>
                  <a:pt x="33502" y="38747"/>
                </a:lnTo>
                <a:lnTo>
                  <a:pt x="41744" y="38938"/>
                </a:lnTo>
                <a:lnTo>
                  <a:pt x="87960" y="16852"/>
                </a:lnTo>
                <a:lnTo>
                  <a:pt x="87960" y="13284"/>
                </a:lnTo>
                <a:lnTo>
                  <a:pt x="58953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800537" y="5387362"/>
            <a:ext cx="273812" cy="97320"/>
          </a:xfrm>
          <a:custGeom>
            <a:avLst/>
            <a:gdLst/>
            <a:ahLst/>
            <a:cxnLst/>
            <a:rect l="l" t="t" r="r" b="b"/>
            <a:pathLst>
              <a:path w="273812" h="97320">
                <a:moveTo>
                  <a:pt x="26581" y="71120"/>
                </a:moveTo>
                <a:lnTo>
                  <a:pt x="45669" y="97142"/>
                </a:lnTo>
                <a:lnTo>
                  <a:pt x="54089" y="97320"/>
                </a:lnTo>
                <a:lnTo>
                  <a:pt x="272694" y="1689"/>
                </a:lnTo>
                <a:lnTo>
                  <a:pt x="273812" y="0"/>
                </a:lnTo>
                <a:lnTo>
                  <a:pt x="265391" y="749"/>
                </a:lnTo>
                <a:lnTo>
                  <a:pt x="64757" y="88341"/>
                </a:lnTo>
                <a:lnTo>
                  <a:pt x="47917" y="91706"/>
                </a:lnTo>
                <a:lnTo>
                  <a:pt x="3175" y="36118"/>
                </a:lnTo>
                <a:lnTo>
                  <a:pt x="0" y="35560"/>
                </a:lnTo>
                <a:lnTo>
                  <a:pt x="190" y="39116"/>
                </a:lnTo>
                <a:lnTo>
                  <a:pt x="26581" y="71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855559" y="5490678"/>
            <a:ext cx="134200" cy="232257"/>
          </a:xfrm>
          <a:custGeom>
            <a:avLst/>
            <a:gdLst/>
            <a:ahLst/>
            <a:cxnLst/>
            <a:rect l="l" t="t" r="r" b="b"/>
            <a:pathLst>
              <a:path w="134200" h="232257">
                <a:moveTo>
                  <a:pt x="3555" y="2616"/>
                </a:moveTo>
                <a:lnTo>
                  <a:pt x="0" y="0"/>
                </a:lnTo>
                <a:lnTo>
                  <a:pt x="0" y="6172"/>
                </a:lnTo>
                <a:lnTo>
                  <a:pt x="38366" y="61010"/>
                </a:lnTo>
                <a:lnTo>
                  <a:pt x="89839" y="147472"/>
                </a:lnTo>
                <a:lnTo>
                  <a:pt x="128015" y="227774"/>
                </a:lnTo>
                <a:lnTo>
                  <a:pt x="134200" y="232257"/>
                </a:lnTo>
                <a:lnTo>
                  <a:pt x="108927" y="176110"/>
                </a:lnTo>
                <a:lnTo>
                  <a:pt x="61391" y="89458"/>
                </a:lnTo>
                <a:lnTo>
                  <a:pt x="3555" y="2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452045" y="5526050"/>
            <a:ext cx="504215" cy="595731"/>
          </a:xfrm>
          <a:custGeom>
            <a:avLst/>
            <a:gdLst/>
            <a:ahLst/>
            <a:cxnLst/>
            <a:rect l="l" t="t" r="r" b="b"/>
            <a:pathLst>
              <a:path w="504215" h="595731">
                <a:moveTo>
                  <a:pt x="217487" y="25641"/>
                </a:moveTo>
                <a:lnTo>
                  <a:pt x="224028" y="26009"/>
                </a:lnTo>
                <a:lnTo>
                  <a:pt x="252857" y="12534"/>
                </a:lnTo>
                <a:lnTo>
                  <a:pt x="301142" y="3174"/>
                </a:lnTo>
                <a:lnTo>
                  <a:pt x="359727" y="3174"/>
                </a:lnTo>
                <a:lnTo>
                  <a:pt x="404647" y="9550"/>
                </a:lnTo>
                <a:lnTo>
                  <a:pt x="455739" y="25641"/>
                </a:lnTo>
                <a:lnTo>
                  <a:pt x="458736" y="48285"/>
                </a:lnTo>
                <a:lnTo>
                  <a:pt x="465289" y="70561"/>
                </a:lnTo>
                <a:lnTo>
                  <a:pt x="478574" y="92633"/>
                </a:lnTo>
                <a:lnTo>
                  <a:pt x="497281" y="108927"/>
                </a:lnTo>
                <a:lnTo>
                  <a:pt x="249859" y="227215"/>
                </a:lnTo>
                <a:lnTo>
                  <a:pt x="215620" y="247421"/>
                </a:lnTo>
                <a:lnTo>
                  <a:pt x="182664" y="275310"/>
                </a:lnTo>
                <a:lnTo>
                  <a:pt x="163017" y="300583"/>
                </a:lnTo>
                <a:lnTo>
                  <a:pt x="138684" y="343433"/>
                </a:lnTo>
                <a:lnTo>
                  <a:pt x="119405" y="401091"/>
                </a:lnTo>
                <a:lnTo>
                  <a:pt x="116611" y="427100"/>
                </a:lnTo>
                <a:lnTo>
                  <a:pt x="103505" y="452361"/>
                </a:lnTo>
                <a:lnTo>
                  <a:pt x="61023" y="474065"/>
                </a:lnTo>
                <a:lnTo>
                  <a:pt x="41363" y="477062"/>
                </a:lnTo>
                <a:lnTo>
                  <a:pt x="64198" y="477253"/>
                </a:lnTo>
                <a:lnTo>
                  <a:pt x="90030" y="463778"/>
                </a:lnTo>
                <a:lnTo>
                  <a:pt x="94145" y="464159"/>
                </a:lnTo>
                <a:lnTo>
                  <a:pt x="94513" y="468083"/>
                </a:lnTo>
                <a:lnTo>
                  <a:pt x="35179" y="576084"/>
                </a:lnTo>
                <a:lnTo>
                  <a:pt x="0" y="595731"/>
                </a:lnTo>
                <a:lnTo>
                  <a:pt x="9728" y="595731"/>
                </a:lnTo>
                <a:lnTo>
                  <a:pt x="38366" y="579437"/>
                </a:lnTo>
                <a:lnTo>
                  <a:pt x="119786" y="430288"/>
                </a:lnTo>
                <a:lnTo>
                  <a:pt x="122593" y="404266"/>
                </a:lnTo>
                <a:lnTo>
                  <a:pt x="141871" y="346811"/>
                </a:lnTo>
                <a:lnTo>
                  <a:pt x="166204" y="303758"/>
                </a:lnTo>
                <a:lnTo>
                  <a:pt x="185851" y="278485"/>
                </a:lnTo>
                <a:lnTo>
                  <a:pt x="218795" y="250786"/>
                </a:lnTo>
                <a:lnTo>
                  <a:pt x="253047" y="230581"/>
                </a:lnTo>
                <a:lnTo>
                  <a:pt x="504215" y="110235"/>
                </a:lnTo>
                <a:lnTo>
                  <a:pt x="481749" y="89268"/>
                </a:lnTo>
                <a:lnTo>
                  <a:pt x="468464" y="67373"/>
                </a:lnTo>
                <a:lnTo>
                  <a:pt x="462102" y="44919"/>
                </a:lnTo>
                <a:lnTo>
                  <a:pt x="459105" y="22466"/>
                </a:lnTo>
                <a:lnTo>
                  <a:pt x="407822" y="6362"/>
                </a:lnTo>
                <a:lnTo>
                  <a:pt x="362902" y="0"/>
                </a:lnTo>
                <a:lnTo>
                  <a:pt x="297967" y="0"/>
                </a:lnTo>
                <a:lnTo>
                  <a:pt x="249682" y="9359"/>
                </a:lnTo>
                <a:lnTo>
                  <a:pt x="217487" y="25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954195" y="5555249"/>
            <a:ext cx="23774" cy="42291"/>
          </a:xfrm>
          <a:custGeom>
            <a:avLst/>
            <a:gdLst/>
            <a:ahLst/>
            <a:cxnLst/>
            <a:rect l="l" t="t" r="r" b="b"/>
            <a:pathLst>
              <a:path w="23774" h="42290">
                <a:moveTo>
                  <a:pt x="0" y="0"/>
                </a:moveTo>
                <a:lnTo>
                  <a:pt x="4673" y="6172"/>
                </a:lnTo>
                <a:lnTo>
                  <a:pt x="8610" y="8801"/>
                </a:lnTo>
                <a:lnTo>
                  <a:pt x="17970" y="21894"/>
                </a:lnTo>
                <a:lnTo>
                  <a:pt x="20777" y="42291"/>
                </a:lnTo>
                <a:lnTo>
                  <a:pt x="23774" y="31254"/>
                </a:lnTo>
                <a:lnTo>
                  <a:pt x="17780" y="12344"/>
                </a:lnTo>
                <a:lnTo>
                  <a:pt x="8051" y="261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241111" y="5602790"/>
            <a:ext cx="9728" cy="5422"/>
          </a:xfrm>
          <a:custGeom>
            <a:avLst/>
            <a:gdLst/>
            <a:ahLst/>
            <a:cxnLst/>
            <a:rect l="l" t="t" r="r" b="b"/>
            <a:pathLst>
              <a:path w="9728" h="5422">
                <a:moveTo>
                  <a:pt x="0" y="5422"/>
                </a:moveTo>
                <a:lnTo>
                  <a:pt x="9728" y="2044"/>
                </a:lnTo>
                <a:lnTo>
                  <a:pt x="7493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022136" y="5605405"/>
            <a:ext cx="8051" cy="8051"/>
          </a:xfrm>
          <a:custGeom>
            <a:avLst/>
            <a:gdLst/>
            <a:ahLst/>
            <a:cxnLst/>
            <a:rect l="l" t="t" r="r" b="b"/>
            <a:pathLst>
              <a:path w="8051" h="8051">
                <a:moveTo>
                  <a:pt x="0" y="190"/>
                </a:moveTo>
                <a:lnTo>
                  <a:pt x="749" y="3555"/>
                </a:lnTo>
                <a:lnTo>
                  <a:pt x="7861" y="8051"/>
                </a:lnTo>
                <a:lnTo>
                  <a:pt x="8051" y="3924"/>
                </a:lnTo>
                <a:lnTo>
                  <a:pt x="4114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835353" y="5615324"/>
            <a:ext cx="603961" cy="938606"/>
          </a:xfrm>
          <a:custGeom>
            <a:avLst/>
            <a:gdLst/>
            <a:ahLst/>
            <a:cxnLst/>
            <a:rect l="l" t="t" r="r" b="b"/>
            <a:pathLst>
              <a:path w="603961" h="938606">
                <a:moveTo>
                  <a:pt x="14782" y="900049"/>
                </a:moveTo>
                <a:lnTo>
                  <a:pt x="206997" y="938606"/>
                </a:lnTo>
                <a:lnTo>
                  <a:pt x="250799" y="938606"/>
                </a:lnTo>
                <a:lnTo>
                  <a:pt x="311797" y="932243"/>
                </a:lnTo>
                <a:lnTo>
                  <a:pt x="394906" y="912964"/>
                </a:lnTo>
                <a:lnTo>
                  <a:pt x="462279" y="890511"/>
                </a:lnTo>
                <a:lnTo>
                  <a:pt x="545007" y="851763"/>
                </a:lnTo>
                <a:lnTo>
                  <a:pt x="585254" y="831176"/>
                </a:lnTo>
                <a:lnTo>
                  <a:pt x="565594" y="804037"/>
                </a:lnTo>
                <a:lnTo>
                  <a:pt x="555866" y="781773"/>
                </a:lnTo>
                <a:lnTo>
                  <a:pt x="556234" y="737971"/>
                </a:lnTo>
                <a:lnTo>
                  <a:pt x="567651" y="723938"/>
                </a:lnTo>
                <a:lnTo>
                  <a:pt x="603961" y="704837"/>
                </a:lnTo>
                <a:lnTo>
                  <a:pt x="591235" y="621550"/>
                </a:lnTo>
                <a:lnTo>
                  <a:pt x="568769" y="528726"/>
                </a:lnTo>
                <a:lnTo>
                  <a:pt x="533590" y="429336"/>
                </a:lnTo>
                <a:lnTo>
                  <a:pt x="485495" y="326974"/>
                </a:lnTo>
                <a:lnTo>
                  <a:pt x="443941" y="256603"/>
                </a:lnTo>
                <a:lnTo>
                  <a:pt x="409130" y="204939"/>
                </a:lnTo>
                <a:lnTo>
                  <a:pt x="364210" y="147294"/>
                </a:lnTo>
                <a:lnTo>
                  <a:pt x="331825" y="109296"/>
                </a:lnTo>
                <a:lnTo>
                  <a:pt x="277748" y="57645"/>
                </a:lnTo>
                <a:lnTo>
                  <a:pt x="219722" y="9918"/>
                </a:lnTo>
                <a:lnTo>
                  <a:pt x="203822" y="0"/>
                </a:lnTo>
                <a:lnTo>
                  <a:pt x="199504" y="0"/>
                </a:lnTo>
                <a:lnTo>
                  <a:pt x="151790" y="23012"/>
                </a:lnTo>
                <a:lnTo>
                  <a:pt x="125958" y="22453"/>
                </a:lnTo>
                <a:lnTo>
                  <a:pt x="126517" y="25641"/>
                </a:lnTo>
                <a:lnTo>
                  <a:pt x="154965" y="26200"/>
                </a:lnTo>
                <a:lnTo>
                  <a:pt x="196329" y="6553"/>
                </a:lnTo>
                <a:lnTo>
                  <a:pt x="206997" y="6553"/>
                </a:lnTo>
                <a:lnTo>
                  <a:pt x="274561" y="60820"/>
                </a:lnTo>
                <a:lnTo>
                  <a:pt x="328650" y="112483"/>
                </a:lnTo>
                <a:lnTo>
                  <a:pt x="361022" y="150469"/>
                </a:lnTo>
                <a:lnTo>
                  <a:pt x="405764" y="208127"/>
                </a:lnTo>
                <a:lnTo>
                  <a:pt x="447116" y="269316"/>
                </a:lnTo>
                <a:lnTo>
                  <a:pt x="479501" y="326593"/>
                </a:lnTo>
                <a:lnTo>
                  <a:pt x="524052" y="416623"/>
                </a:lnTo>
                <a:lnTo>
                  <a:pt x="555866" y="503085"/>
                </a:lnTo>
                <a:lnTo>
                  <a:pt x="575144" y="567093"/>
                </a:lnTo>
                <a:lnTo>
                  <a:pt x="594423" y="656742"/>
                </a:lnTo>
                <a:lnTo>
                  <a:pt x="597966" y="702970"/>
                </a:lnTo>
                <a:lnTo>
                  <a:pt x="564476" y="720750"/>
                </a:lnTo>
                <a:lnTo>
                  <a:pt x="553059" y="734796"/>
                </a:lnTo>
                <a:lnTo>
                  <a:pt x="552678" y="784948"/>
                </a:lnTo>
                <a:lnTo>
                  <a:pt x="562406" y="807402"/>
                </a:lnTo>
                <a:lnTo>
                  <a:pt x="578700" y="829487"/>
                </a:lnTo>
                <a:lnTo>
                  <a:pt x="541820" y="848588"/>
                </a:lnTo>
                <a:lnTo>
                  <a:pt x="458914" y="887323"/>
                </a:lnTo>
                <a:lnTo>
                  <a:pt x="391731" y="909789"/>
                </a:lnTo>
                <a:lnTo>
                  <a:pt x="308444" y="929055"/>
                </a:lnTo>
                <a:lnTo>
                  <a:pt x="247611" y="935418"/>
                </a:lnTo>
                <a:lnTo>
                  <a:pt x="210184" y="935418"/>
                </a:lnTo>
                <a:lnTo>
                  <a:pt x="19646" y="897623"/>
                </a:lnTo>
                <a:lnTo>
                  <a:pt x="19837" y="894245"/>
                </a:lnTo>
                <a:lnTo>
                  <a:pt x="81038" y="864870"/>
                </a:lnTo>
                <a:lnTo>
                  <a:pt x="383298" y="824255"/>
                </a:lnTo>
                <a:lnTo>
                  <a:pt x="369265" y="823315"/>
                </a:lnTo>
                <a:lnTo>
                  <a:pt x="77863" y="861682"/>
                </a:lnTo>
                <a:lnTo>
                  <a:pt x="14782" y="891438"/>
                </a:lnTo>
                <a:lnTo>
                  <a:pt x="0" y="895934"/>
                </a:lnTo>
                <a:lnTo>
                  <a:pt x="14782" y="9000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6104299" y="5608217"/>
            <a:ext cx="136804" cy="65316"/>
          </a:xfrm>
          <a:custGeom>
            <a:avLst/>
            <a:gdLst/>
            <a:ahLst/>
            <a:cxnLst/>
            <a:rect l="l" t="t" r="r" b="b"/>
            <a:pathLst>
              <a:path w="136804" h="65316">
                <a:moveTo>
                  <a:pt x="134188" y="3924"/>
                </a:moveTo>
                <a:lnTo>
                  <a:pt x="136804" y="0"/>
                </a:lnTo>
                <a:lnTo>
                  <a:pt x="131190" y="927"/>
                </a:lnTo>
                <a:lnTo>
                  <a:pt x="0" y="65316"/>
                </a:lnTo>
                <a:lnTo>
                  <a:pt x="9728" y="65316"/>
                </a:lnTo>
                <a:lnTo>
                  <a:pt x="134188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988822" y="5676343"/>
            <a:ext cx="311810" cy="180797"/>
          </a:xfrm>
          <a:custGeom>
            <a:avLst/>
            <a:gdLst/>
            <a:ahLst/>
            <a:cxnLst/>
            <a:rect l="l" t="t" r="r" b="b"/>
            <a:pathLst>
              <a:path w="311810" h="180797">
                <a:moveTo>
                  <a:pt x="10655" y="80467"/>
                </a:moveTo>
                <a:lnTo>
                  <a:pt x="14973" y="85521"/>
                </a:lnTo>
                <a:lnTo>
                  <a:pt x="16281" y="80289"/>
                </a:lnTo>
                <a:lnTo>
                  <a:pt x="96202" y="41541"/>
                </a:lnTo>
                <a:lnTo>
                  <a:pt x="267068" y="61010"/>
                </a:lnTo>
                <a:lnTo>
                  <a:pt x="292722" y="180797"/>
                </a:lnTo>
                <a:lnTo>
                  <a:pt x="311810" y="169557"/>
                </a:lnTo>
                <a:lnTo>
                  <a:pt x="304698" y="169557"/>
                </a:lnTo>
                <a:lnTo>
                  <a:pt x="295897" y="174434"/>
                </a:lnTo>
                <a:lnTo>
                  <a:pt x="270433" y="57823"/>
                </a:lnTo>
                <a:lnTo>
                  <a:pt x="125209" y="39484"/>
                </a:lnTo>
                <a:lnTo>
                  <a:pt x="110794" y="0"/>
                </a:lnTo>
                <a:lnTo>
                  <a:pt x="0" y="54089"/>
                </a:lnTo>
                <a:lnTo>
                  <a:pt x="10655" y="80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003791" y="5761879"/>
            <a:ext cx="194830" cy="469950"/>
          </a:xfrm>
          <a:custGeom>
            <a:avLst/>
            <a:gdLst/>
            <a:ahLst/>
            <a:cxnLst/>
            <a:rect l="l" t="t" r="r" b="b"/>
            <a:pathLst>
              <a:path w="194830" h="469950">
                <a:moveTo>
                  <a:pt x="75984" y="334073"/>
                </a:moveTo>
                <a:lnTo>
                  <a:pt x="75984" y="469950"/>
                </a:lnTo>
                <a:lnTo>
                  <a:pt x="79159" y="437565"/>
                </a:lnTo>
                <a:lnTo>
                  <a:pt x="79159" y="330885"/>
                </a:lnTo>
                <a:lnTo>
                  <a:pt x="66446" y="221970"/>
                </a:lnTo>
                <a:lnTo>
                  <a:pt x="66255" y="210362"/>
                </a:lnTo>
                <a:lnTo>
                  <a:pt x="194830" y="139801"/>
                </a:lnTo>
                <a:lnTo>
                  <a:pt x="190715" y="138303"/>
                </a:lnTo>
                <a:lnTo>
                  <a:pt x="71869" y="203060"/>
                </a:lnTo>
                <a:lnTo>
                  <a:pt x="62141" y="204190"/>
                </a:lnTo>
                <a:lnTo>
                  <a:pt x="40805" y="110045"/>
                </a:lnTo>
                <a:lnTo>
                  <a:pt x="5803" y="7289"/>
                </a:lnTo>
                <a:lnTo>
                  <a:pt x="0" y="0"/>
                </a:lnTo>
                <a:lnTo>
                  <a:pt x="2247" y="10845"/>
                </a:lnTo>
                <a:lnTo>
                  <a:pt x="5613" y="17018"/>
                </a:lnTo>
                <a:lnTo>
                  <a:pt x="37617" y="113220"/>
                </a:lnTo>
                <a:lnTo>
                  <a:pt x="63258" y="225336"/>
                </a:lnTo>
                <a:lnTo>
                  <a:pt x="75984" y="334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477688" y="5916277"/>
            <a:ext cx="23583" cy="40246"/>
          </a:xfrm>
          <a:custGeom>
            <a:avLst/>
            <a:gdLst/>
            <a:ahLst/>
            <a:cxnLst/>
            <a:rect l="l" t="t" r="r" b="b"/>
            <a:pathLst>
              <a:path w="23583" h="40246">
                <a:moveTo>
                  <a:pt x="14414" y="6362"/>
                </a:moveTo>
                <a:lnTo>
                  <a:pt x="3924" y="0"/>
                </a:lnTo>
                <a:lnTo>
                  <a:pt x="0" y="177"/>
                </a:lnTo>
                <a:lnTo>
                  <a:pt x="749" y="2997"/>
                </a:lnTo>
                <a:lnTo>
                  <a:pt x="7492" y="6743"/>
                </a:lnTo>
                <a:lnTo>
                  <a:pt x="17221" y="19659"/>
                </a:lnTo>
                <a:lnTo>
                  <a:pt x="23393" y="40246"/>
                </a:lnTo>
                <a:lnTo>
                  <a:pt x="23583" y="22644"/>
                </a:lnTo>
                <a:lnTo>
                  <a:pt x="14414" y="6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056014" y="6092772"/>
            <a:ext cx="268198" cy="248729"/>
          </a:xfrm>
          <a:custGeom>
            <a:avLst/>
            <a:gdLst/>
            <a:ahLst/>
            <a:cxnLst/>
            <a:rect l="l" t="t" r="r" b="b"/>
            <a:pathLst>
              <a:path w="268198" h="248729">
                <a:moveTo>
                  <a:pt x="266318" y="0"/>
                </a:moveTo>
                <a:lnTo>
                  <a:pt x="20586" y="145046"/>
                </a:lnTo>
                <a:lnTo>
                  <a:pt x="14211" y="183591"/>
                </a:lnTo>
                <a:lnTo>
                  <a:pt x="0" y="243674"/>
                </a:lnTo>
                <a:lnTo>
                  <a:pt x="2425" y="248729"/>
                </a:lnTo>
                <a:lnTo>
                  <a:pt x="17411" y="186778"/>
                </a:lnTo>
                <a:lnTo>
                  <a:pt x="23761" y="148412"/>
                </a:lnTo>
                <a:lnTo>
                  <a:pt x="176491" y="57264"/>
                </a:lnTo>
                <a:lnTo>
                  <a:pt x="183972" y="57264"/>
                </a:lnTo>
                <a:lnTo>
                  <a:pt x="193332" y="67563"/>
                </a:lnTo>
                <a:lnTo>
                  <a:pt x="199516" y="72250"/>
                </a:lnTo>
                <a:lnTo>
                  <a:pt x="193890" y="60451"/>
                </a:lnTo>
                <a:lnTo>
                  <a:pt x="190157" y="57454"/>
                </a:lnTo>
                <a:lnTo>
                  <a:pt x="190157" y="49225"/>
                </a:lnTo>
                <a:lnTo>
                  <a:pt x="230949" y="25450"/>
                </a:lnTo>
                <a:lnTo>
                  <a:pt x="238442" y="26200"/>
                </a:lnTo>
                <a:lnTo>
                  <a:pt x="246862" y="15900"/>
                </a:lnTo>
                <a:lnTo>
                  <a:pt x="268198" y="1866"/>
                </a:lnTo>
                <a:lnTo>
                  <a:pt x="26631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223334" y="6134323"/>
            <a:ext cx="944968" cy="1280922"/>
          </a:xfrm>
          <a:custGeom>
            <a:avLst/>
            <a:gdLst/>
            <a:ahLst/>
            <a:cxnLst/>
            <a:rect l="l" t="t" r="r" b="b"/>
            <a:pathLst>
              <a:path w="944968" h="1280922">
                <a:moveTo>
                  <a:pt x="892581" y="839025"/>
                </a:moveTo>
                <a:lnTo>
                  <a:pt x="901928" y="813206"/>
                </a:lnTo>
                <a:lnTo>
                  <a:pt x="921207" y="800480"/>
                </a:lnTo>
                <a:lnTo>
                  <a:pt x="944968" y="798614"/>
                </a:lnTo>
                <a:lnTo>
                  <a:pt x="944791" y="765289"/>
                </a:lnTo>
                <a:lnTo>
                  <a:pt x="928878" y="679018"/>
                </a:lnTo>
                <a:lnTo>
                  <a:pt x="909408" y="608634"/>
                </a:lnTo>
                <a:lnTo>
                  <a:pt x="880783" y="525170"/>
                </a:lnTo>
                <a:lnTo>
                  <a:pt x="832866" y="422782"/>
                </a:lnTo>
                <a:lnTo>
                  <a:pt x="791514" y="351853"/>
                </a:lnTo>
                <a:lnTo>
                  <a:pt x="746582" y="284657"/>
                </a:lnTo>
                <a:lnTo>
                  <a:pt x="708228" y="236753"/>
                </a:lnTo>
                <a:lnTo>
                  <a:pt x="647395" y="169557"/>
                </a:lnTo>
                <a:lnTo>
                  <a:pt x="576643" y="108915"/>
                </a:lnTo>
                <a:lnTo>
                  <a:pt x="534911" y="79540"/>
                </a:lnTo>
                <a:lnTo>
                  <a:pt x="530974" y="79921"/>
                </a:lnTo>
                <a:lnTo>
                  <a:pt x="522185" y="100507"/>
                </a:lnTo>
                <a:lnTo>
                  <a:pt x="513016" y="110426"/>
                </a:lnTo>
                <a:lnTo>
                  <a:pt x="495795" y="118656"/>
                </a:lnTo>
                <a:lnTo>
                  <a:pt x="477266" y="118656"/>
                </a:lnTo>
                <a:lnTo>
                  <a:pt x="464540" y="115290"/>
                </a:lnTo>
                <a:lnTo>
                  <a:pt x="442455" y="95821"/>
                </a:lnTo>
                <a:lnTo>
                  <a:pt x="425983" y="67373"/>
                </a:lnTo>
                <a:lnTo>
                  <a:pt x="413435" y="28816"/>
                </a:lnTo>
                <a:lnTo>
                  <a:pt x="400519" y="16090"/>
                </a:lnTo>
                <a:lnTo>
                  <a:pt x="352425" y="3365"/>
                </a:lnTo>
                <a:lnTo>
                  <a:pt x="326783" y="0"/>
                </a:lnTo>
                <a:lnTo>
                  <a:pt x="258660" y="177"/>
                </a:lnTo>
                <a:lnTo>
                  <a:pt x="210565" y="9550"/>
                </a:lnTo>
                <a:lnTo>
                  <a:pt x="192405" y="17221"/>
                </a:lnTo>
                <a:lnTo>
                  <a:pt x="149733" y="38557"/>
                </a:lnTo>
                <a:lnTo>
                  <a:pt x="115862" y="65506"/>
                </a:lnTo>
                <a:lnTo>
                  <a:pt x="80479" y="103873"/>
                </a:lnTo>
                <a:lnTo>
                  <a:pt x="46799" y="156463"/>
                </a:lnTo>
                <a:lnTo>
                  <a:pt x="24904" y="208305"/>
                </a:lnTo>
                <a:lnTo>
                  <a:pt x="12179" y="250037"/>
                </a:lnTo>
                <a:lnTo>
                  <a:pt x="190" y="308432"/>
                </a:lnTo>
                <a:lnTo>
                  <a:pt x="0" y="336511"/>
                </a:lnTo>
                <a:lnTo>
                  <a:pt x="10109" y="352043"/>
                </a:lnTo>
                <a:lnTo>
                  <a:pt x="19850" y="358216"/>
                </a:lnTo>
                <a:lnTo>
                  <a:pt x="35369" y="377875"/>
                </a:lnTo>
                <a:lnTo>
                  <a:pt x="51473" y="416242"/>
                </a:lnTo>
                <a:lnTo>
                  <a:pt x="51473" y="449554"/>
                </a:lnTo>
                <a:lnTo>
                  <a:pt x="43802" y="467334"/>
                </a:lnTo>
                <a:lnTo>
                  <a:pt x="21717" y="480618"/>
                </a:lnTo>
                <a:lnTo>
                  <a:pt x="0" y="484365"/>
                </a:lnTo>
                <a:lnTo>
                  <a:pt x="190" y="509257"/>
                </a:lnTo>
                <a:lnTo>
                  <a:pt x="9740" y="570090"/>
                </a:lnTo>
                <a:lnTo>
                  <a:pt x="28828" y="650379"/>
                </a:lnTo>
                <a:lnTo>
                  <a:pt x="54660" y="727113"/>
                </a:lnTo>
                <a:lnTo>
                  <a:pt x="89839" y="813396"/>
                </a:lnTo>
                <a:lnTo>
                  <a:pt x="141122" y="909586"/>
                </a:lnTo>
                <a:lnTo>
                  <a:pt x="195770" y="992504"/>
                </a:lnTo>
                <a:lnTo>
                  <a:pt x="259778" y="1072426"/>
                </a:lnTo>
                <a:lnTo>
                  <a:pt x="295148" y="1107605"/>
                </a:lnTo>
                <a:lnTo>
                  <a:pt x="349618" y="1155712"/>
                </a:lnTo>
                <a:lnTo>
                  <a:pt x="410070" y="1201369"/>
                </a:lnTo>
                <a:lnTo>
                  <a:pt x="415493" y="1201000"/>
                </a:lnTo>
                <a:lnTo>
                  <a:pt x="427850" y="1174800"/>
                </a:lnTo>
                <a:lnTo>
                  <a:pt x="437959" y="1165631"/>
                </a:lnTo>
                <a:lnTo>
                  <a:pt x="447497" y="1162456"/>
                </a:lnTo>
                <a:lnTo>
                  <a:pt x="471093" y="1162456"/>
                </a:lnTo>
                <a:lnTo>
                  <a:pt x="480631" y="1165631"/>
                </a:lnTo>
                <a:lnTo>
                  <a:pt x="493369" y="1175169"/>
                </a:lnTo>
                <a:lnTo>
                  <a:pt x="515823" y="1203998"/>
                </a:lnTo>
                <a:lnTo>
                  <a:pt x="528358" y="1242733"/>
                </a:lnTo>
                <a:lnTo>
                  <a:pt x="538467" y="1261452"/>
                </a:lnTo>
                <a:lnTo>
                  <a:pt x="544449" y="1265008"/>
                </a:lnTo>
                <a:lnTo>
                  <a:pt x="595731" y="1277734"/>
                </a:lnTo>
                <a:lnTo>
                  <a:pt x="631113" y="1280921"/>
                </a:lnTo>
                <a:lnTo>
                  <a:pt x="668362" y="1280921"/>
                </a:lnTo>
                <a:lnTo>
                  <a:pt x="703732" y="1277734"/>
                </a:lnTo>
                <a:lnTo>
                  <a:pt x="751827" y="1265008"/>
                </a:lnTo>
                <a:lnTo>
                  <a:pt x="783831" y="1248917"/>
                </a:lnTo>
                <a:lnTo>
                  <a:pt x="820331" y="1224775"/>
                </a:lnTo>
                <a:lnTo>
                  <a:pt x="855141" y="1189024"/>
                </a:lnTo>
                <a:lnTo>
                  <a:pt x="879843" y="1156080"/>
                </a:lnTo>
                <a:lnTo>
                  <a:pt x="906424" y="1108913"/>
                </a:lnTo>
                <a:lnTo>
                  <a:pt x="922515" y="1070736"/>
                </a:lnTo>
                <a:lnTo>
                  <a:pt x="938428" y="1012901"/>
                </a:lnTo>
                <a:lnTo>
                  <a:pt x="944791" y="977722"/>
                </a:lnTo>
                <a:lnTo>
                  <a:pt x="944968" y="944587"/>
                </a:lnTo>
                <a:lnTo>
                  <a:pt x="929068" y="925131"/>
                </a:lnTo>
                <a:lnTo>
                  <a:pt x="909980" y="902665"/>
                </a:lnTo>
                <a:lnTo>
                  <a:pt x="896696" y="874407"/>
                </a:lnTo>
                <a:lnTo>
                  <a:pt x="892581" y="8390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916010" y="6149665"/>
            <a:ext cx="3746" cy="133261"/>
          </a:xfrm>
          <a:custGeom>
            <a:avLst/>
            <a:gdLst/>
            <a:ahLst/>
            <a:cxnLst/>
            <a:rect l="l" t="t" r="r" b="b"/>
            <a:pathLst>
              <a:path w="3746" h="133261">
                <a:moveTo>
                  <a:pt x="3746" y="133261"/>
                </a:moveTo>
                <a:lnTo>
                  <a:pt x="3187" y="380"/>
                </a:lnTo>
                <a:lnTo>
                  <a:pt x="0" y="0"/>
                </a:lnTo>
                <a:lnTo>
                  <a:pt x="3746" y="1332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95184" y="6155654"/>
            <a:ext cx="49593" cy="104432"/>
          </a:xfrm>
          <a:custGeom>
            <a:avLst/>
            <a:gdLst/>
            <a:ahLst/>
            <a:cxnLst/>
            <a:rect l="l" t="t" r="r" b="b"/>
            <a:pathLst>
              <a:path w="49593" h="104432">
                <a:moveTo>
                  <a:pt x="0" y="100876"/>
                </a:moveTo>
                <a:lnTo>
                  <a:pt x="939" y="104432"/>
                </a:lnTo>
                <a:lnTo>
                  <a:pt x="17767" y="98628"/>
                </a:lnTo>
                <a:lnTo>
                  <a:pt x="33312" y="85344"/>
                </a:lnTo>
                <a:lnTo>
                  <a:pt x="46228" y="63068"/>
                </a:lnTo>
                <a:lnTo>
                  <a:pt x="49415" y="50152"/>
                </a:lnTo>
                <a:lnTo>
                  <a:pt x="49593" y="20218"/>
                </a:lnTo>
                <a:lnTo>
                  <a:pt x="42672" y="7861"/>
                </a:lnTo>
                <a:lnTo>
                  <a:pt x="33502" y="939"/>
                </a:lnTo>
                <a:lnTo>
                  <a:pt x="24892" y="0"/>
                </a:lnTo>
                <a:lnTo>
                  <a:pt x="39484" y="11049"/>
                </a:lnTo>
                <a:lnTo>
                  <a:pt x="46405" y="23393"/>
                </a:lnTo>
                <a:lnTo>
                  <a:pt x="46228" y="46977"/>
                </a:lnTo>
                <a:lnTo>
                  <a:pt x="43053" y="59893"/>
                </a:lnTo>
                <a:lnTo>
                  <a:pt x="30137" y="82156"/>
                </a:lnTo>
                <a:lnTo>
                  <a:pt x="14592" y="95453"/>
                </a:lnTo>
                <a:lnTo>
                  <a:pt x="0" y="100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677013" y="6156224"/>
            <a:ext cx="36690" cy="56146"/>
          </a:xfrm>
          <a:custGeom>
            <a:avLst/>
            <a:gdLst/>
            <a:ahLst/>
            <a:cxnLst/>
            <a:rect l="l" t="t" r="r" b="b"/>
            <a:pathLst>
              <a:path w="36690" h="56146">
                <a:moveTo>
                  <a:pt x="27330" y="13093"/>
                </a:moveTo>
                <a:lnTo>
                  <a:pt x="10858" y="177"/>
                </a:lnTo>
                <a:lnTo>
                  <a:pt x="6362" y="0"/>
                </a:lnTo>
                <a:lnTo>
                  <a:pt x="0" y="13474"/>
                </a:lnTo>
                <a:lnTo>
                  <a:pt x="4317" y="32740"/>
                </a:lnTo>
                <a:lnTo>
                  <a:pt x="11048" y="45097"/>
                </a:lnTo>
                <a:lnTo>
                  <a:pt x="23596" y="55384"/>
                </a:lnTo>
                <a:lnTo>
                  <a:pt x="33134" y="56146"/>
                </a:lnTo>
                <a:lnTo>
                  <a:pt x="36690" y="49961"/>
                </a:lnTo>
                <a:lnTo>
                  <a:pt x="36499" y="32562"/>
                </a:lnTo>
                <a:lnTo>
                  <a:pt x="27330" y="13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995377" y="6194962"/>
            <a:ext cx="7848" cy="6731"/>
          </a:xfrm>
          <a:custGeom>
            <a:avLst/>
            <a:gdLst/>
            <a:ahLst/>
            <a:cxnLst/>
            <a:rect l="l" t="t" r="r" b="b"/>
            <a:pathLst>
              <a:path w="7848" h="6730">
                <a:moveTo>
                  <a:pt x="0" y="6730"/>
                </a:moveTo>
                <a:lnTo>
                  <a:pt x="6553" y="6730"/>
                </a:lnTo>
                <a:lnTo>
                  <a:pt x="7848" y="2793"/>
                </a:lnTo>
                <a:lnTo>
                  <a:pt x="5041" y="0"/>
                </a:lnTo>
                <a:lnTo>
                  <a:pt x="0" y="6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425475" y="6191778"/>
            <a:ext cx="159461" cy="47167"/>
          </a:xfrm>
          <a:custGeom>
            <a:avLst/>
            <a:gdLst/>
            <a:ahLst/>
            <a:cxnLst/>
            <a:rect l="l" t="t" r="r" b="b"/>
            <a:pathLst>
              <a:path w="159461" h="47167">
                <a:moveTo>
                  <a:pt x="4305" y="40055"/>
                </a:moveTo>
                <a:lnTo>
                  <a:pt x="2057" y="0"/>
                </a:lnTo>
                <a:lnTo>
                  <a:pt x="0" y="47167"/>
                </a:lnTo>
                <a:lnTo>
                  <a:pt x="37236" y="30137"/>
                </a:lnTo>
                <a:lnTo>
                  <a:pt x="91516" y="7480"/>
                </a:lnTo>
                <a:lnTo>
                  <a:pt x="120713" y="6553"/>
                </a:lnTo>
                <a:lnTo>
                  <a:pt x="130073" y="9918"/>
                </a:lnTo>
                <a:lnTo>
                  <a:pt x="159461" y="23583"/>
                </a:lnTo>
                <a:lnTo>
                  <a:pt x="159461" y="19837"/>
                </a:lnTo>
                <a:lnTo>
                  <a:pt x="142989" y="9918"/>
                </a:lnTo>
                <a:lnTo>
                  <a:pt x="123888" y="3365"/>
                </a:lnTo>
                <a:lnTo>
                  <a:pt x="90576" y="3365"/>
                </a:lnTo>
                <a:lnTo>
                  <a:pt x="71488" y="9918"/>
                </a:lnTo>
                <a:lnTo>
                  <a:pt x="14960" y="36499"/>
                </a:lnTo>
                <a:lnTo>
                  <a:pt x="4305" y="400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592981" y="6153405"/>
            <a:ext cx="30695" cy="52590"/>
          </a:xfrm>
          <a:custGeom>
            <a:avLst/>
            <a:gdLst/>
            <a:ahLst/>
            <a:cxnLst/>
            <a:rect l="l" t="t" r="r" b="b"/>
            <a:pathLst>
              <a:path w="30695" h="52590">
                <a:moveTo>
                  <a:pt x="30695" y="1689"/>
                </a:moveTo>
                <a:lnTo>
                  <a:pt x="28816" y="0"/>
                </a:lnTo>
                <a:lnTo>
                  <a:pt x="0" y="51663"/>
                </a:lnTo>
                <a:lnTo>
                  <a:pt x="3746" y="52590"/>
                </a:lnTo>
                <a:lnTo>
                  <a:pt x="30695" y="16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589797" y="6153213"/>
            <a:ext cx="276428" cy="109499"/>
          </a:xfrm>
          <a:custGeom>
            <a:avLst/>
            <a:gdLst/>
            <a:ahLst/>
            <a:cxnLst/>
            <a:rect l="l" t="t" r="r" b="b"/>
            <a:pathLst>
              <a:path w="276428" h="109499">
                <a:moveTo>
                  <a:pt x="23952" y="83299"/>
                </a:moveTo>
                <a:lnTo>
                  <a:pt x="46037" y="109499"/>
                </a:lnTo>
                <a:lnTo>
                  <a:pt x="61010" y="106133"/>
                </a:lnTo>
                <a:lnTo>
                  <a:pt x="276428" y="1130"/>
                </a:lnTo>
                <a:lnTo>
                  <a:pt x="269138" y="0"/>
                </a:lnTo>
                <a:lnTo>
                  <a:pt x="57835" y="103136"/>
                </a:lnTo>
                <a:lnTo>
                  <a:pt x="46037" y="102946"/>
                </a:lnTo>
                <a:lnTo>
                  <a:pt x="33312" y="86664"/>
                </a:lnTo>
                <a:lnTo>
                  <a:pt x="558" y="58216"/>
                </a:lnTo>
                <a:lnTo>
                  <a:pt x="0" y="64960"/>
                </a:lnTo>
                <a:lnTo>
                  <a:pt x="23952" y="832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097927" y="6168951"/>
            <a:ext cx="157594" cy="155524"/>
          </a:xfrm>
          <a:custGeom>
            <a:avLst/>
            <a:gdLst/>
            <a:ahLst/>
            <a:cxnLst/>
            <a:rect l="l" t="t" r="r" b="b"/>
            <a:pathLst>
              <a:path w="157594" h="155524">
                <a:moveTo>
                  <a:pt x="157594" y="0"/>
                </a:moveTo>
                <a:lnTo>
                  <a:pt x="154419" y="368"/>
                </a:lnTo>
                <a:lnTo>
                  <a:pt x="138874" y="30492"/>
                </a:lnTo>
                <a:lnTo>
                  <a:pt x="104063" y="85343"/>
                </a:lnTo>
                <a:lnTo>
                  <a:pt x="0" y="151777"/>
                </a:lnTo>
                <a:lnTo>
                  <a:pt x="939" y="155524"/>
                </a:lnTo>
                <a:lnTo>
                  <a:pt x="129705" y="75044"/>
                </a:lnTo>
                <a:lnTo>
                  <a:pt x="129705" y="71297"/>
                </a:lnTo>
                <a:lnTo>
                  <a:pt x="124650" y="74104"/>
                </a:lnTo>
                <a:lnTo>
                  <a:pt x="118287" y="75603"/>
                </a:lnTo>
                <a:lnTo>
                  <a:pt x="119418" y="69430"/>
                </a:lnTo>
                <a:lnTo>
                  <a:pt x="142062" y="33680"/>
                </a:lnTo>
                <a:lnTo>
                  <a:pt x="15759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969916" y="6249422"/>
            <a:ext cx="20396" cy="6934"/>
          </a:xfrm>
          <a:custGeom>
            <a:avLst/>
            <a:gdLst/>
            <a:ahLst/>
            <a:cxnLst/>
            <a:rect l="l" t="t" r="r" b="b"/>
            <a:pathLst>
              <a:path w="20396" h="6934">
                <a:moveTo>
                  <a:pt x="749" y="2997"/>
                </a:moveTo>
                <a:lnTo>
                  <a:pt x="7099" y="6934"/>
                </a:lnTo>
                <a:lnTo>
                  <a:pt x="20396" y="6934"/>
                </a:lnTo>
                <a:lnTo>
                  <a:pt x="0" y="0"/>
                </a:lnTo>
                <a:lnTo>
                  <a:pt x="749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391216" y="6238942"/>
            <a:ext cx="34251" cy="17221"/>
          </a:xfrm>
          <a:custGeom>
            <a:avLst/>
            <a:gdLst/>
            <a:ahLst/>
            <a:cxnLst/>
            <a:rect l="l" t="t" r="r" b="b"/>
            <a:pathLst>
              <a:path w="34251" h="17221">
                <a:moveTo>
                  <a:pt x="0" y="17221"/>
                </a:moveTo>
                <a:lnTo>
                  <a:pt x="6172" y="17221"/>
                </a:lnTo>
                <a:lnTo>
                  <a:pt x="12915" y="10667"/>
                </a:lnTo>
                <a:lnTo>
                  <a:pt x="32943" y="2057"/>
                </a:lnTo>
                <a:lnTo>
                  <a:pt x="34251" y="0"/>
                </a:lnTo>
                <a:lnTo>
                  <a:pt x="25450" y="939"/>
                </a:lnTo>
                <a:lnTo>
                  <a:pt x="9740" y="7480"/>
                </a:lnTo>
                <a:lnTo>
                  <a:pt x="0" y="17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641269" y="6249612"/>
            <a:ext cx="516559" cy="93954"/>
          </a:xfrm>
          <a:custGeom>
            <a:avLst/>
            <a:gdLst/>
            <a:ahLst/>
            <a:cxnLst/>
            <a:rect l="l" t="t" r="r" b="b"/>
            <a:pathLst>
              <a:path w="516559" h="93954">
                <a:moveTo>
                  <a:pt x="516559" y="0"/>
                </a:moveTo>
                <a:lnTo>
                  <a:pt x="489800" y="0"/>
                </a:lnTo>
                <a:lnTo>
                  <a:pt x="239750" y="31813"/>
                </a:lnTo>
                <a:lnTo>
                  <a:pt x="118465" y="89839"/>
                </a:lnTo>
                <a:lnTo>
                  <a:pt x="92455" y="89839"/>
                </a:lnTo>
                <a:lnTo>
                  <a:pt x="270065" y="4305"/>
                </a:lnTo>
                <a:lnTo>
                  <a:pt x="266141" y="2997"/>
                </a:lnTo>
                <a:lnTo>
                  <a:pt x="83286" y="89839"/>
                </a:lnTo>
                <a:lnTo>
                  <a:pt x="41363" y="90766"/>
                </a:lnTo>
                <a:lnTo>
                  <a:pt x="23202" y="48094"/>
                </a:lnTo>
                <a:lnTo>
                  <a:pt x="7670" y="21894"/>
                </a:lnTo>
                <a:lnTo>
                  <a:pt x="0" y="18897"/>
                </a:lnTo>
                <a:lnTo>
                  <a:pt x="20027" y="51269"/>
                </a:lnTo>
                <a:lnTo>
                  <a:pt x="38176" y="93954"/>
                </a:lnTo>
                <a:lnTo>
                  <a:pt x="121653" y="93014"/>
                </a:lnTo>
                <a:lnTo>
                  <a:pt x="242938" y="35191"/>
                </a:lnTo>
                <a:lnTo>
                  <a:pt x="51655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361840" y="6285363"/>
            <a:ext cx="8229" cy="39293"/>
          </a:xfrm>
          <a:custGeom>
            <a:avLst/>
            <a:gdLst/>
            <a:ahLst/>
            <a:cxnLst/>
            <a:rect l="l" t="t" r="r" b="b"/>
            <a:pathLst>
              <a:path w="8229" h="39293">
                <a:moveTo>
                  <a:pt x="4305" y="5803"/>
                </a:moveTo>
                <a:lnTo>
                  <a:pt x="1498" y="16471"/>
                </a:lnTo>
                <a:lnTo>
                  <a:pt x="1676" y="39293"/>
                </a:lnTo>
                <a:lnTo>
                  <a:pt x="8229" y="2793"/>
                </a:lnTo>
                <a:lnTo>
                  <a:pt x="0" y="0"/>
                </a:lnTo>
                <a:lnTo>
                  <a:pt x="4305" y="5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052828" y="6332711"/>
            <a:ext cx="30505" cy="17208"/>
          </a:xfrm>
          <a:custGeom>
            <a:avLst/>
            <a:gdLst/>
            <a:ahLst/>
            <a:cxnLst/>
            <a:rect l="l" t="t" r="r" b="b"/>
            <a:pathLst>
              <a:path w="30505" h="17208">
                <a:moveTo>
                  <a:pt x="30505" y="1308"/>
                </a:moveTo>
                <a:lnTo>
                  <a:pt x="30124" y="0"/>
                </a:lnTo>
                <a:lnTo>
                  <a:pt x="5613" y="8801"/>
                </a:lnTo>
                <a:lnTo>
                  <a:pt x="3733" y="10668"/>
                </a:lnTo>
                <a:lnTo>
                  <a:pt x="0" y="17208"/>
                </a:lnTo>
                <a:lnTo>
                  <a:pt x="6730" y="16649"/>
                </a:lnTo>
                <a:lnTo>
                  <a:pt x="30505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428841" y="6374254"/>
            <a:ext cx="23571" cy="36880"/>
          </a:xfrm>
          <a:custGeom>
            <a:avLst/>
            <a:gdLst/>
            <a:ahLst/>
            <a:cxnLst/>
            <a:rect l="l" t="t" r="r" b="b"/>
            <a:pathLst>
              <a:path w="23571" h="36880">
                <a:moveTo>
                  <a:pt x="11036" y="2997"/>
                </a:moveTo>
                <a:lnTo>
                  <a:pt x="7302" y="0"/>
                </a:lnTo>
                <a:lnTo>
                  <a:pt x="0" y="0"/>
                </a:lnTo>
                <a:lnTo>
                  <a:pt x="13843" y="13106"/>
                </a:lnTo>
                <a:lnTo>
                  <a:pt x="23393" y="36880"/>
                </a:lnTo>
                <a:lnTo>
                  <a:pt x="23571" y="22466"/>
                </a:lnTo>
                <a:lnTo>
                  <a:pt x="11036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366522" y="6354975"/>
            <a:ext cx="80098" cy="40233"/>
          </a:xfrm>
          <a:custGeom>
            <a:avLst/>
            <a:gdLst/>
            <a:ahLst/>
            <a:cxnLst/>
            <a:rect l="l" t="t" r="r" b="b"/>
            <a:pathLst>
              <a:path w="80098" h="40233">
                <a:moveTo>
                  <a:pt x="5422" y="32943"/>
                </a:moveTo>
                <a:lnTo>
                  <a:pt x="0" y="29387"/>
                </a:lnTo>
                <a:lnTo>
                  <a:pt x="177" y="40233"/>
                </a:lnTo>
                <a:lnTo>
                  <a:pt x="80098" y="0"/>
                </a:lnTo>
                <a:lnTo>
                  <a:pt x="72986" y="0"/>
                </a:lnTo>
                <a:lnTo>
                  <a:pt x="5422" y="32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008291" y="6355163"/>
            <a:ext cx="45847" cy="94145"/>
          </a:xfrm>
          <a:custGeom>
            <a:avLst/>
            <a:gdLst/>
            <a:ahLst/>
            <a:cxnLst/>
            <a:rect l="l" t="t" r="r" b="b"/>
            <a:pathLst>
              <a:path w="45847" h="94145">
                <a:moveTo>
                  <a:pt x="0" y="93205"/>
                </a:moveTo>
                <a:lnTo>
                  <a:pt x="3556" y="94145"/>
                </a:lnTo>
                <a:lnTo>
                  <a:pt x="26746" y="52412"/>
                </a:lnTo>
                <a:lnTo>
                  <a:pt x="45847" y="939"/>
                </a:lnTo>
                <a:lnTo>
                  <a:pt x="42291" y="0"/>
                </a:lnTo>
                <a:lnTo>
                  <a:pt x="25628" y="41744"/>
                </a:lnTo>
                <a:lnTo>
                  <a:pt x="0" y="932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858733" y="6457547"/>
            <a:ext cx="51485" cy="94513"/>
          </a:xfrm>
          <a:custGeom>
            <a:avLst/>
            <a:gdLst/>
            <a:ahLst/>
            <a:cxnLst/>
            <a:rect l="l" t="t" r="r" b="b"/>
            <a:pathLst>
              <a:path w="51485" h="94513">
                <a:moveTo>
                  <a:pt x="51485" y="91516"/>
                </a:moveTo>
                <a:lnTo>
                  <a:pt x="51485" y="64185"/>
                </a:lnTo>
                <a:lnTo>
                  <a:pt x="45491" y="51092"/>
                </a:lnTo>
                <a:lnTo>
                  <a:pt x="0" y="0"/>
                </a:lnTo>
                <a:lnTo>
                  <a:pt x="0" y="6362"/>
                </a:lnTo>
                <a:lnTo>
                  <a:pt x="42303" y="54279"/>
                </a:lnTo>
                <a:lnTo>
                  <a:pt x="48298" y="67373"/>
                </a:lnTo>
                <a:lnTo>
                  <a:pt x="48298" y="94513"/>
                </a:lnTo>
                <a:lnTo>
                  <a:pt x="51485" y="915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419668" y="6450992"/>
            <a:ext cx="75425" cy="35940"/>
          </a:xfrm>
          <a:custGeom>
            <a:avLst/>
            <a:gdLst/>
            <a:ahLst/>
            <a:cxnLst/>
            <a:rect l="l" t="t" r="r" b="b"/>
            <a:pathLst>
              <a:path w="75425" h="35940">
                <a:moveTo>
                  <a:pt x="75425" y="1498"/>
                </a:moveTo>
                <a:lnTo>
                  <a:pt x="71310" y="0"/>
                </a:lnTo>
                <a:lnTo>
                  <a:pt x="0" y="35559"/>
                </a:lnTo>
                <a:lnTo>
                  <a:pt x="6743" y="35940"/>
                </a:lnTo>
                <a:lnTo>
                  <a:pt x="75425" y="1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749821" y="6499461"/>
            <a:ext cx="85534" cy="22466"/>
          </a:xfrm>
          <a:custGeom>
            <a:avLst/>
            <a:gdLst/>
            <a:ahLst/>
            <a:cxnLst/>
            <a:rect l="l" t="t" r="r" b="b"/>
            <a:pathLst>
              <a:path w="85534" h="22466">
                <a:moveTo>
                  <a:pt x="0" y="22466"/>
                </a:moveTo>
                <a:lnTo>
                  <a:pt x="6184" y="22466"/>
                </a:lnTo>
                <a:lnTo>
                  <a:pt x="32194" y="2806"/>
                </a:lnTo>
                <a:lnTo>
                  <a:pt x="85534" y="11798"/>
                </a:lnTo>
                <a:lnTo>
                  <a:pt x="55587" y="3187"/>
                </a:lnTo>
                <a:lnTo>
                  <a:pt x="39484" y="0"/>
                </a:lnTo>
                <a:lnTo>
                  <a:pt x="26568" y="749"/>
                </a:lnTo>
                <a:lnTo>
                  <a:pt x="0" y="224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204055" y="6518188"/>
            <a:ext cx="35941" cy="55206"/>
          </a:xfrm>
          <a:custGeom>
            <a:avLst/>
            <a:gdLst/>
            <a:ahLst/>
            <a:cxnLst/>
            <a:rect l="l" t="t" r="r" b="b"/>
            <a:pathLst>
              <a:path w="35941" h="55206">
                <a:moveTo>
                  <a:pt x="19659" y="6730"/>
                </a:moveTo>
                <a:lnTo>
                  <a:pt x="6565" y="0"/>
                </a:lnTo>
                <a:lnTo>
                  <a:pt x="2628" y="368"/>
                </a:lnTo>
                <a:lnTo>
                  <a:pt x="0" y="4114"/>
                </a:lnTo>
                <a:lnTo>
                  <a:pt x="190" y="26200"/>
                </a:lnTo>
                <a:lnTo>
                  <a:pt x="6934" y="41922"/>
                </a:lnTo>
                <a:lnTo>
                  <a:pt x="22656" y="55206"/>
                </a:lnTo>
                <a:lnTo>
                  <a:pt x="31076" y="55016"/>
                </a:lnTo>
                <a:lnTo>
                  <a:pt x="35941" y="46215"/>
                </a:lnTo>
                <a:lnTo>
                  <a:pt x="32385" y="26009"/>
                </a:lnTo>
                <a:lnTo>
                  <a:pt x="19659" y="6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640705" y="6537835"/>
            <a:ext cx="91516" cy="46037"/>
          </a:xfrm>
          <a:custGeom>
            <a:avLst/>
            <a:gdLst/>
            <a:ahLst/>
            <a:cxnLst/>
            <a:rect l="l" t="t" r="r" b="b"/>
            <a:pathLst>
              <a:path w="91516" h="46037">
                <a:moveTo>
                  <a:pt x="0" y="0"/>
                </a:moveTo>
                <a:lnTo>
                  <a:pt x="78232" y="2997"/>
                </a:lnTo>
                <a:lnTo>
                  <a:pt x="78600" y="4305"/>
                </a:lnTo>
                <a:lnTo>
                  <a:pt x="33134" y="39865"/>
                </a:lnTo>
                <a:lnTo>
                  <a:pt x="33312" y="46037"/>
                </a:lnTo>
                <a:lnTo>
                  <a:pt x="91516" y="1308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876716" y="6617566"/>
            <a:ext cx="34061" cy="7683"/>
          </a:xfrm>
          <a:custGeom>
            <a:avLst/>
            <a:gdLst/>
            <a:ahLst/>
            <a:cxnLst/>
            <a:rect l="l" t="t" r="r" b="b"/>
            <a:pathLst>
              <a:path w="34061" h="7683">
                <a:moveTo>
                  <a:pt x="30683" y="0"/>
                </a:moveTo>
                <a:lnTo>
                  <a:pt x="2806" y="190"/>
                </a:lnTo>
                <a:lnTo>
                  <a:pt x="0" y="3568"/>
                </a:lnTo>
                <a:lnTo>
                  <a:pt x="27127" y="3568"/>
                </a:lnTo>
                <a:lnTo>
                  <a:pt x="33870" y="7683"/>
                </a:lnTo>
                <a:lnTo>
                  <a:pt x="34061" y="3746"/>
                </a:lnTo>
                <a:lnTo>
                  <a:pt x="3068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735783" y="6611382"/>
            <a:ext cx="18161" cy="14046"/>
          </a:xfrm>
          <a:custGeom>
            <a:avLst/>
            <a:gdLst/>
            <a:ahLst/>
            <a:cxnLst/>
            <a:rect l="l" t="t" r="r" b="b"/>
            <a:pathLst>
              <a:path w="18161" h="14046">
                <a:moveTo>
                  <a:pt x="18161" y="1879"/>
                </a:moveTo>
                <a:lnTo>
                  <a:pt x="16294" y="0"/>
                </a:lnTo>
                <a:lnTo>
                  <a:pt x="0" y="10490"/>
                </a:lnTo>
                <a:lnTo>
                  <a:pt x="939" y="14046"/>
                </a:lnTo>
                <a:lnTo>
                  <a:pt x="18161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454856" y="6623927"/>
            <a:ext cx="275882" cy="219354"/>
          </a:xfrm>
          <a:custGeom>
            <a:avLst/>
            <a:gdLst/>
            <a:ahLst/>
            <a:cxnLst/>
            <a:rect l="l" t="t" r="r" b="b"/>
            <a:pathLst>
              <a:path w="275882" h="219354">
                <a:moveTo>
                  <a:pt x="266141" y="5054"/>
                </a:moveTo>
                <a:lnTo>
                  <a:pt x="220294" y="35750"/>
                </a:lnTo>
                <a:lnTo>
                  <a:pt x="137934" y="97510"/>
                </a:lnTo>
                <a:lnTo>
                  <a:pt x="96202" y="132702"/>
                </a:lnTo>
                <a:lnTo>
                  <a:pt x="42113" y="180987"/>
                </a:lnTo>
                <a:lnTo>
                  <a:pt x="0" y="212991"/>
                </a:lnTo>
                <a:lnTo>
                  <a:pt x="190" y="219354"/>
                </a:lnTo>
                <a:lnTo>
                  <a:pt x="50165" y="179489"/>
                </a:lnTo>
                <a:lnTo>
                  <a:pt x="99568" y="135877"/>
                </a:lnTo>
                <a:lnTo>
                  <a:pt x="141122" y="100698"/>
                </a:lnTo>
                <a:lnTo>
                  <a:pt x="223469" y="38938"/>
                </a:lnTo>
                <a:lnTo>
                  <a:pt x="275882" y="5054"/>
                </a:lnTo>
                <a:lnTo>
                  <a:pt x="269138" y="0"/>
                </a:lnTo>
                <a:lnTo>
                  <a:pt x="262026" y="0"/>
                </a:lnTo>
                <a:lnTo>
                  <a:pt x="266141" y="50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892995" y="6630295"/>
            <a:ext cx="13842" cy="3937"/>
          </a:xfrm>
          <a:custGeom>
            <a:avLst/>
            <a:gdLst/>
            <a:ahLst/>
            <a:cxnLst/>
            <a:rect l="l" t="t" r="r" b="b"/>
            <a:pathLst>
              <a:path w="13842" h="3936">
                <a:moveTo>
                  <a:pt x="6553" y="0"/>
                </a:moveTo>
                <a:lnTo>
                  <a:pt x="0" y="3936"/>
                </a:lnTo>
                <a:lnTo>
                  <a:pt x="10287" y="3936"/>
                </a:lnTo>
                <a:lnTo>
                  <a:pt x="13843" y="0"/>
                </a:lnTo>
                <a:lnTo>
                  <a:pt x="65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743278" y="6572832"/>
            <a:ext cx="17208" cy="73926"/>
          </a:xfrm>
          <a:custGeom>
            <a:avLst/>
            <a:gdLst/>
            <a:ahLst/>
            <a:cxnLst/>
            <a:rect l="l" t="t" r="r" b="b"/>
            <a:pathLst>
              <a:path w="17208" h="73926">
                <a:moveTo>
                  <a:pt x="17208" y="64198"/>
                </a:moveTo>
                <a:lnTo>
                  <a:pt x="14033" y="0"/>
                </a:lnTo>
                <a:lnTo>
                  <a:pt x="11023" y="62318"/>
                </a:lnTo>
                <a:lnTo>
                  <a:pt x="0" y="73926"/>
                </a:lnTo>
                <a:lnTo>
                  <a:pt x="6172" y="73926"/>
                </a:lnTo>
                <a:lnTo>
                  <a:pt x="17208" y="641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722126" y="6579203"/>
            <a:ext cx="102743" cy="256590"/>
          </a:xfrm>
          <a:custGeom>
            <a:avLst/>
            <a:gdLst/>
            <a:ahLst/>
            <a:cxnLst/>
            <a:rect l="l" t="t" r="r" b="b"/>
            <a:pathLst>
              <a:path w="102742" h="256590">
                <a:moveTo>
                  <a:pt x="53517" y="256590"/>
                </a:moveTo>
                <a:lnTo>
                  <a:pt x="60629" y="208127"/>
                </a:lnTo>
                <a:lnTo>
                  <a:pt x="59880" y="195389"/>
                </a:lnTo>
                <a:lnTo>
                  <a:pt x="66814" y="194830"/>
                </a:lnTo>
                <a:lnTo>
                  <a:pt x="66992" y="205867"/>
                </a:lnTo>
                <a:lnTo>
                  <a:pt x="70548" y="202120"/>
                </a:lnTo>
                <a:lnTo>
                  <a:pt x="76923" y="254533"/>
                </a:lnTo>
                <a:lnTo>
                  <a:pt x="76733" y="195389"/>
                </a:lnTo>
                <a:lnTo>
                  <a:pt x="79159" y="206248"/>
                </a:lnTo>
                <a:lnTo>
                  <a:pt x="82905" y="208864"/>
                </a:lnTo>
                <a:lnTo>
                  <a:pt x="102743" y="208495"/>
                </a:lnTo>
                <a:lnTo>
                  <a:pt x="85902" y="205676"/>
                </a:lnTo>
                <a:lnTo>
                  <a:pt x="82334" y="202882"/>
                </a:lnTo>
                <a:lnTo>
                  <a:pt x="80098" y="192392"/>
                </a:lnTo>
                <a:lnTo>
                  <a:pt x="61010" y="189026"/>
                </a:lnTo>
                <a:lnTo>
                  <a:pt x="54457" y="182664"/>
                </a:lnTo>
                <a:lnTo>
                  <a:pt x="47904" y="102743"/>
                </a:lnTo>
                <a:lnTo>
                  <a:pt x="6172" y="93383"/>
                </a:lnTo>
                <a:lnTo>
                  <a:pt x="3175" y="64376"/>
                </a:lnTo>
                <a:lnTo>
                  <a:pt x="0" y="0"/>
                </a:lnTo>
                <a:lnTo>
                  <a:pt x="0" y="67564"/>
                </a:lnTo>
                <a:lnTo>
                  <a:pt x="2984" y="96570"/>
                </a:lnTo>
                <a:lnTo>
                  <a:pt x="44729" y="105930"/>
                </a:lnTo>
                <a:lnTo>
                  <a:pt x="51460" y="185661"/>
                </a:lnTo>
                <a:lnTo>
                  <a:pt x="54648" y="189026"/>
                </a:lnTo>
                <a:lnTo>
                  <a:pt x="54457" y="231889"/>
                </a:lnTo>
                <a:lnTo>
                  <a:pt x="50342" y="253403"/>
                </a:lnTo>
                <a:lnTo>
                  <a:pt x="37236" y="256400"/>
                </a:lnTo>
                <a:lnTo>
                  <a:pt x="53517" y="2565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893749" y="6598483"/>
            <a:ext cx="104063" cy="205308"/>
          </a:xfrm>
          <a:custGeom>
            <a:avLst/>
            <a:gdLst/>
            <a:ahLst/>
            <a:cxnLst/>
            <a:rect l="l" t="t" r="r" b="b"/>
            <a:pathLst>
              <a:path w="104063" h="205308">
                <a:moveTo>
                  <a:pt x="90017" y="205308"/>
                </a:moveTo>
                <a:lnTo>
                  <a:pt x="104063" y="196519"/>
                </a:lnTo>
                <a:lnTo>
                  <a:pt x="103682" y="195198"/>
                </a:lnTo>
                <a:lnTo>
                  <a:pt x="86842" y="202120"/>
                </a:lnTo>
                <a:lnTo>
                  <a:pt x="42849" y="202120"/>
                </a:lnTo>
                <a:lnTo>
                  <a:pt x="22263" y="195198"/>
                </a:lnTo>
                <a:lnTo>
                  <a:pt x="43230" y="184162"/>
                </a:lnTo>
                <a:lnTo>
                  <a:pt x="45110" y="118846"/>
                </a:lnTo>
                <a:lnTo>
                  <a:pt x="84404" y="90766"/>
                </a:lnTo>
                <a:lnTo>
                  <a:pt x="81407" y="0"/>
                </a:lnTo>
                <a:lnTo>
                  <a:pt x="81229" y="87579"/>
                </a:lnTo>
                <a:lnTo>
                  <a:pt x="41910" y="115658"/>
                </a:lnTo>
                <a:lnTo>
                  <a:pt x="40043" y="180784"/>
                </a:lnTo>
                <a:lnTo>
                  <a:pt x="22821" y="189395"/>
                </a:lnTo>
                <a:lnTo>
                  <a:pt x="0" y="192201"/>
                </a:lnTo>
                <a:lnTo>
                  <a:pt x="39674" y="205308"/>
                </a:lnTo>
                <a:lnTo>
                  <a:pt x="90017" y="205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886618" y="6643199"/>
            <a:ext cx="29768" cy="10121"/>
          </a:xfrm>
          <a:custGeom>
            <a:avLst/>
            <a:gdLst/>
            <a:ahLst/>
            <a:cxnLst/>
            <a:rect l="l" t="t" r="r" b="b"/>
            <a:pathLst>
              <a:path w="29768" h="10121">
                <a:moveTo>
                  <a:pt x="22656" y="0"/>
                </a:moveTo>
                <a:lnTo>
                  <a:pt x="0" y="10121"/>
                </a:lnTo>
                <a:lnTo>
                  <a:pt x="9740" y="10121"/>
                </a:lnTo>
                <a:lnTo>
                  <a:pt x="29768" y="0"/>
                </a:lnTo>
                <a:lnTo>
                  <a:pt x="2265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680384" y="6624111"/>
            <a:ext cx="12915" cy="75056"/>
          </a:xfrm>
          <a:custGeom>
            <a:avLst/>
            <a:gdLst/>
            <a:ahLst/>
            <a:cxnLst/>
            <a:rect l="l" t="t" r="r" b="b"/>
            <a:pathLst>
              <a:path w="12915" h="75056">
                <a:moveTo>
                  <a:pt x="12915" y="65138"/>
                </a:moveTo>
                <a:lnTo>
                  <a:pt x="9728" y="0"/>
                </a:lnTo>
                <a:lnTo>
                  <a:pt x="9728" y="61950"/>
                </a:lnTo>
                <a:lnTo>
                  <a:pt x="0" y="68694"/>
                </a:lnTo>
                <a:lnTo>
                  <a:pt x="0" y="75057"/>
                </a:lnTo>
                <a:lnTo>
                  <a:pt x="12915" y="651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653805" y="6630487"/>
            <a:ext cx="55397" cy="180975"/>
          </a:xfrm>
          <a:custGeom>
            <a:avLst/>
            <a:gdLst/>
            <a:ahLst/>
            <a:cxnLst/>
            <a:rect l="l" t="t" r="r" b="b"/>
            <a:pathLst>
              <a:path w="55397" h="180975">
                <a:moveTo>
                  <a:pt x="3365" y="94132"/>
                </a:moveTo>
                <a:lnTo>
                  <a:pt x="43040" y="102361"/>
                </a:lnTo>
                <a:lnTo>
                  <a:pt x="46418" y="105549"/>
                </a:lnTo>
                <a:lnTo>
                  <a:pt x="52400" y="166750"/>
                </a:lnTo>
                <a:lnTo>
                  <a:pt x="55397" y="180974"/>
                </a:lnTo>
                <a:lnTo>
                  <a:pt x="49606" y="102361"/>
                </a:lnTo>
                <a:lnTo>
                  <a:pt x="46418" y="98996"/>
                </a:lnTo>
                <a:lnTo>
                  <a:pt x="6553" y="90766"/>
                </a:lnTo>
                <a:lnTo>
                  <a:pt x="1130" y="0"/>
                </a:lnTo>
                <a:lnTo>
                  <a:pt x="0" y="0"/>
                </a:lnTo>
                <a:lnTo>
                  <a:pt x="3365" y="941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230261" y="6460718"/>
            <a:ext cx="209054" cy="317614"/>
          </a:xfrm>
          <a:custGeom>
            <a:avLst/>
            <a:gdLst/>
            <a:ahLst/>
            <a:cxnLst/>
            <a:rect l="l" t="t" r="r" b="b"/>
            <a:pathLst>
              <a:path w="209054" h="317614">
                <a:moveTo>
                  <a:pt x="209054" y="17411"/>
                </a:moveTo>
                <a:lnTo>
                  <a:pt x="209054" y="0"/>
                </a:lnTo>
                <a:lnTo>
                  <a:pt x="199516" y="58966"/>
                </a:lnTo>
                <a:lnTo>
                  <a:pt x="180047" y="129146"/>
                </a:lnTo>
                <a:lnTo>
                  <a:pt x="0" y="218236"/>
                </a:lnTo>
                <a:lnTo>
                  <a:pt x="9740" y="218236"/>
                </a:lnTo>
                <a:lnTo>
                  <a:pt x="175552" y="137007"/>
                </a:lnTo>
                <a:lnTo>
                  <a:pt x="176860" y="137566"/>
                </a:lnTo>
                <a:lnTo>
                  <a:pt x="166382" y="163588"/>
                </a:lnTo>
                <a:lnTo>
                  <a:pt x="144106" y="208508"/>
                </a:lnTo>
                <a:lnTo>
                  <a:pt x="115290" y="246875"/>
                </a:lnTo>
                <a:lnTo>
                  <a:pt x="90957" y="273824"/>
                </a:lnTo>
                <a:lnTo>
                  <a:pt x="66814" y="294601"/>
                </a:lnTo>
                <a:lnTo>
                  <a:pt x="28816" y="317614"/>
                </a:lnTo>
                <a:lnTo>
                  <a:pt x="38557" y="317423"/>
                </a:lnTo>
                <a:lnTo>
                  <a:pt x="70002" y="297776"/>
                </a:lnTo>
                <a:lnTo>
                  <a:pt x="94145" y="276999"/>
                </a:lnTo>
                <a:lnTo>
                  <a:pt x="118465" y="250063"/>
                </a:lnTo>
                <a:lnTo>
                  <a:pt x="147294" y="211683"/>
                </a:lnTo>
                <a:lnTo>
                  <a:pt x="169760" y="166763"/>
                </a:lnTo>
                <a:lnTo>
                  <a:pt x="189966" y="113423"/>
                </a:lnTo>
                <a:lnTo>
                  <a:pt x="202691" y="62141"/>
                </a:lnTo>
                <a:lnTo>
                  <a:pt x="209054" y="174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548066" y="6681570"/>
            <a:ext cx="100495" cy="186410"/>
          </a:xfrm>
          <a:custGeom>
            <a:avLst/>
            <a:gdLst/>
            <a:ahLst/>
            <a:cxnLst/>
            <a:rect l="l" t="t" r="r" b="b"/>
            <a:pathLst>
              <a:path w="100495" h="186410">
                <a:moveTo>
                  <a:pt x="1117" y="0"/>
                </a:moveTo>
                <a:lnTo>
                  <a:pt x="0" y="17602"/>
                </a:lnTo>
                <a:lnTo>
                  <a:pt x="39484" y="26022"/>
                </a:lnTo>
                <a:lnTo>
                  <a:pt x="44907" y="94335"/>
                </a:lnTo>
                <a:lnTo>
                  <a:pt x="87769" y="102755"/>
                </a:lnTo>
                <a:lnTo>
                  <a:pt x="94132" y="186410"/>
                </a:lnTo>
                <a:lnTo>
                  <a:pt x="100495" y="186232"/>
                </a:lnTo>
                <a:lnTo>
                  <a:pt x="97688" y="182854"/>
                </a:lnTo>
                <a:lnTo>
                  <a:pt x="90957" y="99580"/>
                </a:lnTo>
                <a:lnTo>
                  <a:pt x="48094" y="91147"/>
                </a:lnTo>
                <a:lnTo>
                  <a:pt x="42659" y="22834"/>
                </a:lnTo>
                <a:lnTo>
                  <a:pt x="3175" y="14414"/>
                </a:lnTo>
                <a:lnTo>
                  <a:pt x="111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313365" y="6710395"/>
            <a:ext cx="325653" cy="128765"/>
          </a:xfrm>
          <a:custGeom>
            <a:avLst/>
            <a:gdLst/>
            <a:ahLst/>
            <a:cxnLst/>
            <a:rect l="l" t="t" r="r" b="b"/>
            <a:pathLst>
              <a:path w="325653" h="128765">
                <a:moveTo>
                  <a:pt x="238251" y="14033"/>
                </a:moveTo>
                <a:lnTo>
                  <a:pt x="0" y="128765"/>
                </a:lnTo>
                <a:lnTo>
                  <a:pt x="9918" y="128765"/>
                </a:lnTo>
                <a:lnTo>
                  <a:pt x="96011" y="86652"/>
                </a:lnTo>
                <a:lnTo>
                  <a:pt x="123151" y="83667"/>
                </a:lnTo>
                <a:lnTo>
                  <a:pt x="108737" y="80670"/>
                </a:lnTo>
                <a:lnTo>
                  <a:pt x="244982" y="16281"/>
                </a:lnTo>
                <a:lnTo>
                  <a:pt x="276809" y="54470"/>
                </a:lnTo>
                <a:lnTo>
                  <a:pt x="292341" y="67754"/>
                </a:lnTo>
                <a:lnTo>
                  <a:pt x="325653" y="69811"/>
                </a:lnTo>
                <a:lnTo>
                  <a:pt x="324535" y="67754"/>
                </a:lnTo>
                <a:lnTo>
                  <a:pt x="295516" y="64579"/>
                </a:lnTo>
                <a:lnTo>
                  <a:pt x="279984" y="51282"/>
                </a:lnTo>
                <a:lnTo>
                  <a:pt x="238061" y="0"/>
                </a:lnTo>
                <a:lnTo>
                  <a:pt x="238251" y="140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852386" y="6694482"/>
            <a:ext cx="13842" cy="81610"/>
          </a:xfrm>
          <a:custGeom>
            <a:avLst/>
            <a:gdLst/>
            <a:ahLst/>
            <a:cxnLst/>
            <a:rect l="l" t="t" r="r" b="b"/>
            <a:pathLst>
              <a:path w="13842" h="81610">
                <a:moveTo>
                  <a:pt x="8229" y="1879"/>
                </a:moveTo>
                <a:lnTo>
                  <a:pt x="7480" y="0"/>
                </a:lnTo>
                <a:lnTo>
                  <a:pt x="4495" y="30327"/>
                </a:lnTo>
                <a:lnTo>
                  <a:pt x="0" y="38938"/>
                </a:lnTo>
                <a:lnTo>
                  <a:pt x="3556" y="39497"/>
                </a:lnTo>
                <a:lnTo>
                  <a:pt x="7670" y="35382"/>
                </a:lnTo>
                <a:lnTo>
                  <a:pt x="10668" y="67386"/>
                </a:lnTo>
                <a:lnTo>
                  <a:pt x="13843" y="81610"/>
                </a:lnTo>
                <a:lnTo>
                  <a:pt x="8229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150158" y="6691124"/>
            <a:ext cx="58572" cy="26200"/>
          </a:xfrm>
          <a:custGeom>
            <a:avLst/>
            <a:gdLst/>
            <a:ahLst/>
            <a:cxnLst/>
            <a:rect l="l" t="t" r="r" b="b"/>
            <a:pathLst>
              <a:path w="58572" h="26200">
                <a:moveTo>
                  <a:pt x="9728" y="26200"/>
                </a:moveTo>
                <a:lnTo>
                  <a:pt x="58572" y="0"/>
                </a:lnTo>
                <a:lnTo>
                  <a:pt x="51460" y="0"/>
                </a:lnTo>
                <a:lnTo>
                  <a:pt x="0" y="26200"/>
                </a:lnTo>
                <a:lnTo>
                  <a:pt x="9728" y="262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829921" y="6672038"/>
            <a:ext cx="17030" cy="112471"/>
          </a:xfrm>
          <a:custGeom>
            <a:avLst/>
            <a:gdLst/>
            <a:ahLst/>
            <a:cxnLst/>
            <a:rect l="l" t="t" r="r" b="b"/>
            <a:pathLst>
              <a:path w="17030" h="112471">
                <a:moveTo>
                  <a:pt x="13855" y="84582"/>
                </a:moveTo>
                <a:lnTo>
                  <a:pt x="11239" y="107416"/>
                </a:lnTo>
                <a:lnTo>
                  <a:pt x="0" y="112471"/>
                </a:lnTo>
                <a:lnTo>
                  <a:pt x="13106" y="112471"/>
                </a:lnTo>
                <a:lnTo>
                  <a:pt x="17030" y="87769"/>
                </a:lnTo>
                <a:lnTo>
                  <a:pt x="13855" y="0"/>
                </a:lnTo>
                <a:lnTo>
                  <a:pt x="13855" y="845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613005" y="6681576"/>
            <a:ext cx="13106" cy="68872"/>
          </a:xfrm>
          <a:custGeom>
            <a:avLst/>
            <a:gdLst/>
            <a:ahLst/>
            <a:cxnLst/>
            <a:rect l="l" t="t" r="r" b="b"/>
            <a:pathLst>
              <a:path w="13106" h="68872">
                <a:moveTo>
                  <a:pt x="12915" y="58953"/>
                </a:moveTo>
                <a:lnTo>
                  <a:pt x="13106" y="0"/>
                </a:lnTo>
                <a:lnTo>
                  <a:pt x="9728" y="55765"/>
                </a:lnTo>
                <a:lnTo>
                  <a:pt x="0" y="62509"/>
                </a:lnTo>
                <a:lnTo>
                  <a:pt x="190" y="68872"/>
                </a:lnTo>
                <a:lnTo>
                  <a:pt x="12915" y="5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788369" y="6748965"/>
            <a:ext cx="39687" cy="3733"/>
          </a:xfrm>
          <a:custGeom>
            <a:avLst/>
            <a:gdLst/>
            <a:ahLst/>
            <a:cxnLst/>
            <a:rect l="l" t="t" r="r" b="b"/>
            <a:pathLst>
              <a:path w="39687" h="3733">
                <a:moveTo>
                  <a:pt x="0" y="3733"/>
                </a:moveTo>
                <a:lnTo>
                  <a:pt x="39687" y="177"/>
                </a:lnTo>
                <a:lnTo>
                  <a:pt x="5994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24988" y="6761869"/>
            <a:ext cx="6908" cy="10655"/>
          </a:xfrm>
          <a:custGeom>
            <a:avLst/>
            <a:gdLst/>
            <a:ahLst/>
            <a:cxnLst/>
            <a:rect l="l" t="t" r="r" b="b"/>
            <a:pathLst>
              <a:path w="6908" h="10655">
                <a:moveTo>
                  <a:pt x="0" y="6362"/>
                </a:moveTo>
                <a:lnTo>
                  <a:pt x="6908" y="10655"/>
                </a:lnTo>
                <a:lnTo>
                  <a:pt x="3733" y="2425"/>
                </a:lnTo>
                <a:lnTo>
                  <a:pt x="0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881020" y="6765043"/>
            <a:ext cx="42849" cy="7480"/>
          </a:xfrm>
          <a:custGeom>
            <a:avLst/>
            <a:gdLst/>
            <a:ahLst/>
            <a:cxnLst/>
            <a:rect l="l" t="t" r="r" b="b"/>
            <a:pathLst>
              <a:path w="42849" h="7480">
                <a:moveTo>
                  <a:pt x="9728" y="0"/>
                </a:moveTo>
                <a:lnTo>
                  <a:pt x="0" y="3937"/>
                </a:lnTo>
                <a:lnTo>
                  <a:pt x="927" y="7480"/>
                </a:lnTo>
                <a:lnTo>
                  <a:pt x="12915" y="3187"/>
                </a:lnTo>
                <a:lnTo>
                  <a:pt x="42849" y="3568"/>
                </a:lnTo>
                <a:lnTo>
                  <a:pt x="33324" y="0"/>
                </a:lnTo>
                <a:lnTo>
                  <a:pt x="972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829929" y="6765601"/>
            <a:ext cx="8407" cy="3568"/>
          </a:xfrm>
          <a:custGeom>
            <a:avLst/>
            <a:gdLst/>
            <a:ahLst/>
            <a:cxnLst/>
            <a:rect l="l" t="t" r="r" b="b"/>
            <a:pathLst>
              <a:path w="8407" h="3568">
                <a:moveTo>
                  <a:pt x="0" y="2997"/>
                </a:moveTo>
                <a:lnTo>
                  <a:pt x="7493" y="3568"/>
                </a:lnTo>
                <a:lnTo>
                  <a:pt x="8407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495654" y="6780954"/>
            <a:ext cx="177622" cy="283362"/>
          </a:xfrm>
          <a:custGeom>
            <a:avLst/>
            <a:gdLst/>
            <a:ahLst/>
            <a:cxnLst/>
            <a:rect l="l" t="t" r="r" b="b"/>
            <a:pathLst>
              <a:path w="177622" h="283362">
                <a:moveTo>
                  <a:pt x="0" y="381"/>
                </a:moveTo>
                <a:lnTo>
                  <a:pt x="17602" y="3187"/>
                </a:lnTo>
                <a:lnTo>
                  <a:pt x="27508" y="12547"/>
                </a:lnTo>
                <a:lnTo>
                  <a:pt x="174434" y="262585"/>
                </a:lnTo>
                <a:lnTo>
                  <a:pt x="173316" y="282422"/>
                </a:lnTo>
                <a:lnTo>
                  <a:pt x="177050" y="283362"/>
                </a:lnTo>
                <a:lnTo>
                  <a:pt x="177622" y="259410"/>
                </a:lnTo>
                <a:lnTo>
                  <a:pt x="30695" y="9359"/>
                </a:lnTo>
                <a:lnTo>
                  <a:pt x="20777" y="0"/>
                </a:lnTo>
                <a:lnTo>
                  <a:pt x="0" y="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720612" y="6783567"/>
            <a:ext cx="3187" cy="14973"/>
          </a:xfrm>
          <a:custGeom>
            <a:avLst/>
            <a:gdLst/>
            <a:ahLst/>
            <a:cxnLst/>
            <a:rect l="l" t="t" r="r" b="b"/>
            <a:pathLst>
              <a:path w="3187" h="14973">
                <a:moveTo>
                  <a:pt x="0" y="380"/>
                </a:moveTo>
                <a:lnTo>
                  <a:pt x="393" y="14973"/>
                </a:lnTo>
                <a:lnTo>
                  <a:pt x="3187" y="0"/>
                </a:lnTo>
                <a:lnTo>
                  <a:pt x="0" y="3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721004" y="6797241"/>
            <a:ext cx="42862" cy="6731"/>
          </a:xfrm>
          <a:custGeom>
            <a:avLst/>
            <a:gdLst/>
            <a:ahLst/>
            <a:cxnLst/>
            <a:rect l="l" t="t" r="r" b="b"/>
            <a:pathLst>
              <a:path w="42862" h="6730">
                <a:moveTo>
                  <a:pt x="16090" y="0"/>
                </a:moveTo>
                <a:lnTo>
                  <a:pt x="0" y="6553"/>
                </a:lnTo>
                <a:lnTo>
                  <a:pt x="9918" y="6731"/>
                </a:lnTo>
                <a:lnTo>
                  <a:pt x="19265" y="2997"/>
                </a:lnTo>
                <a:lnTo>
                  <a:pt x="42862" y="3378"/>
                </a:lnTo>
                <a:lnTo>
                  <a:pt x="33121" y="0"/>
                </a:lnTo>
                <a:lnTo>
                  <a:pt x="1609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5727352" y="6737156"/>
            <a:ext cx="49225" cy="64211"/>
          </a:xfrm>
          <a:custGeom>
            <a:avLst/>
            <a:gdLst/>
            <a:ahLst/>
            <a:cxnLst/>
            <a:rect l="l" t="t" r="r" b="b"/>
            <a:pathLst>
              <a:path w="49225" h="64211">
                <a:moveTo>
                  <a:pt x="26212" y="23025"/>
                </a:moveTo>
                <a:lnTo>
                  <a:pt x="380" y="54838"/>
                </a:lnTo>
                <a:lnTo>
                  <a:pt x="0" y="64211"/>
                </a:lnTo>
                <a:lnTo>
                  <a:pt x="26212" y="29387"/>
                </a:lnTo>
                <a:lnTo>
                  <a:pt x="49225" y="939"/>
                </a:lnTo>
                <a:lnTo>
                  <a:pt x="45669" y="0"/>
                </a:lnTo>
                <a:lnTo>
                  <a:pt x="26212" y="230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813821" y="6816330"/>
            <a:ext cx="46037" cy="7480"/>
          </a:xfrm>
          <a:custGeom>
            <a:avLst/>
            <a:gdLst/>
            <a:ahLst/>
            <a:cxnLst/>
            <a:rect l="l" t="t" r="r" b="b"/>
            <a:pathLst>
              <a:path w="46037" h="7480">
                <a:moveTo>
                  <a:pt x="9740" y="0"/>
                </a:moveTo>
                <a:lnTo>
                  <a:pt x="0" y="3937"/>
                </a:lnTo>
                <a:lnTo>
                  <a:pt x="761" y="7480"/>
                </a:lnTo>
                <a:lnTo>
                  <a:pt x="12915" y="3175"/>
                </a:lnTo>
                <a:lnTo>
                  <a:pt x="46037" y="3556"/>
                </a:lnTo>
                <a:lnTo>
                  <a:pt x="39865" y="0"/>
                </a:lnTo>
                <a:lnTo>
                  <a:pt x="974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711456" y="6816143"/>
            <a:ext cx="20777" cy="20777"/>
          </a:xfrm>
          <a:custGeom>
            <a:avLst/>
            <a:gdLst/>
            <a:ahLst/>
            <a:cxnLst/>
            <a:rect l="l" t="t" r="r" b="b"/>
            <a:pathLst>
              <a:path w="20777" h="20777">
                <a:moveTo>
                  <a:pt x="1117" y="20777"/>
                </a:moveTo>
                <a:lnTo>
                  <a:pt x="3187" y="6362"/>
                </a:lnTo>
                <a:lnTo>
                  <a:pt x="7099" y="6172"/>
                </a:lnTo>
                <a:lnTo>
                  <a:pt x="20777" y="13855"/>
                </a:lnTo>
                <a:lnTo>
                  <a:pt x="20396" y="7112"/>
                </a:lnTo>
                <a:lnTo>
                  <a:pt x="0" y="0"/>
                </a:lnTo>
                <a:lnTo>
                  <a:pt x="1117" y="20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353792" y="6828878"/>
            <a:ext cx="96012" cy="19646"/>
          </a:xfrm>
          <a:custGeom>
            <a:avLst/>
            <a:gdLst/>
            <a:ahLst/>
            <a:cxnLst/>
            <a:rect l="l" t="t" r="r" b="b"/>
            <a:pathLst>
              <a:path w="96012" h="19646">
                <a:moveTo>
                  <a:pt x="9537" y="13284"/>
                </a:moveTo>
                <a:lnTo>
                  <a:pt x="35369" y="19646"/>
                </a:lnTo>
                <a:lnTo>
                  <a:pt x="56705" y="19646"/>
                </a:lnTo>
                <a:lnTo>
                  <a:pt x="76174" y="16459"/>
                </a:lnTo>
                <a:lnTo>
                  <a:pt x="95453" y="2984"/>
                </a:lnTo>
                <a:lnTo>
                  <a:pt x="96012" y="0"/>
                </a:lnTo>
                <a:lnTo>
                  <a:pt x="92265" y="0"/>
                </a:lnTo>
                <a:lnTo>
                  <a:pt x="72796" y="13284"/>
                </a:lnTo>
                <a:lnTo>
                  <a:pt x="53530" y="16281"/>
                </a:lnTo>
                <a:lnTo>
                  <a:pt x="38544" y="16459"/>
                </a:lnTo>
                <a:lnTo>
                  <a:pt x="12725" y="10096"/>
                </a:lnTo>
                <a:lnTo>
                  <a:pt x="0" y="177"/>
                </a:lnTo>
                <a:lnTo>
                  <a:pt x="0" y="6362"/>
                </a:lnTo>
                <a:lnTo>
                  <a:pt x="9537" y="132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736717" y="6832616"/>
            <a:ext cx="14401" cy="3556"/>
          </a:xfrm>
          <a:custGeom>
            <a:avLst/>
            <a:gdLst/>
            <a:ahLst/>
            <a:cxnLst/>
            <a:rect l="l" t="t" r="r" b="b"/>
            <a:pathLst>
              <a:path w="14401" h="3555">
                <a:moveTo>
                  <a:pt x="0" y="3555"/>
                </a:moveTo>
                <a:lnTo>
                  <a:pt x="14401" y="3174"/>
                </a:lnTo>
                <a:lnTo>
                  <a:pt x="939" y="0"/>
                </a:lnTo>
                <a:lnTo>
                  <a:pt x="0" y="35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59988" y="6848151"/>
            <a:ext cx="39852" cy="7861"/>
          </a:xfrm>
          <a:custGeom>
            <a:avLst/>
            <a:gdLst/>
            <a:ahLst/>
            <a:cxnLst/>
            <a:rect l="l" t="t" r="r" b="b"/>
            <a:pathLst>
              <a:path w="39852" h="7861">
                <a:moveTo>
                  <a:pt x="0" y="4114"/>
                </a:moveTo>
                <a:lnTo>
                  <a:pt x="1117" y="7861"/>
                </a:lnTo>
                <a:lnTo>
                  <a:pt x="9728" y="3365"/>
                </a:lnTo>
                <a:lnTo>
                  <a:pt x="39852" y="3733"/>
                </a:lnTo>
                <a:lnTo>
                  <a:pt x="33680" y="177"/>
                </a:lnTo>
                <a:lnTo>
                  <a:pt x="6362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746638" y="6864427"/>
            <a:ext cx="43040" cy="6743"/>
          </a:xfrm>
          <a:custGeom>
            <a:avLst/>
            <a:gdLst/>
            <a:ahLst/>
            <a:cxnLst/>
            <a:rect l="l" t="t" r="r" b="b"/>
            <a:pathLst>
              <a:path w="43040" h="6743">
                <a:moveTo>
                  <a:pt x="19469" y="0"/>
                </a:moveTo>
                <a:lnTo>
                  <a:pt x="0" y="6743"/>
                </a:lnTo>
                <a:lnTo>
                  <a:pt x="9740" y="6553"/>
                </a:lnTo>
                <a:lnTo>
                  <a:pt x="26568" y="2997"/>
                </a:lnTo>
                <a:lnTo>
                  <a:pt x="43040" y="3378"/>
                </a:lnTo>
                <a:lnTo>
                  <a:pt x="1946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034504" y="6889685"/>
            <a:ext cx="46228" cy="30327"/>
          </a:xfrm>
          <a:custGeom>
            <a:avLst/>
            <a:gdLst/>
            <a:ahLst/>
            <a:cxnLst/>
            <a:rect l="l" t="t" r="r" b="b"/>
            <a:pathLst>
              <a:path w="46227" h="30327">
                <a:moveTo>
                  <a:pt x="46227" y="1511"/>
                </a:moveTo>
                <a:lnTo>
                  <a:pt x="42113" y="0"/>
                </a:lnTo>
                <a:lnTo>
                  <a:pt x="0" y="26771"/>
                </a:lnTo>
                <a:lnTo>
                  <a:pt x="939" y="30327"/>
                </a:lnTo>
                <a:lnTo>
                  <a:pt x="46227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19386" y="6864061"/>
            <a:ext cx="131572" cy="113601"/>
          </a:xfrm>
          <a:custGeom>
            <a:avLst/>
            <a:gdLst/>
            <a:ahLst/>
            <a:cxnLst/>
            <a:rect l="l" t="t" r="r" b="b"/>
            <a:pathLst>
              <a:path w="131572" h="113601">
                <a:moveTo>
                  <a:pt x="0" y="103682"/>
                </a:moveTo>
                <a:lnTo>
                  <a:pt x="0" y="113601"/>
                </a:lnTo>
                <a:lnTo>
                  <a:pt x="13474" y="88328"/>
                </a:lnTo>
                <a:lnTo>
                  <a:pt x="34251" y="64185"/>
                </a:lnTo>
                <a:lnTo>
                  <a:pt x="61201" y="39852"/>
                </a:lnTo>
                <a:lnTo>
                  <a:pt x="99568" y="14211"/>
                </a:lnTo>
                <a:lnTo>
                  <a:pt x="131572" y="1117"/>
                </a:lnTo>
                <a:lnTo>
                  <a:pt x="131572" y="0"/>
                </a:lnTo>
                <a:lnTo>
                  <a:pt x="111353" y="3543"/>
                </a:lnTo>
                <a:lnTo>
                  <a:pt x="98437" y="9905"/>
                </a:lnTo>
                <a:lnTo>
                  <a:pt x="53708" y="38925"/>
                </a:lnTo>
                <a:lnTo>
                  <a:pt x="18148" y="73736"/>
                </a:lnTo>
                <a:lnTo>
                  <a:pt x="0" y="10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55215" y="6976355"/>
            <a:ext cx="32372" cy="52590"/>
          </a:xfrm>
          <a:custGeom>
            <a:avLst/>
            <a:gdLst/>
            <a:ahLst/>
            <a:cxnLst/>
            <a:rect l="l" t="t" r="r" b="b"/>
            <a:pathLst>
              <a:path w="32372" h="52590">
                <a:moveTo>
                  <a:pt x="19646" y="6362"/>
                </a:moveTo>
                <a:lnTo>
                  <a:pt x="13093" y="0"/>
                </a:lnTo>
                <a:lnTo>
                  <a:pt x="0" y="1117"/>
                </a:lnTo>
                <a:lnTo>
                  <a:pt x="0" y="26022"/>
                </a:lnTo>
                <a:lnTo>
                  <a:pt x="9918" y="44729"/>
                </a:lnTo>
                <a:lnTo>
                  <a:pt x="19088" y="51650"/>
                </a:lnTo>
                <a:lnTo>
                  <a:pt x="32181" y="52590"/>
                </a:lnTo>
                <a:lnTo>
                  <a:pt x="32372" y="25641"/>
                </a:lnTo>
                <a:lnTo>
                  <a:pt x="19646" y="6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793983" y="7046537"/>
            <a:ext cx="54838" cy="88531"/>
          </a:xfrm>
          <a:custGeom>
            <a:avLst/>
            <a:gdLst/>
            <a:ahLst/>
            <a:cxnLst/>
            <a:rect l="l" t="t" r="r" b="b"/>
            <a:pathLst>
              <a:path w="54838" h="88531">
                <a:moveTo>
                  <a:pt x="49225" y="76923"/>
                </a:moveTo>
                <a:lnTo>
                  <a:pt x="3733" y="0"/>
                </a:lnTo>
                <a:lnTo>
                  <a:pt x="0" y="0"/>
                </a:lnTo>
                <a:lnTo>
                  <a:pt x="48666" y="84035"/>
                </a:lnTo>
                <a:lnTo>
                  <a:pt x="54838" y="88531"/>
                </a:lnTo>
                <a:lnTo>
                  <a:pt x="49225" y="769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1452049" y="7238748"/>
            <a:ext cx="7112" cy="14592"/>
          </a:xfrm>
          <a:custGeom>
            <a:avLst/>
            <a:gdLst/>
            <a:ahLst/>
            <a:cxnLst/>
            <a:rect l="l" t="t" r="r" b="b"/>
            <a:pathLst>
              <a:path w="7112" h="14592">
                <a:moveTo>
                  <a:pt x="3378" y="10858"/>
                </a:moveTo>
                <a:lnTo>
                  <a:pt x="0" y="13652"/>
                </a:lnTo>
                <a:lnTo>
                  <a:pt x="6934" y="14592"/>
                </a:lnTo>
                <a:lnTo>
                  <a:pt x="7112" y="0"/>
                </a:lnTo>
                <a:lnTo>
                  <a:pt x="3378" y="1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1464038" y="7258775"/>
            <a:ext cx="7861" cy="7302"/>
          </a:xfrm>
          <a:custGeom>
            <a:avLst/>
            <a:gdLst/>
            <a:ahLst/>
            <a:cxnLst/>
            <a:rect l="l" t="t" r="r" b="b"/>
            <a:pathLst>
              <a:path w="7861" h="7302">
                <a:moveTo>
                  <a:pt x="1676" y="7302"/>
                </a:moveTo>
                <a:lnTo>
                  <a:pt x="7861" y="2628"/>
                </a:lnTo>
                <a:lnTo>
                  <a:pt x="0" y="0"/>
                </a:lnTo>
                <a:lnTo>
                  <a:pt x="1676" y="7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348914" y="7306508"/>
            <a:ext cx="97320" cy="19088"/>
          </a:xfrm>
          <a:custGeom>
            <a:avLst/>
            <a:gdLst/>
            <a:ahLst/>
            <a:cxnLst/>
            <a:rect l="l" t="t" r="r" b="b"/>
            <a:pathLst>
              <a:path w="97320" h="19088">
                <a:moveTo>
                  <a:pt x="571" y="5803"/>
                </a:moveTo>
                <a:lnTo>
                  <a:pt x="10490" y="12725"/>
                </a:lnTo>
                <a:lnTo>
                  <a:pt x="29578" y="19088"/>
                </a:lnTo>
                <a:lnTo>
                  <a:pt x="67195" y="19088"/>
                </a:lnTo>
                <a:lnTo>
                  <a:pt x="86283" y="12725"/>
                </a:lnTo>
                <a:lnTo>
                  <a:pt x="97320" y="3746"/>
                </a:lnTo>
                <a:lnTo>
                  <a:pt x="97320" y="0"/>
                </a:lnTo>
                <a:lnTo>
                  <a:pt x="83108" y="9537"/>
                </a:lnTo>
                <a:lnTo>
                  <a:pt x="64008" y="15900"/>
                </a:lnTo>
                <a:lnTo>
                  <a:pt x="32753" y="15900"/>
                </a:lnTo>
                <a:lnTo>
                  <a:pt x="13665" y="9537"/>
                </a:lnTo>
                <a:lnTo>
                  <a:pt x="0" y="2616"/>
                </a:lnTo>
                <a:lnTo>
                  <a:pt x="571" y="5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77580" y="7338133"/>
            <a:ext cx="36118" cy="52590"/>
          </a:xfrm>
          <a:custGeom>
            <a:avLst/>
            <a:gdLst/>
            <a:ahLst/>
            <a:cxnLst/>
            <a:rect l="l" t="t" r="r" b="b"/>
            <a:pathLst>
              <a:path w="36118" h="52590">
                <a:moveTo>
                  <a:pt x="23583" y="6172"/>
                </a:moveTo>
                <a:lnTo>
                  <a:pt x="13665" y="0"/>
                </a:lnTo>
                <a:lnTo>
                  <a:pt x="2997" y="0"/>
                </a:lnTo>
                <a:lnTo>
                  <a:pt x="0" y="12725"/>
                </a:lnTo>
                <a:lnTo>
                  <a:pt x="7112" y="35559"/>
                </a:lnTo>
                <a:lnTo>
                  <a:pt x="20027" y="51460"/>
                </a:lnTo>
                <a:lnTo>
                  <a:pt x="32562" y="52590"/>
                </a:lnTo>
                <a:lnTo>
                  <a:pt x="36118" y="46418"/>
                </a:lnTo>
                <a:lnTo>
                  <a:pt x="36118" y="28828"/>
                </a:lnTo>
                <a:lnTo>
                  <a:pt x="23583" y="61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98993" y="7444628"/>
            <a:ext cx="341757" cy="109296"/>
          </a:xfrm>
          <a:custGeom>
            <a:avLst/>
            <a:gdLst/>
            <a:ahLst/>
            <a:cxnLst/>
            <a:rect l="l" t="t" r="r" b="b"/>
            <a:pathLst>
              <a:path w="341756" h="109296">
                <a:moveTo>
                  <a:pt x="317423" y="11976"/>
                </a:moveTo>
                <a:lnTo>
                  <a:pt x="341756" y="1308"/>
                </a:lnTo>
                <a:lnTo>
                  <a:pt x="341375" y="0"/>
                </a:lnTo>
                <a:lnTo>
                  <a:pt x="282054" y="21894"/>
                </a:lnTo>
                <a:lnTo>
                  <a:pt x="186029" y="53898"/>
                </a:lnTo>
                <a:lnTo>
                  <a:pt x="0" y="105740"/>
                </a:lnTo>
                <a:lnTo>
                  <a:pt x="749" y="109296"/>
                </a:lnTo>
                <a:lnTo>
                  <a:pt x="189217" y="57086"/>
                </a:lnTo>
                <a:lnTo>
                  <a:pt x="312369" y="15341"/>
                </a:lnTo>
                <a:lnTo>
                  <a:pt x="318363" y="28257"/>
                </a:lnTo>
                <a:lnTo>
                  <a:pt x="317233" y="41363"/>
                </a:lnTo>
                <a:lnTo>
                  <a:pt x="320979" y="42481"/>
                </a:lnTo>
                <a:lnTo>
                  <a:pt x="321538" y="24892"/>
                </a:lnTo>
                <a:lnTo>
                  <a:pt x="317423" y="119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989962" y="7620556"/>
            <a:ext cx="8991" cy="6743"/>
          </a:xfrm>
          <a:custGeom>
            <a:avLst/>
            <a:gdLst/>
            <a:ahLst/>
            <a:cxnLst/>
            <a:rect l="l" t="t" r="r" b="b"/>
            <a:pathLst>
              <a:path w="8991" h="6743">
                <a:moveTo>
                  <a:pt x="5041" y="6743"/>
                </a:moveTo>
                <a:lnTo>
                  <a:pt x="8991" y="6743"/>
                </a:lnTo>
                <a:lnTo>
                  <a:pt x="8420" y="3365"/>
                </a:lnTo>
                <a:lnTo>
                  <a:pt x="0" y="0"/>
                </a:lnTo>
                <a:lnTo>
                  <a:pt x="5041" y="6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40393" y="7962318"/>
            <a:ext cx="55397" cy="16649"/>
          </a:xfrm>
          <a:custGeom>
            <a:avLst/>
            <a:gdLst/>
            <a:ahLst/>
            <a:cxnLst/>
            <a:rect l="l" t="t" r="r" b="b"/>
            <a:pathLst>
              <a:path w="55397" h="16649">
                <a:moveTo>
                  <a:pt x="52031" y="3733"/>
                </a:moveTo>
                <a:lnTo>
                  <a:pt x="55397" y="0"/>
                </a:lnTo>
                <a:lnTo>
                  <a:pt x="48475" y="177"/>
                </a:lnTo>
                <a:lnTo>
                  <a:pt x="0" y="16649"/>
                </a:lnTo>
                <a:lnTo>
                  <a:pt x="13106" y="16649"/>
                </a:lnTo>
                <a:lnTo>
                  <a:pt x="52031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075487" y="7978773"/>
            <a:ext cx="24333" cy="54660"/>
          </a:xfrm>
          <a:custGeom>
            <a:avLst/>
            <a:gdLst/>
            <a:ahLst/>
            <a:cxnLst/>
            <a:rect l="l" t="t" r="r" b="b"/>
            <a:pathLst>
              <a:path w="24333" h="54660">
                <a:moveTo>
                  <a:pt x="16471" y="54660"/>
                </a:moveTo>
                <a:lnTo>
                  <a:pt x="24333" y="42862"/>
                </a:lnTo>
                <a:lnTo>
                  <a:pt x="24333" y="28828"/>
                </a:lnTo>
                <a:lnTo>
                  <a:pt x="14973" y="9182"/>
                </a:lnTo>
                <a:lnTo>
                  <a:pt x="1498" y="0"/>
                </a:lnTo>
                <a:lnTo>
                  <a:pt x="0" y="380"/>
                </a:lnTo>
                <a:lnTo>
                  <a:pt x="4673" y="6565"/>
                </a:lnTo>
                <a:lnTo>
                  <a:pt x="8610" y="9182"/>
                </a:lnTo>
                <a:lnTo>
                  <a:pt x="17780" y="22466"/>
                </a:lnTo>
                <a:lnTo>
                  <a:pt x="21336" y="39496"/>
                </a:lnTo>
                <a:lnTo>
                  <a:pt x="10109" y="54470"/>
                </a:lnTo>
                <a:lnTo>
                  <a:pt x="16471" y="546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24762" y="7979342"/>
            <a:ext cx="47167" cy="23025"/>
          </a:xfrm>
          <a:custGeom>
            <a:avLst/>
            <a:gdLst/>
            <a:ahLst/>
            <a:cxnLst/>
            <a:rect l="l" t="t" r="r" b="b"/>
            <a:pathLst>
              <a:path w="47167" h="23025">
                <a:moveTo>
                  <a:pt x="47167" y="1308"/>
                </a:moveTo>
                <a:lnTo>
                  <a:pt x="43243" y="0"/>
                </a:lnTo>
                <a:lnTo>
                  <a:pt x="0" y="19278"/>
                </a:lnTo>
                <a:lnTo>
                  <a:pt x="939" y="23025"/>
                </a:lnTo>
                <a:lnTo>
                  <a:pt x="47167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938859" y="8077790"/>
            <a:ext cx="6921" cy="3365"/>
          </a:xfrm>
          <a:custGeom>
            <a:avLst/>
            <a:gdLst/>
            <a:ahLst/>
            <a:cxnLst/>
            <a:rect l="l" t="t" r="r" b="b"/>
            <a:pathLst>
              <a:path w="6921" h="3365">
                <a:moveTo>
                  <a:pt x="0" y="0"/>
                </a:moveTo>
                <a:lnTo>
                  <a:pt x="177" y="3365"/>
                </a:lnTo>
                <a:lnTo>
                  <a:pt x="6553" y="3365"/>
                </a:lnTo>
                <a:lnTo>
                  <a:pt x="6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1420614" y="8340751"/>
            <a:ext cx="202133" cy="147294"/>
          </a:xfrm>
          <a:custGeom>
            <a:avLst/>
            <a:gdLst/>
            <a:ahLst/>
            <a:cxnLst/>
            <a:rect l="l" t="t" r="r" b="b"/>
            <a:pathLst>
              <a:path w="202133" h="147294">
                <a:moveTo>
                  <a:pt x="189776" y="8788"/>
                </a:moveTo>
                <a:lnTo>
                  <a:pt x="198958" y="25273"/>
                </a:lnTo>
                <a:lnTo>
                  <a:pt x="197637" y="47904"/>
                </a:lnTo>
                <a:lnTo>
                  <a:pt x="99568" y="96951"/>
                </a:lnTo>
                <a:lnTo>
                  <a:pt x="96393" y="116408"/>
                </a:lnTo>
                <a:lnTo>
                  <a:pt x="88709" y="127825"/>
                </a:lnTo>
                <a:lnTo>
                  <a:pt x="56705" y="144297"/>
                </a:lnTo>
                <a:lnTo>
                  <a:pt x="48285" y="144297"/>
                </a:lnTo>
                <a:lnTo>
                  <a:pt x="35560" y="140550"/>
                </a:lnTo>
                <a:lnTo>
                  <a:pt x="19646" y="127635"/>
                </a:lnTo>
                <a:lnTo>
                  <a:pt x="9740" y="112102"/>
                </a:lnTo>
                <a:lnTo>
                  <a:pt x="3187" y="92824"/>
                </a:lnTo>
                <a:lnTo>
                  <a:pt x="3187" y="67932"/>
                </a:lnTo>
                <a:lnTo>
                  <a:pt x="9918" y="55397"/>
                </a:lnTo>
                <a:lnTo>
                  <a:pt x="41541" y="39116"/>
                </a:lnTo>
                <a:lnTo>
                  <a:pt x="58013" y="38176"/>
                </a:lnTo>
                <a:lnTo>
                  <a:pt x="73736" y="48285"/>
                </a:lnTo>
                <a:lnTo>
                  <a:pt x="83477" y="45859"/>
                </a:lnTo>
                <a:lnTo>
                  <a:pt x="173304" y="3365"/>
                </a:lnTo>
                <a:lnTo>
                  <a:pt x="172377" y="0"/>
                </a:lnTo>
                <a:lnTo>
                  <a:pt x="82537" y="41732"/>
                </a:lnTo>
                <a:lnTo>
                  <a:pt x="70929" y="41363"/>
                </a:lnTo>
                <a:lnTo>
                  <a:pt x="61201" y="35001"/>
                </a:lnTo>
                <a:lnTo>
                  <a:pt x="38366" y="35928"/>
                </a:lnTo>
                <a:lnTo>
                  <a:pt x="6743" y="52209"/>
                </a:lnTo>
                <a:lnTo>
                  <a:pt x="0" y="64757"/>
                </a:lnTo>
                <a:lnTo>
                  <a:pt x="0" y="96202"/>
                </a:lnTo>
                <a:lnTo>
                  <a:pt x="6553" y="115277"/>
                </a:lnTo>
                <a:lnTo>
                  <a:pt x="16471" y="130822"/>
                </a:lnTo>
                <a:lnTo>
                  <a:pt x="32385" y="143738"/>
                </a:lnTo>
                <a:lnTo>
                  <a:pt x="44919" y="147294"/>
                </a:lnTo>
                <a:lnTo>
                  <a:pt x="60261" y="147294"/>
                </a:lnTo>
                <a:lnTo>
                  <a:pt x="91897" y="131013"/>
                </a:lnTo>
                <a:lnTo>
                  <a:pt x="99758" y="119595"/>
                </a:lnTo>
                <a:lnTo>
                  <a:pt x="102755" y="100126"/>
                </a:lnTo>
                <a:lnTo>
                  <a:pt x="200825" y="51092"/>
                </a:lnTo>
                <a:lnTo>
                  <a:pt x="202133" y="22085"/>
                </a:lnTo>
                <a:lnTo>
                  <a:pt x="192963" y="5613"/>
                </a:lnTo>
                <a:lnTo>
                  <a:pt x="179108" y="0"/>
                </a:lnTo>
                <a:lnTo>
                  <a:pt x="178371" y="3365"/>
                </a:lnTo>
                <a:lnTo>
                  <a:pt x="189776" y="87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1464777" y="8439383"/>
            <a:ext cx="3746" cy="4864"/>
          </a:xfrm>
          <a:custGeom>
            <a:avLst/>
            <a:gdLst/>
            <a:ahLst/>
            <a:cxnLst/>
            <a:rect l="l" t="t" r="r" b="b"/>
            <a:pathLst>
              <a:path w="3746" h="4864">
                <a:moveTo>
                  <a:pt x="0" y="749"/>
                </a:moveTo>
                <a:lnTo>
                  <a:pt x="1130" y="4864"/>
                </a:lnTo>
                <a:lnTo>
                  <a:pt x="374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704149" y="5294911"/>
            <a:ext cx="68122" cy="59512"/>
          </a:xfrm>
          <a:custGeom>
            <a:avLst/>
            <a:gdLst/>
            <a:ahLst/>
            <a:cxnLst/>
            <a:rect l="l" t="t" r="r" b="b"/>
            <a:pathLst>
              <a:path w="68122" h="59512">
                <a:moveTo>
                  <a:pt x="0" y="26009"/>
                </a:moveTo>
                <a:lnTo>
                  <a:pt x="749" y="29006"/>
                </a:lnTo>
                <a:lnTo>
                  <a:pt x="33312" y="58394"/>
                </a:lnTo>
                <a:lnTo>
                  <a:pt x="39116" y="59512"/>
                </a:lnTo>
                <a:lnTo>
                  <a:pt x="68122" y="0"/>
                </a:lnTo>
                <a:lnTo>
                  <a:pt x="0" y="260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5768149" y="5381750"/>
            <a:ext cx="68694" cy="29197"/>
          </a:xfrm>
          <a:custGeom>
            <a:avLst/>
            <a:gdLst/>
            <a:ahLst/>
            <a:cxnLst/>
            <a:rect l="l" t="t" r="r" b="b"/>
            <a:pathLst>
              <a:path w="68694" h="29197">
                <a:moveTo>
                  <a:pt x="46050" y="3365"/>
                </a:moveTo>
                <a:lnTo>
                  <a:pt x="0" y="0"/>
                </a:lnTo>
                <a:lnTo>
                  <a:pt x="23596" y="29006"/>
                </a:lnTo>
                <a:lnTo>
                  <a:pt x="35382" y="29197"/>
                </a:lnTo>
                <a:lnTo>
                  <a:pt x="68694" y="13474"/>
                </a:lnTo>
                <a:lnTo>
                  <a:pt x="68694" y="10109"/>
                </a:lnTo>
                <a:lnTo>
                  <a:pt x="46050" y="3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995365" y="5682331"/>
            <a:ext cx="113423" cy="68872"/>
          </a:xfrm>
          <a:custGeom>
            <a:avLst/>
            <a:gdLst/>
            <a:ahLst/>
            <a:cxnLst/>
            <a:rect l="l" t="t" r="r" b="b"/>
            <a:pathLst>
              <a:path w="113423" h="68872">
                <a:moveTo>
                  <a:pt x="99567" y="0"/>
                </a:moveTo>
                <a:lnTo>
                  <a:pt x="0" y="48844"/>
                </a:lnTo>
                <a:lnTo>
                  <a:pt x="761" y="54838"/>
                </a:lnTo>
                <a:lnTo>
                  <a:pt x="6743" y="68872"/>
                </a:lnTo>
                <a:lnTo>
                  <a:pt x="29019" y="61379"/>
                </a:lnTo>
                <a:lnTo>
                  <a:pt x="86474" y="32372"/>
                </a:lnTo>
                <a:lnTo>
                  <a:pt x="113423" y="33870"/>
                </a:lnTo>
                <a:lnTo>
                  <a:pt x="103504" y="558"/>
                </a:lnTo>
                <a:lnTo>
                  <a:pt x="9956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225402" y="6137682"/>
            <a:ext cx="939723" cy="1274381"/>
          </a:xfrm>
          <a:custGeom>
            <a:avLst/>
            <a:gdLst/>
            <a:ahLst/>
            <a:cxnLst/>
            <a:rect l="l" t="t" r="r" b="b"/>
            <a:pathLst>
              <a:path w="939723" h="1274381">
                <a:moveTo>
                  <a:pt x="52781" y="409701"/>
                </a:moveTo>
                <a:lnTo>
                  <a:pt x="52781" y="449376"/>
                </a:lnTo>
                <a:lnTo>
                  <a:pt x="44919" y="467156"/>
                </a:lnTo>
                <a:lnTo>
                  <a:pt x="23025" y="480440"/>
                </a:lnTo>
                <a:lnTo>
                  <a:pt x="3174" y="483069"/>
                </a:lnTo>
                <a:lnTo>
                  <a:pt x="0" y="486244"/>
                </a:lnTo>
                <a:lnTo>
                  <a:pt x="10858" y="563537"/>
                </a:lnTo>
                <a:lnTo>
                  <a:pt x="29946" y="643648"/>
                </a:lnTo>
                <a:lnTo>
                  <a:pt x="55765" y="720572"/>
                </a:lnTo>
                <a:lnTo>
                  <a:pt x="90957" y="806843"/>
                </a:lnTo>
                <a:lnTo>
                  <a:pt x="142239" y="902868"/>
                </a:lnTo>
                <a:lnTo>
                  <a:pt x="196888" y="985964"/>
                </a:lnTo>
                <a:lnTo>
                  <a:pt x="261086" y="1065885"/>
                </a:lnTo>
                <a:lnTo>
                  <a:pt x="296278" y="1101064"/>
                </a:lnTo>
                <a:lnTo>
                  <a:pt x="350735" y="1149172"/>
                </a:lnTo>
                <a:lnTo>
                  <a:pt x="405383" y="1191094"/>
                </a:lnTo>
                <a:lnTo>
                  <a:pt x="410997" y="1192212"/>
                </a:lnTo>
                <a:lnTo>
                  <a:pt x="422605" y="1168260"/>
                </a:lnTo>
                <a:lnTo>
                  <a:pt x="432523" y="1159090"/>
                </a:lnTo>
                <a:lnTo>
                  <a:pt x="442252" y="1155712"/>
                </a:lnTo>
                <a:lnTo>
                  <a:pt x="472211" y="1155712"/>
                </a:lnTo>
                <a:lnTo>
                  <a:pt x="481749" y="1159090"/>
                </a:lnTo>
                <a:lnTo>
                  <a:pt x="494474" y="1168628"/>
                </a:lnTo>
                <a:lnTo>
                  <a:pt x="516940" y="1197444"/>
                </a:lnTo>
                <a:lnTo>
                  <a:pt x="529475" y="1236205"/>
                </a:lnTo>
                <a:lnTo>
                  <a:pt x="539584" y="1254912"/>
                </a:lnTo>
                <a:lnTo>
                  <a:pt x="545579" y="1258468"/>
                </a:lnTo>
                <a:lnTo>
                  <a:pt x="596849" y="1271193"/>
                </a:lnTo>
                <a:lnTo>
                  <a:pt x="632231" y="1274381"/>
                </a:lnTo>
                <a:lnTo>
                  <a:pt x="663105" y="1274381"/>
                </a:lnTo>
                <a:lnTo>
                  <a:pt x="698474" y="1271193"/>
                </a:lnTo>
                <a:lnTo>
                  <a:pt x="746582" y="1258468"/>
                </a:lnTo>
                <a:lnTo>
                  <a:pt x="778586" y="1242377"/>
                </a:lnTo>
                <a:lnTo>
                  <a:pt x="815073" y="1218234"/>
                </a:lnTo>
                <a:lnTo>
                  <a:pt x="849896" y="1182484"/>
                </a:lnTo>
                <a:lnTo>
                  <a:pt x="874598" y="1149540"/>
                </a:lnTo>
                <a:lnTo>
                  <a:pt x="901166" y="1102385"/>
                </a:lnTo>
                <a:lnTo>
                  <a:pt x="917270" y="1064196"/>
                </a:lnTo>
                <a:lnTo>
                  <a:pt x="933183" y="1006360"/>
                </a:lnTo>
                <a:lnTo>
                  <a:pt x="939545" y="971181"/>
                </a:lnTo>
                <a:lnTo>
                  <a:pt x="939723" y="944410"/>
                </a:lnTo>
                <a:lnTo>
                  <a:pt x="923823" y="924953"/>
                </a:lnTo>
                <a:lnTo>
                  <a:pt x="904735" y="902487"/>
                </a:lnTo>
                <a:lnTo>
                  <a:pt x="891438" y="874229"/>
                </a:lnTo>
                <a:lnTo>
                  <a:pt x="888453" y="854760"/>
                </a:lnTo>
                <a:lnTo>
                  <a:pt x="888263" y="830249"/>
                </a:lnTo>
                <a:lnTo>
                  <a:pt x="896683" y="806665"/>
                </a:lnTo>
                <a:lnTo>
                  <a:pt x="915962" y="793749"/>
                </a:lnTo>
                <a:lnTo>
                  <a:pt x="939723" y="792060"/>
                </a:lnTo>
                <a:lnTo>
                  <a:pt x="939545" y="765301"/>
                </a:lnTo>
                <a:lnTo>
                  <a:pt x="923645" y="678840"/>
                </a:lnTo>
                <a:lnTo>
                  <a:pt x="904163" y="608456"/>
                </a:lnTo>
                <a:lnTo>
                  <a:pt x="875538" y="524992"/>
                </a:lnTo>
                <a:lnTo>
                  <a:pt x="827430" y="422605"/>
                </a:lnTo>
                <a:lnTo>
                  <a:pt x="786256" y="351866"/>
                </a:lnTo>
                <a:lnTo>
                  <a:pt x="741337" y="284479"/>
                </a:lnTo>
                <a:lnTo>
                  <a:pt x="702970" y="236575"/>
                </a:lnTo>
                <a:lnTo>
                  <a:pt x="642150" y="169379"/>
                </a:lnTo>
                <a:lnTo>
                  <a:pt x="571398" y="108737"/>
                </a:lnTo>
                <a:lnTo>
                  <a:pt x="536028" y="82727"/>
                </a:lnTo>
                <a:lnTo>
                  <a:pt x="531723" y="82727"/>
                </a:lnTo>
                <a:lnTo>
                  <a:pt x="523303" y="100317"/>
                </a:lnTo>
                <a:lnTo>
                  <a:pt x="514121" y="110235"/>
                </a:lnTo>
                <a:lnTo>
                  <a:pt x="496912" y="118668"/>
                </a:lnTo>
                <a:lnTo>
                  <a:pt x="472020" y="118478"/>
                </a:lnTo>
                <a:lnTo>
                  <a:pt x="459282" y="115112"/>
                </a:lnTo>
                <a:lnTo>
                  <a:pt x="437210" y="95643"/>
                </a:lnTo>
                <a:lnTo>
                  <a:pt x="420738" y="67195"/>
                </a:lnTo>
                <a:lnTo>
                  <a:pt x="408190" y="28638"/>
                </a:lnTo>
                <a:lnTo>
                  <a:pt x="395274" y="15913"/>
                </a:lnTo>
                <a:lnTo>
                  <a:pt x="347179" y="3187"/>
                </a:lnTo>
                <a:lnTo>
                  <a:pt x="321538" y="0"/>
                </a:lnTo>
                <a:lnTo>
                  <a:pt x="259778" y="0"/>
                </a:lnTo>
                <a:lnTo>
                  <a:pt x="211683" y="9359"/>
                </a:lnTo>
                <a:lnTo>
                  <a:pt x="193522" y="17043"/>
                </a:lnTo>
                <a:lnTo>
                  <a:pt x="150850" y="38366"/>
                </a:lnTo>
                <a:lnTo>
                  <a:pt x="116979" y="65328"/>
                </a:lnTo>
                <a:lnTo>
                  <a:pt x="81597" y="103695"/>
                </a:lnTo>
                <a:lnTo>
                  <a:pt x="47917" y="156463"/>
                </a:lnTo>
                <a:lnTo>
                  <a:pt x="26009" y="208127"/>
                </a:lnTo>
                <a:lnTo>
                  <a:pt x="13284" y="249859"/>
                </a:lnTo>
                <a:lnTo>
                  <a:pt x="1308" y="308254"/>
                </a:lnTo>
                <a:lnTo>
                  <a:pt x="1117" y="329971"/>
                </a:lnTo>
                <a:lnTo>
                  <a:pt x="11226" y="345503"/>
                </a:lnTo>
                <a:lnTo>
                  <a:pt x="20954" y="351675"/>
                </a:lnTo>
                <a:lnTo>
                  <a:pt x="36499" y="371322"/>
                </a:lnTo>
                <a:lnTo>
                  <a:pt x="52781" y="4097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683756" y="6162772"/>
            <a:ext cx="26758" cy="46037"/>
          </a:xfrm>
          <a:custGeom>
            <a:avLst/>
            <a:gdLst/>
            <a:ahLst/>
            <a:cxnLst/>
            <a:rect l="l" t="t" r="r" b="b"/>
            <a:pathLst>
              <a:path w="26758" h="46037">
                <a:moveTo>
                  <a:pt x="17221" y="9728"/>
                </a:moveTo>
                <a:lnTo>
                  <a:pt x="7302" y="0"/>
                </a:lnTo>
                <a:lnTo>
                  <a:pt x="0" y="177"/>
                </a:lnTo>
                <a:lnTo>
                  <a:pt x="749" y="23025"/>
                </a:lnTo>
                <a:lnTo>
                  <a:pt x="10667" y="38735"/>
                </a:lnTo>
                <a:lnTo>
                  <a:pt x="23583" y="46037"/>
                </a:lnTo>
                <a:lnTo>
                  <a:pt x="26758" y="40233"/>
                </a:lnTo>
                <a:lnTo>
                  <a:pt x="26758" y="29197"/>
                </a:lnTo>
                <a:lnTo>
                  <a:pt x="17221" y="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207442" y="6524738"/>
            <a:ext cx="28816" cy="43053"/>
          </a:xfrm>
          <a:custGeom>
            <a:avLst/>
            <a:gdLst/>
            <a:ahLst/>
            <a:cxnLst/>
            <a:rect l="l" t="t" r="r" b="b"/>
            <a:pathLst>
              <a:path w="28816" h="43052">
                <a:moveTo>
                  <a:pt x="13093" y="3365"/>
                </a:moveTo>
                <a:lnTo>
                  <a:pt x="6540" y="0"/>
                </a:lnTo>
                <a:lnTo>
                  <a:pt x="177" y="939"/>
                </a:lnTo>
                <a:lnTo>
                  <a:pt x="0" y="16459"/>
                </a:lnTo>
                <a:lnTo>
                  <a:pt x="3175" y="26009"/>
                </a:lnTo>
                <a:lnTo>
                  <a:pt x="16268" y="41922"/>
                </a:lnTo>
                <a:lnTo>
                  <a:pt x="25628" y="43052"/>
                </a:lnTo>
                <a:lnTo>
                  <a:pt x="28816" y="35369"/>
                </a:lnTo>
                <a:lnTo>
                  <a:pt x="22453" y="16281"/>
                </a:lnTo>
                <a:lnTo>
                  <a:pt x="13093" y="3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158386" y="6979342"/>
            <a:ext cx="26022" cy="46609"/>
          </a:xfrm>
          <a:custGeom>
            <a:avLst/>
            <a:gdLst/>
            <a:ahLst/>
            <a:cxnLst/>
            <a:rect l="l" t="t" r="r" b="b"/>
            <a:pathLst>
              <a:path w="26022" h="46608">
                <a:moveTo>
                  <a:pt x="13296" y="6553"/>
                </a:moveTo>
                <a:lnTo>
                  <a:pt x="6553" y="0"/>
                </a:lnTo>
                <a:lnTo>
                  <a:pt x="203" y="1130"/>
                </a:lnTo>
                <a:lnTo>
                  <a:pt x="0" y="19850"/>
                </a:lnTo>
                <a:lnTo>
                  <a:pt x="9918" y="38557"/>
                </a:lnTo>
                <a:lnTo>
                  <a:pt x="19481" y="45669"/>
                </a:lnTo>
                <a:lnTo>
                  <a:pt x="25831" y="46609"/>
                </a:lnTo>
                <a:lnTo>
                  <a:pt x="26022" y="25831"/>
                </a:lnTo>
                <a:lnTo>
                  <a:pt x="13296" y="65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683565" y="7340937"/>
            <a:ext cx="27139" cy="46799"/>
          </a:xfrm>
          <a:custGeom>
            <a:avLst/>
            <a:gdLst/>
            <a:ahLst/>
            <a:cxnLst/>
            <a:rect l="l" t="t" r="r" b="b"/>
            <a:pathLst>
              <a:path w="27139" h="46799">
                <a:moveTo>
                  <a:pt x="14414" y="6553"/>
                </a:moveTo>
                <a:lnTo>
                  <a:pt x="4114" y="0"/>
                </a:lnTo>
                <a:lnTo>
                  <a:pt x="0" y="368"/>
                </a:lnTo>
                <a:lnTo>
                  <a:pt x="939" y="23202"/>
                </a:lnTo>
                <a:lnTo>
                  <a:pt x="4317" y="29565"/>
                </a:lnTo>
                <a:lnTo>
                  <a:pt x="17411" y="45669"/>
                </a:lnTo>
                <a:lnTo>
                  <a:pt x="23215" y="46799"/>
                </a:lnTo>
                <a:lnTo>
                  <a:pt x="27139" y="40246"/>
                </a:lnTo>
                <a:lnTo>
                  <a:pt x="26949" y="29387"/>
                </a:lnTo>
                <a:lnTo>
                  <a:pt x="14414" y="65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31286" y="7264204"/>
            <a:ext cx="26009" cy="30886"/>
          </a:xfrm>
          <a:custGeom>
            <a:avLst/>
            <a:gdLst/>
            <a:ahLst/>
            <a:cxnLst/>
            <a:rect l="l" t="t" r="r" b="b"/>
            <a:pathLst>
              <a:path w="26009" h="30886">
                <a:moveTo>
                  <a:pt x="0" y="0"/>
                </a:moveTo>
                <a:lnTo>
                  <a:pt x="749" y="3365"/>
                </a:lnTo>
                <a:lnTo>
                  <a:pt x="939" y="3746"/>
                </a:lnTo>
                <a:lnTo>
                  <a:pt x="2425" y="6921"/>
                </a:lnTo>
                <a:lnTo>
                  <a:pt x="5232" y="12357"/>
                </a:lnTo>
                <a:lnTo>
                  <a:pt x="8978" y="17399"/>
                </a:lnTo>
                <a:lnTo>
                  <a:pt x="12534" y="21894"/>
                </a:lnTo>
                <a:lnTo>
                  <a:pt x="17208" y="25831"/>
                </a:lnTo>
                <a:lnTo>
                  <a:pt x="20967" y="28816"/>
                </a:lnTo>
                <a:lnTo>
                  <a:pt x="21526" y="29197"/>
                </a:lnTo>
                <a:lnTo>
                  <a:pt x="26009" y="3088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448503" y="7225093"/>
            <a:ext cx="33870" cy="62877"/>
          </a:xfrm>
          <a:custGeom>
            <a:avLst/>
            <a:gdLst/>
            <a:ahLst/>
            <a:cxnLst/>
            <a:rect l="l" t="t" r="r" b="b"/>
            <a:pathLst>
              <a:path w="33870" h="62877">
                <a:moveTo>
                  <a:pt x="30314" y="62877"/>
                </a:moveTo>
                <a:lnTo>
                  <a:pt x="32194" y="58585"/>
                </a:lnTo>
                <a:lnTo>
                  <a:pt x="32194" y="58381"/>
                </a:lnTo>
                <a:lnTo>
                  <a:pt x="33312" y="53898"/>
                </a:lnTo>
                <a:lnTo>
                  <a:pt x="33870" y="51460"/>
                </a:lnTo>
                <a:lnTo>
                  <a:pt x="33693" y="51282"/>
                </a:lnTo>
                <a:lnTo>
                  <a:pt x="33693" y="48463"/>
                </a:lnTo>
                <a:lnTo>
                  <a:pt x="33693" y="45669"/>
                </a:lnTo>
                <a:lnTo>
                  <a:pt x="33312" y="42862"/>
                </a:lnTo>
                <a:lnTo>
                  <a:pt x="32194" y="36868"/>
                </a:lnTo>
                <a:lnTo>
                  <a:pt x="32385" y="36677"/>
                </a:lnTo>
                <a:lnTo>
                  <a:pt x="30314" y="31064"/>
                </a:lnTo>
                <a:lnTo>
                  <a:pt x="28257" y="25260"/>
                </a:lnTo>
                <a:lnTo>
                  <a:pt x="28067" y="24892"/>
                </a:lnTo>
                <a:lnTo>
                  <a:pt x="24892" y="19646"/>
                </a:lnTo>
                <a:lnTo>
                  <a:pt x="21894" y="14592"/>
                </a:lnTo>
                <a:lnTo>
                  <a:pt x="21526" y="14211"/>
                </a:lnTo>
                <a:lnTo>
                  <a:pt x="17411" y="10109"/>
                </a:lnTo>
                <a:lnTo>
                  <a:pt x="13843" y="6350"/>
                </a:lnTo>
                <a:lnTo>
                  <a:pt x="13284" y="5791"/>
                </a:lnTo>
                <a:lnTo>
                  <a:pt x="8788" y="3175"/>
                </a:lnTo>
                <a:lnTo>
                  <a:pt x="5054" y="1117"/>
                </a:lnTo>
                <a:lnTo>
                  <a:pt x="4305" y="74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1428097" y="7237625"/>
            <a:ext cx="3187" cy="26581"/>
          </a:xfrm>
          <a:custGeom>
            <a:avLst/>
            <a:gdLst/>
            <a:ahLst/>
            <a:cxnLst/>
            <a:rect l="l" t="t" r="r" b="b"/>
            <a:pathLst>
              <a:path w="3187" h="26581">
                <a:moveTo>
                  <a:pt x="1498" y="0"/>
                </a:moveTo>
                <a:lnTo>
                  <a:pt x="0" y="4686"/>
                </a:lnTo>
                <a:lnTo>
                  <a:pt x="0" y="5245"/>
                </a:lnTo>
                <a:lnTo>
                  <a:pt x="0" y="10109"/>
                </a:lnTo>
                <a:lnTo>
                  <a:pt x="0" y="15722"/>
                </a:lnTo>
                <a:lnTo>
                  <a:pt x="380" y="16103"/>
                </a:lnTo>
                <a:lnTo>
                  <a:pt x="1498" y="21704"/>
                </a:lnTo>
                <a:lnTo>
                  <a:pt x="1879" y="24142"/>
                </a:lnTo>
                <a:lnTo>
                  <a:pt x="2070" y="24333"/>
                </a:lnTo>
                <a:lnTo>
                  <a:pt x="3187" y="265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422295" y="7220413"/>
            <a:ext cx="5803" cy="48285"/>
          </a:xfrm>
          <a:custGeom>
            <a:avLst/>
            <a:gdLst/>
            <a:ahLst/>
            <a:cxnLst/>
            <a:rect l="l" t="t" r="r" b="b"/>
            <a:pathLst>
              <a:path w="5803" h="48285">
                <a:moveTo>
                  <a:pt x="5803" y="48285"/>
                </a:moveTo>
                <a:lnTo>
                  <a:pt x="3187" y="41922"/>
                </a:lnTo>
                <a:lnTo>
                  <a:pt x="2997" y="41541"/>
                </a:lnTo>
                <a:lnTo>
                  <a:pt x="1511" y="34810"/>
                </a:lnTo>
                <a:lnTo>
                  <a:pt x="190" y="28257"/>
                </a:lnTo>
                <a:lnTo>
                  <a:pt x="0" y="27889"/>
                </a:lnTo>
                <a:lnTo>
                  <a:pt x="0" y="21336"/>
                </a:lnTo>
                <a:lnTo>
                  <a:pt x="0" y="15709"/>
                </a:lnTo>
                <a:lnTo>
                  <a:pt x="0" y="14973"/>
                </a:lnTo>
                <a:lnTo>
                  <a:pt x="1511" y="9537"/>
                </a:lnTo>
                <a:lnTo>
                  <a:pt x="2806" y="4864"/>
                </a:lnTo>
                <a:lnTo>
                  <a:pt x="3187" y="4114"/>
                </a:lnTo>
                <a:lnTo>
                  <a:pt x="58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453182" y="7212363"/>
            <a:ext cx="41173" cy="85534"/>
          </a:xfrm>
          <a:custGeom>
            <a:avLst/>
            <a:gdLst/>
            <a:ahLst/>
            <a:cxnLst/>
            <a:rect l="l" t="t" r="r" b="b"/>
            <a:pathLst>
              <a:path w="41173" h="85534">
                <a:moveTo>
                  <a:pt x="0" y="0"/>
                </a:moveTo>
                <a:lnTo>
                  <a:pt x="5245" y="1689"/>
                </a:lnTo>
                <a:lnTo>
                  <a:pt x="5803" y="2057"/>
                </a:lnTo>
                <a:lnTo>
                  <a:pt x="10299" y="5054"/>
                </a:lnTo>
                <a:lnTo>
                  <a:pt x="15532" y="8420"/>
                </a:lnTo>
                <a:lnTo>
                  <a:pt x="15900" y="8801"/>
                </a:lnTo>
                <a:lnTo>
                  <a:pt x="20218" y="13284"/>
                </a:lnTo>
                <a:lnTo>
                  <a:pt x="24892" y="18148"/>
                </a:lnTo>
                <a:lnTo>
                  <a:pt x="25082" y="18529"/>
                </a:lnTo>
                <a:lnTo>
                  <a:pt x="28816" y="24333"/>
                </a:lnTo>
                <a:lnTo>
                  <a:pt x="32562" y="30314"/>
                </a:lnTo>
                <a:lnTo>
                  <a:pt x="32753" y="30505"/>
                </a:lnTo>
                <a:lnTo>
                  <a:pt x="35560" y="37058"/>
                </a:lnTo>
                <a:lnTo>
                  <a:pt x="38176" y="43599"/>
                </a:lnTo>
                <a:lnTo>
                  <a:pt x="38366" y="43980"/>
                </a:lnTo>
                <a:lnTo>
                  <a:pt x="39865" y="50723"/>
                </a:lnTo>
                <a:lnTo>
                  <a:pt x="41173" y="57086"/>
                </a:lnTo>
                <a:lnTo>
                  <a:pt x="41173" y="57645"/>
                </a:lnTo>
                <a:lnTo>
                  <a:pt x="41173" y="64008"/>
                </a:lnTo>
                <a:lnTo>
                  <a:pt x="41173" y="69811"/>
                </a:lnTo>
                <a:lnTo>
                  <a:pt x="41173" y="70370"/>
                </a:lnTo>
                <a:lnTo>
                  <a:pt x="39865" y="75984"/>
                </a:lnTo>
                <a:lnTo>
                  <a:pt x="38557" y="80670"/>
                </a:lnTo>
                <a:lnTo>
                  <a:pt x="38176" y="81407"/>
                </a:lnTo>
                <a:lnTo>
                  <a:pt x="35560" y="85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430160" y="7272811"/>
            <a:ext cx="33312" cy="32943"/>
          </a:xfrm>
          <a:custGeom>
            <a:avLst/>
            <a:gdLst/>
            <a:ahLst/>
            <a:cxnLst/>
            <a:rect l="l" t="t" r="r" b="b"/>
            <a:pathLst>
              <a:path w="33312" h="32943">
                <a:moveTo>
                  <a:pt x="33312" y="32943"/>
                </a:moveTo>
                <a:lnTo>
                  <a:pt x="28257" y="31254"/>
                </a:lnTo>
                <a:lnTo>
                  <a:pt x="27698" y="31076"/>
                </a:lnTo>
                <a:lnTo>
                  <a:pt x="23012" y="28079"/>
                </a:lnTo>
                <a:lnTo>
                  <a:pt x="17970" y="24714"/>
                </a:lnTo>
                <a:lnTo>
                  <a:pt x="17589" y="24333"/>
                </a:lnTo>
                <a:lnTo>
                  <a:pt x="13284" y="19850"/>
                </a:lnTo>
                <a:lnTo>
                  <a:pt x="8610" y="14782"/>
                </a:lnTo>
                <a:lnTo>
                  <a:pt x="8420" y="14605"/>
                </a:lnTo>
                <a:lnTo>
                  <a:pt x="4673" y="8801"/>
                </a:lnTo>
                <a:lnTo>
                  <a:pt x="1866" y="4686"/>
                </a:lnTo>
                <a:lnTo>
                  <a:pt x="1866" y="449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1428099" y="7268698"/>
            <a:ext cx="35560" cy="37426"/>
          </a:xfrm>
          <a:custGeom>
            <a:avLst/>
            <a:gdLst/>
            <a:ahLst/>
            <a:cxnLst/>
            <a:rect l="l" t="t" r="r" b="b"/>
            <a:pathLst>
              <a:path w="35559" h="37426">
                <a:moveTo>
                  <a:pt x="0" y="0"/>
                </a:moveTo>
                <a:lnTo>
                  <a:pt x="2616" y="6553"/>
                </a:lnTo>
                <a:lnTo>
                  <a:pt x="2806" y="6921"/>
                </a:lnTo>
                <a:lnTo>
                  <a:pt x="6743" y="12903"/>
                </a:lnTo>
                <a:lnTo>
                  <a:pt x="10490" y="18707"/>
                </a:lnTo>
                <a:lnTo>
                  <a:pt x="10668" y="19088"/>
                </a:lnTo>
                <a:lnTo>
                  <a:pt x="15341" y="23952"/>
                </a:lnTo>
                <a:lnTo>
                  <a:pt x="19659" y="28638"/>
                </a:lnTo>
                <a:lnTo>
                  <a:pt x="20027" y="29006"/>
                </a:lnTo>
                <a:lnTo>
                  <a:pt x="25273" y="32372"/>
                </a:lnTo>
                <a:lnTo>
                  <a:pt x="29946" y="35369"/>
                </a:lnTo>
                <a:lnTo>
                  <a:pt x="30505" y="35750"/>
                </a:lnTo>
                <a:lnTo>
                  <a:pt x="35560" y="3742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453739" y="7211800"/>
            <a:ext cx="41363" cy="86093"/>
          </a:xfrm>
          <a:custGeom>
            <a:avLst/>
            <a:gdLst/>
            <a:ahLst/>
            <a:cxnLst/>
            <a:rect l="l" t="t" r="r" b="b"/>
            <a:pathLst>
              <a:path w="41363" h="86093">
                <a:moveTo>
                  <a:pt x="35750" y="86093"/>
                </a:moveTo>
                <a:lnTo>
                  <a:pt x="38366" y="81978"/>
                </a:lnTo>
                <a:lnTo>
                  <a:pt x="38747" y="81229"/>
                </a:lnTo>
                <a:lnTo>
                  <a:pt x="39865" y="76542"/>
                </a:lnTo>
                <a:lnTo>
                  <a:pt x="41363" y="70929"/>
                </a:lnTo>
                <a:lnTo>
                  <a:pt x="41363" y="70370"/>
                </a:lnTo>
                <a:lnTo>
                  <a:pt x="41363" y="64566"/>
                </a:lnTo>
                <a:lnTo>
                  <a:pt x="41363" y="58013"/>
                </a:lnTo>
                <a:lnTo>
                  <a:pt x="41363" y="57645"/>
                </a:lnTo>
                <a:lnTo>
                  <a:pt x="39865" y="51092"/>
                </a:lnTo>
                <a:lnTo>
                  <a:pt x="38557" y="44170"/>
                </a:lnTo>
                <a:lnTo>
                  <a:pt x="38366" y="43980"/>
                </a:lnTo>
                <a:lnTo>
                  <a:pt x="35750" y="37426"/>
                </a:lnTo>
                <a:lnTo>
                  <a:pt x="32943" y="30695"/>
                </a:lnTo>
                <a:lnTo>
                  <a:pt x="32753" y="30505"/>
                </a:lnTo>
                <a:lnTo>
                  <a:pt x="28828" y="24523"/>
                </a:lnTo>
                <a:lnTo>
                  <a:pt x="25082" y="18719"/>
                </a:lnTo>
                <a:lnTo>
                  <a:pt x="24891" y="18338"/>
                </a:lnTo>
                <a:lnTo>
                  <a:pt x="20218" y="13284"/>
                </a:lnTo>
                <a:lnTo>
                  <a:pt x="15913" y="8801"/>
                </a:lnTo>
                <a:lnTo>
                  <a:pt x="15532" y="8420"/>
                </a:lnTo>
                <a:lnTo>
                  <a:pt x="10299" y="4864"/>
                </a:lnTo>
                <a:lnTo>
                  <a:pt x="5626" y="1866"/>
                </a:lnTo>
                <a:lnTo>
                  <a:pt x="5067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422299" y="7213485"/>
            <a:ext cx="12725" cy="55206"/>
          </a:xfrm>
          <a:custGeom>
            <a:avLst/>
            <a:gdLst/>
            <a:ahLst/>
            <a:cxnLst/>
            <a:rect l="l" t="t" r="r" b="b"/>
            <a:pathLst>
              <a:path w="12725" h="55206">
                <a:moveTo>
                  <a:pt x="12725" y="0"/>
                </a:moveTo>
                <a:lnTo>
                  <a:pt x="9359" y="3175"/>
                </a:lnTo>
                <a:lnTo>
                  <a:pt x="5803" y="6553"/>
                </a:lnTo>
                <a:lnTo>
                  <a:pt x="3555" y="11417"/>
                </a:lnTo>
                <a:lnTo>
                  <a:pt x="2806" y="11417"/>
                </a:lnTo>
                <a:lnTo>
                  <a:pt x="1498" y="16281"/>
                </a:lnTo>
                <a:lnTo>
                  <a:pt x="0" y="21704"/>
                </a:lnTo>
                <a:lnTo>
                  <a:pt x="0" y="22453"/>
                </a:lnTo>
                <a:lnTo>
                  <a:pt x="0" y="28257"/>
                </a:lnTo>
                <a:lnTo>
                  <a:pt x="0" y="34810"/>
                </a:lnTo>
                <a:lnTo>
                  <a:pt x="190" y="35191"/>
                </a:lnTo>
                <a:lnTo>
                  <a:pt x="1498" y="41554"/>
                </a:lnTo>
                <a:lnTo>
                  <a:pt x="2997" y="48475"/>
                </a:lnTo>
                <a:lnTo>
                  <a:pt x="2997" y="48844"/>
                </a:lnTo>
                <a:lnTo>
                  <a:pt x="5803" y="552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477697" y="7200384"/>
            <a:ext cx="41363" cy="92646"/>
          </a:xfrm>
          <a:custGeom>
            <a:avLst/>
            <a:gdLst/>
            <a:ahLst/>
            <a:cxnLst/>
            <a:rect l="l" t="t" r="r" b="b"/>
            <a:pathLst>
              <a:path w="41363" h="92646">
                <a:moveTo>
                  <a:pt x="0" y="0"/>
                </a:moveTo>
                <a:lnTo>
                  <a:pt x="5245" y="1689"/>
                </a:lnTo>
                <a:lnTo>
                  <a:pt x="5803" y="1866"/>
                </a:lnTo>
                <a:lnTo>
                  <a:pt x="10299" y="4864"/>
                </a:lnTo>
                <a:lnTo>
                  <a:pt x="15544" y="8420"/>
                </a:lnTo>
                <a:lnTo>
                  <a:pt x="15913" y="8788"/>
                </a:lnTo>
                <a:lnTo>
                  <a:pt x="20218" y="13296"/>
                </a:lnTo>
                <a:lnTo>
                  <a:pt x="25082" y="18338"/>
                </a:lnTo>
                <a:lnTo>
                  <a:pt x="25273" y="18719"/>
                </a:lnTo>
                <a:lnTo>
                  <a:pt x="29006" y="24333"/>
                </a:lnTo>
                <a:lnTo>
                  <a:pt x="32753" y="30314"/>
                </a:lnTo>
                <a:lnTo>
                  <a:pt x="32943" y="30683"/>
                </a:lnTo>
                <a:lnTo>
                  <a:pt x="35750" y="37249"/>
                </a:lnTo>
                <a:lnTo>
                  <a:pt x="38379" y="43789"/>
                </a:lnTo>
                <a:lnTo>
                  <a:pt x="38557" y="44170"/>
                </a:lnTo>
                <a:lnTo>
                  <a:pt x="40055" y="50901"/>
                </a:lnTo>
                <a:lnTo>
                  <a:pt x="41363" y="57277"/>
                </a:lnTo>
                <a:lnTo>
                  <a:pt x="41363" y="57835"/>
                </a:lnTo>
                <a:lnTo>
                  <a:pt x="41363" y="64198"/>
                </a:lnTo>
                <a:lnTo>
                  <a:pt x="41363" y="70180"/>
                </a:lnTo>
                <a:lnTo>
                  <a:pt x="41363" y="70751"/>
                </a:lnTo>
                <a:lnTo>
                  <a:pt x="39865" y="76365"/>
                </a:lnTo>
                <a:lnTo>
                  <a:pt x="38747" y="81038"/>
                </a:lnTo>
                <a:lnTo>
                  <a:pt x="37807" y="81229"/>
                </a:lnTo>
                <a:lnTo>
                  <a:pt x="35750" y="85902"/>
                </a:lnTo>
                <a:lnTo>
                  <a:pt x="35560" y="86093"/>
                </a:lnTo>
                <a:lnTo>
                  <a:pt x="32194" y="89268"/>
                </a:lnTo>
                <a:lnTo>
                  <a:pt x="28638" y="926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477506" y="7200381"/>
            <a:ext cx="41554" cy="86093"/>
          </a:xfrm>
          <a:custGeom>
            <a:avLst/>
            <a:gdLst/>
            <a:ahLst/>
            <a:cxnLst/>
            <a:rect l="l" t="t" r="r" b="b"/>
            <a:pathLst>
              <a:path w="41554" h="86093">
                <a:moveTo>
                  <a:pt x="35750" y="86093"/>
                </a:moveTo>
                <a:lnTo>
                  <a:pt x="38188" y="81800"/>
                </a:lnTo>
                <a:lnTo>
                  <a:pt x="38366" y="81406"/>
                </a:lnTo>
                <a:lnTo>
                  <a:pt x="39865" y="76555"/>
                </a:lnTo>
                <a:lnTo>
                  <a:pt x="40614" y="74307"/>
                </a:lnTo>
                <a:lnTo>
                  <a:pt x="40246" y="74117"/>
                </a:lnTo>
                <a:lnTo>
                  <a:pt x="40614" y="71500"/>
                </a:lnTo>
                <a:lnTo>
                  <a:pt x="40995" y="67944"/>
                </a:lnTo>
                <a:lnTo>
                  <a:pt x="41554" y="67944"/>
                </a:lnTo>
                <a:lnTo>
                  <a:pt x="41363" y="64566"/>
                </a:lnTo>
                <a:lnTo>
                  <a:pt x="41173" y="58013"/>
                </a:lnTo>
                <a:lnTo>
                  <a:pt x="41363" y="57645"/>
                </a:lnTo>
                <a:lnTo>
                  <a:pt x="39865" y="51092"/>
                </a:lnTo>
                <a:lnTo>
                  <a:pt x="38557" y="44170"/>
                </a:lnTo>
                <a:lnTo>
                  <a:pt x="38366" y="43980"/>
                </a:lnTo>
                <a:lnTo>
                  <a:pt x="35750" y="37426"/>
                </a:lnTo>
                <a:lnTo>
                  <a:pt x="32943" y="30886"/>
                </a:lnTo>
                <a:lnTo>
                  <a:pt x="32753" y="30505"/>
                </a:lnTo>
                <a:lnTo>
                  <a:pt x="28828" y="24523"/>
                </a:lnTo>
                <a:lnTo>
                  <a:pt x="25082" y="18719"/>
                </a:lnTo>
                <a:lnTo>
                  <a:pt x="24891" y="18338"/>
                </a:lnTo>
                <a:lnTo>
                  <a:pt x="20218" y="13296"/>
                </a:lnTo>
                <a:lnTo>
                  <a:pt x="16294" y="9359"/>
                </a:lnTo>
                <a:lnTo>
                  <a:pt x="15735" y="9740"/>
                </a:lnTo>
                <a:lnTo>
                  <a:pt x="11417" y="5994"/>
                </a:lnTo>
                <a:lnTo>
                  <a:pt x="10858" y="5435"/>
                </a:lnTo>
                <a:lnTo>
                  <a:pt x="10858" y="5245"/>
                </a:lnTo>
                <a:lnTo>
                  <a:pt x="10299" y="5054"/>
                </a:lnTo>
                <a:lnTo>
                  <a:pt x="5245" y="2438"/>
                </a:lnTo>
                <a:lnTo>
                  <a:pt x="5067" y="224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592430" y="7165564"/>
            <a:ext cx="29197" cy="47739"/>
          </a:xfrm>
          <a:custGeom>
            <a:avLst/>
            <a:gdLst/>
            <a:ahLst/>
            <a:cxnLst/>
            <a:rect l="l" t="t" r="r" b="b"/>
            <a:pathLst>
              <a:path w="29197" h="47739">
                <a:moveTo>
                  <a:pt x="0" y="380"/>
                </a:moveTo>
                <a:lnTo>
                  <a:pt x="2806" y="0"/>
                </a:lnTo>
                <a:lnTo>
                  <a:pt x="5613" y="0"/>
                </a:lnTo>
                <a:lnTo>
                  <a:pt x="6362" y="0"/>
                </a:lnTo>
                <a:lnTo>
                  <a:pt x="9359" y="1130"/>
                </a:lnTo>
                <a:lnTo>
                  <a:pt x="9728" y="761"/>
                </a:lnTo>
                <a:lnTo>
                  <a:pt x="12357" y="2247"/>
                </a:lnTo>
                <a:lnTo>
                  <a:pt x="15532" y="4114"/>
                </a:lnTo>
                <a:lnTo>
                  <a:pt x="15722" y="4495"/>
                </a:lnTo>
                <a:lnTo>
                  <a:pt x="18338" y="7124"/>
                </a:lnTo>
                <a:lnTo>
                  <a:pt x="21145" y="9918"/>
                </a:lnTo>
                <a:lnTo>
                  <a:pt x="21336" y="10109"/>
                </a:lnTo>
                <a:lnTo>
                  <a:pt x="23202" y="13474"/>
                </a:lnTo>
                <a:lnTo>
                  <a:pt x="25450" y="16852"/>
                </a:lnTo>
                <a:lnTo>
                  <a:pt x="25450" y="17030"/>
                </a:lnTo>
                <a:lnTo>
                  <a:pt x="26949" y="20777"/>
                </a:lnTo>
                <a:lnTo>
                  <a:pt x="28257" y="24523"/>
                </a:lnTo>
                <a:lnTo>
                  <a:pt x="28257" y="24714"/>
                </a:lnTo>
                <a:lnTo>
                  <a:pt x="28816" y="28638"/>
                </a:lnTo>
                <a:lnTo>
                  <a:pt x="29197" y="32384"/>
                </a:lnTo>
                <a:lnTo>
                  <a:pt x="29197" y="32765"/>
                </a:lnTo>
                <a:lnTo>
                  <a:pt x="28816" y="36309"/>
                </a:lnTo>
                <a:lnTo>
                  <a:pt x="28257" y="39306"/>
                </a:lnTo>
                <a:lnTo>
                  <a:pt x="27889" y="39496"/>
                </a:lnTo>
                <a:lnTo>
                  <a:pt x="26771" y="42494"/>
                </a:lnTo>
                <a:lnTo>
                  <a:pt x="26771" y="42862"/>
                </a:lnTo>
                <a:lnTo>
                  <a:pt x="26581" y="42862"/>
                </a:lnTo>
                <a:lnTo>
                  <a:pt x="26390" y="43052"/>
                </a:lnTo>
                <a:lnTo>
                  <a:pt x="24701" y="45300"/>
                </a:lnTo>
                <a:lnTo>
                  <a:pt x="22644" y="47358"/>
                </a:lnTo>
                <a:lnTo>
                  <a:pt x="22453" y="47548"/>
                </a:lnTo>
                <a:lnTo>
                  <a:pt x="22085" y="4773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1597285" y="7165756"/>
            <a:ext cx="23406" cy="43421"/>
          </a:xfrm>
          <a:custGeom>
            <a:avLst/>
            <a:gdLst/>
            <a:ahLst/>
            <a:cxnLst/>
            <a:rect l="l" t="t" r="r" b="b"/>
            <a:pathLst>
              <a:path w="23406" h="43421">
                <a:moveTo>
                  <a:pt x="20967" y="43421"/>
                </a:moveTo>
                <a:lnTo>
                  <a:pt x="22275" y="40614"/>
                </a:lnTo>
                <a:lnTo>
                  <a:pt x="22478" y="40246"/>
                </a:lnTo>
                <a:lnTo>
                  <a:pt x="23037" y="37236"/>
                </a:lnTo>
                <a:lnTo>
                  <a:pt x="23406" y="33502"/>
                </a:lnTo>
                <a:lnTo>
                  <a:pt x="23406" y="33134"/>
                </a:lnTo>
                <a:lnTo>
                  <a:pt x="23037" y="29565"/>
                </a:lnTo>
                <a:lnTo>
                  <a:pt x="22478" y="25450"/>
                </a:lnTo>
                <a:lnTo>
                  <a:pt x="22275" y="25272"/>
                </a:lnTo>
                <a:lnTo>
                  <a:pt x="20967" y="21335"/>
                </a:lnTo>
                <a:lnTo>
                  <a:pt x="19469" y="17411"/>
                </a:lnTo>
                <a:lnTo>
                  <a:pt x="19469" y="17221"/>
                </a:lnTo>
                <a:lnTo>
                  <a:pt x="17233" y="13665"/>
                </a:lnTo>
                <a:lnTo>
                  <a:pt x="14985" y="10109"/>
                </a:lnTo>
                <a:lnTo>
                  <a:pt x="14985" y="9918"/>
                </a:lnTo>
                <a:lnTo>
                  <a:pt x="11988" y="6934"/>
                </a:lnTo>
                <a:lnTo>
                  <a:pt x="9550" y="4305"/>
                </a:lnTo>
                <a:lnTo>
                  <a:pt x="9182" y="4114"/>
                </a:lnTo>
                <a:lnTo>
                  <a:pt x="6184" y="2247"/>
                </a:lnTo>
                <a:lnTo>
                  <a:pt x="3568" y="749"/>
                </a:lnTo>
                <a:lnTo>
                  <a:pt x="2997" y="55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457295" y="7287971"/>
            <a:ext cx="21526" cy="8623"/>
          </a:xfrm>
          <a:custGeom>
            <a:avLst/>
            <a:gdLst/>
            <a:ahLst/>
            <a:cxnLst/>
            <a:rect l="l" t="t" r="r" b="b"/>
            <a:pathLst>
              <a:path w="21526" h="8623">
                <a:moveTo>
                  <a:pt x="0" y="7112"/>
                </a:moveTo>
                <a:lnTo>
                  <a:pt x="8610" y="8623"/>
                </a:lnTo>
                <a:lnTo>
                  <a:pt x="15354" y="6362"/>
                </a:lnTo>
                <a:lnTo>
                  <a:pt x="16090" y="6172"/>
                </a:lnTo>
                <a:lnTo>
                  <a:pt x="2152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1429603" y="7225085"/>
            <a:ext cx="18897" cy="12534"/>
          </a:xfrm>
          <a:custGeom>
            <a:avLst/>
            <a:gdLst/>
            <a:ahLst/>
            <a:cxnLst/>
            <a:rect l="l" t="t" r="r" b="b"/>
            <a:pathLst>
              <a:path w="18897" h="12534">
                <a:moveTo>
                  <a:pt x="18897" y="0"/>
                </a:moveTo>
                <a:lnTo>
                  <a:pt x="10667" y="381"/>
                </a:lnTo>
                <a:lnTo>
                  <a:pt x="4114" y="4864"/>
                </a:lnTo>
                <a:lnTo>
                  <a:pt x="0" y="12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428093" y="7268697"/>
            <a:ext cx="2070" cy="4114"/>
          </a:xfrm>
          <a:custGeom>
            <a:avLst/>
            <a:gdLst/>
            <a:ahLst/>
            <a:cxnLst/>
            <a:rect l="l" t="t" r="r" b="b"/>
            <a:pathLst>
              <a:path w="2070" h="4114">
                <a:moveTo>
                  <a:pt x="2070" y="411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1428099" y="7211228"/>
            <a:ext cx="25082" cy="9182"/>
          </a:xfrm>
          <a:custGeom>
            <a:avLst/>
            <a:gdLst/>
            <a:ahLst/>
            <a:cxnLst/>
            <a:rect l="l" t="t" r="r" b="b"/>
            <a:pathLst>
              <a:path w="25082" h="9182">
                <a:moveTo>
                  <a:pt x="0" y="9182"/>
                </a:moveTo>
                <a:lnTo>
                  <a:pt x="6743" y="2819"/>
                </a:lnTo>
                <a:lnTo>
                  <a:pt x="15341" y="0"/>
                </a:lnTo>
                <a:lnTo>
                  <a:pt x="25082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1463469" y="7297893"/>
            <a:ext cx="25273" cy="8978"/>
          </a:xfrm>
          <a:custGeom>
            <a:avLst/>
            <a:gdLst/>
            <a:ahLst/>
            <a:cxnLst/>
            <a:rect l="l" t="t" r="r" b="b"/>
            <a:pathLst>
              <a:path w="25272" h="8978">
                <a:moveTo>
                  <a:pt x="25272" y="0"/>
                </a:moveTo>
                <a:lnTo>
                  <a:pt x="18529" y="6362"/>
                </a:lnTo>
                <a:lnTo>
                  <a:pt x="9931" y="8978"/>
                </a:lnTo>
                <a:lnTo>
                  <a:pt x="0" y="786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1463659" y="7297898"/>
            <a:ext cx="25831" cy="9347"/>
          </a:xfrm>
          <a:custGeom>
            <a:avLst/>
            <a:gdLst/>
            <a:ahLst/>
            <a:cxnLst/>
            <a:rect l="l" t="t" r="r" b="b"/>
            <a:pathLst>
              <a:path w="25831" h="9347">
                <a:moveTo>
                  <a:pt x="0" y="8229"/>
                </a:moveTo>
                <a:lnTo>
                  <a:pt x="10109" y="9347"/>
                </a:lnTo>
                <a:lnTo>
                  <a:pt x="18897" y="6540"/>
                </a:lnTo>
                <a:lnTo>
                  <a:pt x="2583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435023" y="7210672"/>
            <a:ext cx="18719" cy="2819"/>
          </a:xfrm>
          <a:custGeom>
            <a:avLst/>
            <a:gdLst/>
            <a:ahLst/>
            <a:cxnLst/>
            <a:rect l="l" t="t" r="r" b="b"/>
            <a:pathLst>
              <a:path w="18719" h="2819">
                <a:moveTo>
                  <a:pt x="18719" y="1130"/>
                </a:moveTo>
                <a:lnTo>
                  <a:pt x="8801" y="0"/>
                </a:lnTo>
                <a:lnTo>
                  <a:pt x="0" y="281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1449442" y="7258025"/>
            <a:ext cx="23393" cy="29578"/>
          </a:xfrm>
          <a:custGeom>
            <a:avLst/>
            <a:gdLst/>
            <a:ahLst/>
            <a:cxnLst/>
            <a:rect l="l" t="t" r="r" b="b"/>
            <a:pathLst>
              <a:path w="23393" h="29578">
                <a:moveTo>
                  <a:pt x="23393" y="4495"/>
                </a:moveTo>
                <a:lnTo>
                  <a:pt x="11226" y="10299"/>
                </a:lnTo>
                <a:lnTo>
                  <a:pt x="11226" y="29578"/>
                </a:lnTo>
                <a:lnTo>
                  <a:pt x="0" y="24333"/>
                </a:lnTo>
                <a:lnTo>
                  <a:pt x="1866" y="23025"/>
                </a:lnTo>
                <a:lnTo>
                  <a:pt x="1866" y="5803"/>
                </a:lnTo>
                <a:lnTo>
                  <a:pt x="140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1437459" y="7251284"/>
            <a:ext cx="13855" cy="31076"/>
          </a:xfrm>
          <a:custGeom>
            <a:avLst/>
            <a:gdLst/>
            <a:ahLst/>
            <a:cxnLst/>
            <a:rect l="l" t="t" r="r" b="b"/>
            <a:pathLst>
              <a:path w="13855" h="31076">
                <a:moveTo>
                  <a:pt x="11976" y="31076"/>
                </a:moveTo>
                <a:lnTo>
                  <a:pt x="11976" y="13665"/>
                </a:lnTo>
                <a:lnTo>
                  <a:pt x="13855" y="12547"/>
                </a:lnTo>
                <a:lnTo>
                  <a:pt x="0" y="5803"/>
                </a:lnTo>
                <a:lnTo>
                  <a:pt x="1197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1451309" y="7276752"/>
            <a:ext cx="9359" cy="8788"/>
          </a:xfrm>
          <a:custGeom>
            <a:avLst/>
            <a:gdLst/>
            <a:ahLst/>
            <a:cxnLst/>
            <a:rect l="l" t="t" r="r" b="b"/>
            <a:pathLst>
              <a:path w="9359" h="8788">
                <a:moveTo>
                  <a:pt x="9359" y="8788"/>
                </a:moveTo>
                <a:lnTo>
                  <a:pt x="0" y="4292"/>
                </a:ln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1435580" y="7244365"/>
            <a:ext cx="15735" cy="20586"/>
          </a:xfrm>
          <a:custGeom>
            <a:avLst/>
            <a:gdLst/>
            <a:ahLst/>
            <a:cxnLst/>
            <a:rect l="l" t="t" r="r" b="b"/>
            <a:pathLst>
              <a:path w="15735" h="20586">
                <a:moveTo>
                  <a:pt x="13855" y="20586"/>
                </a:moveTo>
                <a:lnTo>
                  <a:pt x="0" y="13842"/>
                </a:lnTo>
                <a:lnTo>
                  <a:pt x="0" y="0"/>
                </a:lnTo>
                <a:lnTo>
                  <a:pt x="1879" y="1117"/>
                </a:lnTo>
                <a:lnTo>
                  <a:pt x="15735" y="7861"/>
                </a:lnTo>
                <a:lnTo>
                  <a:pt x="13855" y="673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1452439" y="7251668"/>
            <a:ext cx="8229" cy="4114"/>
          </a:xfrm>
          <a:custGeom>
            <a:avLst/>
            <a:gdLst/>
            <a:ahLst/>
            <a:cxnLst/>
            <a:rect l="l" t="t" r="r" b="b"/>
            <a:pathLst>
              <a:path w="8229" h="4114">
                <a:moveTo>
                  <a:pt x="8229" y="411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1435582" y="7245485"/>
            <a:ext cx="1879" cy="12725"/>
          </a:xfrm>
          <a:custGeom>
            <a:avLst/>
            <a:gdLst/>
            <a:ahLst/>
            <a:cxnLst/>
            <a:rect l="l" t="t" r="r" b="b"/>
            <a:pathLst>
              <a:path w="1879" h="12725">
                <a:moveTo>
                  <a:pt x="1879" y="0"/>
                </a:moveTo>
                <a:lnTo>
                  <a:pt x="1879" y="11607"/>
                </a:lnTo>
                <a:lnTo>
                  <a:pt x="0" y="1272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1449435" y="7233702"/>
            <a:ext cx="25273" cy="43230"/>
          </a:xfrm>
          <a:custGeom>
            <a:avLst/>
            <a:gdLst/>
            <a:ahLst/>
            <a:cxnLst/>
            <a:rect l="l" t="t" r="r" b="b"/>
            <a:pathLst>
              <a:path w="25272" h="43230">
                <a:moveTo>
                  <a:pt x="0" y="17399"/>
                </a:moveTo>
                <a:lnTo>
                  <a:pt x="0" y="0"/>
                </a:lnTo>
                <a:lnTo>
                  <a:pt x="11226" y="5422"/>
                </a:lnTo>
                <a:lnTo>
                  <a:pt x="11226" y="22644"/>
                </a:lnTo>
                <a:lnTo>
                  <a:pt x="25273" y="29375"/>
                </a:lnTo>
                <a:lnTo>
                  <a:pt x="25273" y="43230"/>
                </a:lnTo>
                <a:lnTo>
                  <a:pt x="11226" y="366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1451309" y="7234820"/>
            <a:ext cx="9359" cy="17411"/>
          </a:xfrm>
          <a:custGeom>
            <a:avLst/>
            <a:gdLst/>
            <a:ahLst/>
            <a:cxnLst/>
            <a:rect l="l" t="t" r="r" b="b"/>
            <a:pathLst>
              <a:path w="9359" h="17411">
                <a:moveTo>
                  <a:pt x="9359" y="12915"/>
                </a:moveTo>
                <a:lnTo>
                  <a:pt x="0" y="17411"/>
                </a:lnTo>
                <a:lnTo>
                  <a:pt x="0" y="0"/>
                </a:lnTo>
                <a:lnTo>
                  <a:pt x="9359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1449433" y="7233704"/>
            <a:ext cx="1879" cy="1117"/>
          </a:xfrm>
          <a:custGeom>
            <a:avLst/>
            <a:gdLst/>
            <a:ahLst/>
            <a:cxnLst/>
            <a:rect l="l" t="t" r="r" b="b"/>
            <a:pathLst>
              <a:path w="1879" h="1117">
                <a:moveTo>
                  <a:pt x="1879" y="111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435025" y="7199261"/>
            <a:ext cx="42672" cy="14224"/>
          </a:xfrm>
          <a:custGeom>
            <a:avLst/>
            <a:gdLst/>
            <a:ahLst/>
            <a:cxnLst/>
            <a:rect l="l" t="t" r="r" b="b"/>
            <a:pathLst>
              <a:path w="42671" h="14224">
                <a:moveTo>
                  <a:pt x="0" y="14224"/>
                </a:moveTo>
                <a:lnTo>
                  <a:pt x="23774" y="2806"/>
                </a:lnTo>
                <a:lnTo>
                  <a:pt x="32575" y="0"/>
                </a:lnTo>
                <a:lnTo>
                  <a:pt x="42672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1506331" y="7286472"/>
            <a:ext cx="6921" cy="6553"/>
          </a:xfrm>
          <a:custGeom>
            <a:avLst/>
            <a:gdLst/>
            <a:ahLst/>
            <a:cxnLst/>
            <a:rect l="l" t="t" r="r" b="b"/>
            <a:pathLst>
              <a:path w="6921" h="6553">
                <a:moveTo>
                  <a:pt x="0" y="6553"/>
                </a:moveTo>
                <a:lnTo>
                  <a:pt x="692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1467591" y="7199266"/>
            <a:ext cx="9918" cy="1117"/>
          </a:xfrm>
          <a:custGeom>
            <a:avLst/>
            <a:gdLst/>
            <a:ahLst/>
            <a:cxnLst/>
            <a:rect l="l" t="t" r="r" b="b"/>
            <a:pathLst>
              <a:path w="9918" h="1117">
                <a:moveTo>
                  <a:pt x="9918" y="111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1464407" y="7258401"/>
            <a:ext cx="0" cy="8051"/>
          </a:xfrm>
          <a:custGeom>
            <a:avLst/>
            <a:gdLst/>
            <a:ahLst/>
            <a:cxnLst/>
            <a:rect l="l" t="t" r="r" b="b"/>
            <a:pathLst>
              <a:path w="0" h="8051">
                <a:moveTo>
                  <a:pt x="0" y="0"/>
                </a:move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1460668" y="7268324"/>
            <a:ext cx="14033" cy="6553"/>
          </a:xfrm>
          <a:custGeom>
            <a:avLst/>
            <a:gdLst/>
            <a:ahLst/>
            <a:cxnLst/>
            <a:rect l="l" t="t" r="r" b="b"/>
            <a:pathLst>
              <a:path w="14033" h="6553">
                <a:moveTo>
                  <a:pt x="0" y="0"/>
                </a:moveTo>
                <a:lnTo>
                  <a:pt x="14033" y="655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1460668" y="7256344"/>
            <a:ext cx="14033" cy="7112"/>
          </a:xfrm>
          <a:custGeom>
            <a:avLst/>
            <a:gdLst/>
            <a:ahLst/>
            <a:cxnLst/>
            <a:rect l="l" t="t" r="r" b="b"/>
            <a:pathLst>
              <a:path w="14033" h="7111">
                <a:moveTo>
                  <a:pt x="0" y="0"/>
                </a:moveTo>
                <a:lnTo>
                  <a:pt x="0" y="380"/>
                </a:lnTo>
                <a:lnTo>
                  <a:pt x="14033" y="711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1482564" y="7293028"/>
            <a:ext cx="23774" cy="11417"/>
          </a:xfrm>
          <a:custGeom>
            <a:avLst/>
            <a:gdLst/>
            <a:ahLst/>
            <a:cxnLst/>
            <a:rect l="l" t="t" r="r" b="b"/>
            <a:pathLst>
              <a:path w="23774" h="11417">
                <a:moveTo>
                  <a:pt x="0" y="11417"/>
                </a:moveTo>
                <a:lnTo>
                  <a:pt x="2377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1591682" y="7165941"/>
            <a:ext cx="749" cy="190"/>
          </a:xfrm>
          <a:custGeom>
            <a:avLst/>
            <a:gdLst/>
            <a:ahLst/>
            <a:cxnLst/>
            <a:rect l="l" t="t" r="r" b="b"/>
            <a:pathLst>
              <a:path w="749" h="190">
                <a:moveTo>
                  <a:pt x="0" y="190"/>
                </a:moveTo>
                <a:lnTo>
                  <a:pt x="7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1614512" y="7209182"/>
            <a:ext cx="3733" cy="4114"/>
          </a:xfrm>
          <a:custGeom>
            <a:avLst/>
            <a:gdLst/>
            <a:ahLst/>
            <a:cxnLst/>
            <a:rect l="l" t="t" r="r" b="b"/>
            <a:pathLst>
              <a:path w="3733" h="4114">
                <a:moveTo>
                  <a:pt x="0" y="4114"/>
                </a:moveTo>
                <a:lnTo>
                  <a:pt x="37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1495856" y="7165759"/>
            <a:ext cx="101434" cy="46228"/>
          </a:xfrm>
          <a:custGeom>
            <a:avLst/>
            <a:gdLst/>
            <a:ahLst/>
            <a:cxnLst/>
            <a:rect l="l" t="t" r="r" b="b"/>
            <a:pathLst>
              <a:path w="101434" h="46227">
                <a:moveTo>
                  <a:pt x="101434" y="0"/>
                </a:moveTo>
                <a:lnTo>
                  <a:pt x="95821" y="381"/>
                </a:lnTo>
                <a:lnTo>
                  <a:pt x="0" y="462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1518500" y="7213297"/>
            <a:ext cx="96012" cy="46037"/>
          </a:xfrm>
          <a:custGeom>
            <a:avLst/>
            <a:gdLst/>
            <a:ahLst/>
            <a:cxnLst/>
            <a:rect l="l" t="t" r="r" b="b"/>
            <a:pathLst>
              <a:path w="96012" h="46037">
                <a:moveTo>
                  <a:pt x="96012" y="0"/>
                </a:moveTo>
                <a:lnTo>
                  <a:pt x="0" y="4603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5699467" y="6611204"/>
            <a:ext cx="159092" cy="148043"/>
          </a:xfrm>
          <a:custGeom>
            <a:avLst/>
            <a:gdLst/>
            <a:ahLst/>
            <a:cxnLst/>
            <a:rect l="l" t="t" r="r" b="b"/>
            <a:pathLst>
              <a:path w="159092" h="148043">
                <a:moveTo>
                  <a:pt x="0" y="148043"/>
                </a:moveTo>
                <a:lnTo>
                  <a:pt x="2806" y="140360"/>
                </a:lnTo>
                <a:lnTo>
                  <a:pt x="2997" y="139992"/>
                </a:lnTo>
                <a:lnTo>
                  <a:pt x="6921" y="133070"/>
                </a:lnTo>
                <a:lnTo>
                  <a:pt x="12166" y="123520"/>
                </a:lnTo>
                <a:lnTo>
                  <a:pt x="12357" y="123520"/>
                </a:lnTo>
                <a:lnTo>
                  <a:pt x="18897" y="114541"/>
                </a:lnTo>
                <a:lnTo>
                  <a:pt x="26009" y="104622"/>
                </a:lnTo>
                <a:lnTo>
                  <a:pt x="26200" y="104622"/>
                </a:lnTo>
                <a:lnTo>
                  <a:pt x="34442" y="95262"/>
                </a:lnTo>
                <a:lnTo>
                  <a:pt x="42979" y="85543"/>
                </a:lnTo>
                <a:lnTo>
                  <a:pt x="51056" y="77333"/>
                </a:lnTo>
                <a:lnTo>
                  <a:pt x="53530" y="74866"/>
                </a:lnTo>
                <a:lnTo>
                  <a:pt x="62819" y="65689"/>
                </a:lnTo>
                <a:lnTo>
                  <a:pt x="71115" y="58175"/>
                </a:lnTo>
                <a:lnTo>
                  <a:pt x="74485" y="55206"/>
                </a:lnTo>
                <a:lnTo>
                  <a:pt x="84445" y="46768"/>
                </a:lnTo>
                <a:lnTo>
                  <a:pt x="93452" y="39823"/>
                </a:lnTo>
                <a:lnTo>
                  <a:pt x="96393" y="37617"/>
                </a:lnTo>
                <a:lnTo>
                  <a:pt x="106751" y="29883"/>
                </a:lnTo>
                <a:lnTo>
                  <a:pt x="116478" y="23325"/>
                </a:lnTo>
                <a:lnTo>
                  <a:pt x="118656" y="21894"/>
                </a:lnTo>
                <a:lnTo>
                  <a:pt x="128955" y="15163"/>
                </a:lnTo>
                <a:lnTo>
                  <a:pt x="129146" y="14973"/>
                </a:lnTo>
                <a:lnTo>
                  <a:pt x="140004" y="9169"/>
                </a:lnTo>
                <a:lnTo>
                  <a:pt x="149174" y="4114"/>
                </a:lnTo>
                <a:lnTo>
                  <a:pt x="149352" y="4114"/>
                </a:lnTo>
                <a:lnTo>
                  <a:pt x="15909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701723" y="6611202"/>
            <a:ext cx="156832" cy="142989"/>
          </a:xfrm>
          <a:custGeom>
            <a:avLst/>
            <a:gdLst/>
            <a:ahLst/>
            <a:cxnLst/>
            <a:rect l="l" t="t" r="r" b="b"/>
            <a:pathLst>
              <a:path w="156832" h="142989">
                <a:moveTo>
                  <a:pt x="156832" y="0"/>
                </a:moveTo>
                <a:lnTo>
                  <a:pt x="152907" y="1498"/>
                </a:lnTo>
                <a:lnTo>
                  <a:pt x="149161" y="3365"/>
                </a:lnTo>
                <a:lnTo>
                  <a:pt x="143916" y="5613"/>
                </a:lnTo>
                <a:lnTo>
                  <a:pt x="138861" y="8242"/>
                </a:lnTo>
                <a:lnTo>
                  <a:pt x="133057" y="11226"/>
                </a:lnTo>
                <a:lnTo>
                  <a:pt x="127253" y="14592"/>
                </a:lnTo>
                <a:lnTo>
                  <a:pt x="121272" y="17970"/>
                </a:lnTo>
                <a:lnTo>
                  <a:pt x="121272" y="18161"/>
                </a:lnTo>
                <a:lnTo>
                  <a:pt x="115468" y="21894"/>
                </a:lnTo>
                <a:lnTo>
                  <a:pt x="110426" y="24892"/>
                </a:lnTo>
                <a:lnTo>
                  <a:pt x="110426" y="25082"/>
                </a:lnTo>
                <a:lnTo>
                  <a:pt x="105549" y="28448"/>
                </a:lnTo>
                <a:lnTo>
                  <a:pt x="99377" y="32562"/>
                </a:lnTo>
                <a:lnTo>
                  <a:pt x="93192" y="37058"/>
                </a:lnTo>
                <a:lnTo>
                  <a:pt x="87210" y="41554"/>
                </a:lnTo>
                <a:lnTo>
                  <a:pt x="81216" y="46228"/>
                </a:lnTo>
                <a:lnTo>
                  <a:pt x="76161" y="50342"/>
                </a:lnTo>
                <a:lnTo>
                  <a:pt x="71119" y="54648"/>
                </a:lnTo>
                <a:lnTo>
                  <a:pt x="65316" y="59512"/>
                </a:lnTo>
                <a:lnTo>
                  <a:pt x="59689" y="64757"/>
                </a:lnTo>
                <a:lnTo>
                  <a:pt x="54279" y="69811"/>
                </a:lnTo>
                <a:lnTo>
                  <a:pt x="48844" y="75057"/>
                </a:lnTo>
                <a:lnTo>
                  <a:pt x="44729" y="79171"/>
                </a:lnTo>
                <a:lnTo>
                  <a:pt x="40601" y="83477"/>
                </a:lnTo>
                <a:lnTo>
                  <a:pt x="35737" y="88531"/>
                </a:lnTo>
                <a:lnTo>
                  <a:pt x="31241" y="93954"/>
                </a:lnTo>
                <a:lnTo>
                  <a:pt x="26949" y="98818"/>
                </a:lnTo>
                <a:lnTo>
                  <a:pt x="22821" y="103873"/>
                </a:lnTo>
                <a:lnTo>
                  <a:pt x="19837" y="107619"/>
                </a:lnTo>
                <a:lnTo>
                  <a:pt x="17017" y="111556"/>
                </a:lnTo>
                <a:lnTo>
                  <a:pt x="13842" y="116230"/>
                </a:lnTo>
                <a:lnTo>
                  <a:pt x="10845" y="120904"/>
                </a:lnTo>
                <a:lnTo>
                  <a:pt x="8229" y="125209"/>
                </a:lnTo>
                <a:lnTo>
                  <a:pt x="5981" y="129705"/>
                </a:lnTo>
                <a:lnTo>
                  <a:pt x="4292" y="132702"/>
                </a:lnTo>
                <a:lnTo>
                  <a:pt x="4483" y="132880"/>
                </a:lnTo>
                <a:lnTo>
                  <a:pt x="2984" y="136067"/>
                </a:lnTo>
                <a:lnTo>
                  <a:pt x="1498" y="139433"/>
                </a:lnTo>
                <a:lnTo>
                  <a:pt x="0" y="1429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795853" y="6871731"/>
            <a:ext cx="54102" cy="91516"/>
          </a:xfrm>
          <a:custGeom>
            <a:avLst/>
            <a:gdLst/>
            <a:ahLst/>
            <a:cxnLst/>
            <a:rect l="l" t="t" r="r" b="b"/>
            <a:pathLst>
              <a:path w="54101" h="91516">
                <a:moveTo>
                  <a:pt x="53721" y="0"/>
                </a:moveTo>
                <a:lnTo>
                  <a:pt x="54102" y="5613"/>
                </a:lnTo>
                <a:lnTo>
                  <a:pt x="54102" y="11226"/>
                </a:lnTo>
                <a:lnTo>
                  <a:pt x="53911" y="19100"/>
                </a:lnTo>
                <a:lnTo>
                  <a:pt x="53340" y="27139"/>
                </a:lnTo>
                <a:lnTo>
                  <a:pt x="53162" y="30314"/>
                </a:lnTo>
                <a:lnTo>
                  <a:pt x="53162" y="30505"/>
                </a:lnTo>
                <a:lnTo>
                  <a:pt x="52603" y="33693"/>
                </a:lnTo>
                <a:lnTo>
                  <a:pt x="51663" y="39865"/>
                </a:lnTo>
                <a:lnTo>
                  <a:pt x="51854" y="39865"/>
                </a:lnTo>
                <a:lnTo>
                  <a:pt x="50342" y="46037"/>
                </a:lnTo>
                <a:lnTo>
                  <a:pt x="48856" y="51473"/>
                </a:lnTo>
                <a:lnTo>
                  <a:pt x="46799" y="56896"/>
                </a:lnTo>
                <a:lnTo>
                  <a:pt x="45491" y="60071"/>
                </a:lnTo>
                <a:lnTo>
                  <a:pt x="45491" y="60261"/>
                </a:lnTo>
                <a:lnTo>
                  <a:pt x="43624" y="63449"/>
                </a:lnTo>
                <a:lnTo>
                  <a:pt x="41363" y="67373"/>
                </a:lnTo>
                <a:lnTo>
                  <a:pt x="41363" y="67754"/>
                </a:lnTo>
                <a:lnTo>
                  <a:pt x="38379" y="71310"/>
                </a:lnTo>
                <a:lnTo>
                  <a:pt x="35560" y="74866"/>
                </a:lnTo>
                <a:lnTo>
                  <a:pt x="35191" y="74866"/>
                </a:lnTo>
                <a:lnTo>
                  <a:pt x="32016" y="77863"/>
                </a:lnTo>
                <a:lnTo>
                  <a:pt x="30137" y="79540"/>
                </a:lnTo>
                <a:lnTo>
                  <a:pt x="28079" y="80848"/>
                </a:lnTo>
                <a:lnTo>
                  <a:pt x="23964" y="83477"/>
                </a:lnTo>
                <a:lnTo>
                  <a:pt x="23964" y="83654"/>
                </a:lnTo>
                <a:lnTo>
                  <a:pt x="19659" y="85712"/>
                </a:lnTo>
                <a:lnTo>
                  <a:pt x="15163" y="87769"/>
                </a:lnTo>
                <a:lnTo>
                  <a:pt x="14973" y="87769"/>
                </a:lnTo>
                <a:lnTo>
                  <a:pt x="10299" y="89090"/>
                </a:lnTo>
                <a:lnTo>
                  <a:pt x="5245" y="90589"/>
                </a:lnTo>
                <a:lnTo>
                  <a:pt x="0" y="915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797166" y="6970736"/>
            <a:ext cx="43980" cy="17970"/>
          </a:xfrm>
          <a:custGeom>
            <a:avLst/>
            <a:gdLst/>
            <a:ahLst/>
            <a:cxnLst/>
            <a:rect l="l" t="t" r="r" b="b"/>
            <a:pathLst>
              <a:path w="43980" h="17970">
                <a:moveTo>
                  <a:pt x="0" y="0"/>
                </a:moveTo>
                <a:lnTo>
                  <a:pt x="4495" y="2425"/>
                </a:lnTo>
                <a:lnTo>
                  <a:pt x="8991" y="4686"/>
                </a:lnTo>
                <a:lnTo>
                  <a:pt x="15163" y="7861"/>
                </a:lnTo>
                <a:lnTo>
                  <a:pt x="21526" y="10668"/>
                </a:lnTo>
                <a:lnTo>
                  <a:pt x="23964" y="11798"/>
                </a:lnTo>
                <a:lnTo>
                  <a:pt x="24142" y="11976"/>
                </a:lnTo>
                <a:lnTo>
                  <a:pt x="26581" y="12915"/>
                </a:lnTo>
                <a:lnTo>
                  <a:pt x="31445" y="14592"/>
                </a:lnTo>
                <a:lnTo>
                  <a:pt x="31445" y="14782"/>
                </a:lnTo>
                <a:lnTo>
                  <a:pt x="36309" y="16281"/>
                </a:lnTo>
                <a:lnTo>
                  <a:pt x="40055" y="17221"/>
                </a:lnTo>
                <a:lnTo>
                  <a:pt x="40055" y="17399"/>
                </a:lnTo>
                <a:lnTo>
                  <a:pt x="43980" y="179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897479" y="6847771"/>
            <a:ext cx="170878" cy="146545"/>
          </a:xfrm>
          <a:custGeom>
            <a:avLst/>
            <a:gdLst/>
            <a:ahLst/>
            <a:cxnLst/>
            <a:rect l="l" t="t" r="r" b="b"/>
            <a:pathLst>
              <a:path w="170878" h="146545">
                <a:moveTo>
                  <a:pt x="380" y="146545"/>
                </a:moveTo>
                <a:lnTo>
                  <a:pt x="0" y="141681"/>
                </a:lnTo>
                <a:lnTo>
                  <a:pt x="0" y="140754"/>
                </a:lnTo>
                <a:lnTo>
                  <a:pt x="1320" y="136067"/>
                </a:lnTo>
                <a:lnTo>
                  <a:pt x="3187" y="129336"/>
                </a:lnTo>
                <a:lnTo>
                  <a:pt x="3555" y="128955"/>
                </a:lnTo>
                <a:lnTo>
                  <a:pt x="6934" y="122770"/>
                </a:lnTo>
                <a:lnTo>
                  <a:pt x="11239" y="114731"/>
                </a:lnTo>
                <a:lnTo>
                  <a:pt x="11417" y="114541"/>
                </a:lnTo>
                <a:lnTo>
                  <a:pt x="16662" y="107251"/>
                </a:lnTo>
                <a:lnTo>
                  <a:pt x="23025" y="98450"/>
                </a:lnTo>
                <a:lnTo>
                  <a:pt x="23215" y="98259"/>
                </a:lnTo>
                <a:lnTo>
                  <a:pt x="30327" y="90208"/>
                </a:lnTo>
                <a:lnTo>
                  <a:pt x="38188" y="81038"/>
                </a:lnTo>
                <a:lnTo>
                  <a:pt x="38366" y="81038"/>
                </a:lnTo>
                <a:lnTo>
                  <a:pt x="46786" y="72618"/>
                </a:lnTo>
                <a:lnTo>
                  <a:pt x="55988" y="63776"/>
                </a:lnTo>
                <a:lnTo>
                  <a:pt x="65496" y="55567"/>
                </a:lnTo>
                <a:lnTo>
                  <a:pt x="65697" y="55397"/>
                </a:lnTo>
                <a:lnTo>
                  <a:pt x="75421" y="47139"/>
                </a:lnTo>
                <a:lnTo>
                  <a:pt x="85379" y="39564"/>
                </a:lnTo>
                <a:lnTo>
                  <a:pt x="85724" y="39306"/>
                </a:lnTo>
                <a:lnTo>
                  <a:pt x="95643" y="31813"/>
                </a:lnTo>
                <a:lnTo>
                  <a:pt x="95834" y="31813"/>
                </a:lnTo>
                <a:lnTo>
                  <a:pt x="106133" y="25082"/>
                </a:lnTo>
                <a:lnTo>
                  <a:pt x="115671" y="19088"/>
                </a:lnTo>
                <a:lnTo>
                  <a:pt x="115849" y="18897"/>
                </a:lnTo>
                <a:lnTo>
                  <a:pt x="125780" y="13665"/>
                </a:lnTo>
                <a:lnTo>
                  <a:pt x="134569" y="9169"/>
                </a:lnTo>
                <a:lnTo>
                  <a:pt x="134569" y="8991"/>
                </a:lnTo>
                <a:lnTo>
                  <a:pt x="143738" y="5613"/>
                </a:lnTo>
                <a:lnTo>
                  <a:pt x="151041" y="2806"/>
                </a:lnTo>
                <a:lnTo>
                  <a:pt x="151409" y="2438"/>
                </a:lnTo>
                <a:lnTo>
                  <a:pt x="158915" y="1130"/>
                </a:lnTo>
                <a:lnTo>
                  <a:pt x="164515" y="0"/>
                </a:lnTo>
                <a:lnTo>
                  <a:pt x="165265" y="0"/>
                </a:lnTo>
                <a:lnTo>
                  <a:pt x="170878" y="3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909080" y="6858628"/>
            <a:ext cx="170891" cy="146545"/>
          </a:xfrm>
          <a:custGeom>
            <a:avLst/>
            <a:gdLst/>
            <a:ahLst/>
            <a:cxnLst/>
            <a:rect l="l" t="t" r="r" b="b"/>
            <a:pathLst>
              <a:path w="170891" h="146545">
                <a:moveTo>
                  <a:pt x="170700" y="0"/>
                </a:moveTo>
                <a:lnTo>
                  <a:pt x="170891" y="4864"/>
                </a:lnTo>
                <a:lnTo>
                  <a:pt x="170891" y="5613"/>
                </a:lnTo>
                <a:lnTo>
                  <a:pt x="169583" y="10477"/>
                </a:lnTo>
                <a:lnTo>
                  <a:pt x="167703" y="17030"/>
                </a:lnTo>
                <a:lnTo>
                  <a:pt x="167322" y="17399"/>
                </a:lnTo>
                <a:lnTo>
                  <a:pt x="163956" y="23774"/>
                </a:lnTo>
                <a:lnTo>
                  <a:pt x="159651" y="31813"/>
                </a:lnTo>
                <a:lnTo>
                  <a:pt x="159473" y="31813"/>
                </a:lnTo>
                <a:lnTo>
                  <a:pt x="154228" y="39306"/>
                </a:lnTo>
                <a:lnTo>
                  <a:pt x="147866" y="48094"/>
                </a:lnTo>
                <a:lnTo>
                  <a:pt x="147688" y="48094"/>
                </a:lnTo>
                <a:lnTo>
                  <a:pt x="140563" y="56337"/>
                </a:lnTo>
                <a:lnTo>
                  <a:pt x="132702" y="65316"/>
                </a:lnTo>
                <a:lnTo>
                  <a:pt x="132511" y="65125"/>
                </a:lnTo>
                <a:lnTo>
                  <a:pt x="124091" y="73748"/>
                </a:lnTo>
                <a:lnTo>
                  <a:pt x="122034" y="75984"/>
                </a:lnTo>
                <a:lnTo>
                  <a:pt x="121856" y="75984"/>
                </a:lnTo>
                <a:lnTo>
                  <a:pt x="119608" y="78041"/>
                </a:lnTo>
                <a:lnTo>
                  <a:pt x="112306" y="84594"/>
                </a:lnTo>
                <a:lnTo>
                  <a:pt x="112687" y="84785"/>
                </a:lnTo>
                <a:lnTo>
                  <a:pt x="105194" y="91147"/>
                </a:lnTo>
                <a:lnTo>
                  <a:pt x="95470" y="99333"/>
                </a:lnTo>
                <a:lnTo>
                  <a:pt x="85511" y="106980"/>
                </a:lnTo>
                <a:lnTo>
                  <a:pt x="85166" y="107238"/>
                </a:lnTo>
                <a:lnTo>
                  <a:pt x="75247" y="114541"/>
                </a:lnTo>
                <a:lnTo>
                  <a:pt x="75247" y="114731"/>
                </a:lnTo>
                <a:lnTo>
                  <a:pt x="64769" y="121272"/>
                </a:lnTo>
                <a:lnTo>
                  <a:pt x="55219" y="127457"/>
                </a:lnTo>
                <a:lnTo>
                  <a:pt x="45110" y="132702"/>
                </a:lnTo>
                <a:lnTo>
                  <a:pt x="36512" y="137185"/>
                </a:lnTo>
                <a:lnTo>
                  <a:pt x="36321" y="137375"/>
                </a:lnTo>
                <a:lnTo>
                  <a:pt x="27152" y="140931"/>
                </a:lnTo>
                <a:lnTo>
                  <a:pt x="19850" y="143751"/>
                </a:lnTo>
                <a:lnTo>
                  <a:pt x="19469" y="143929"/>
                </a:lnTo>
                <a:lnTo>
                  <a:pt x="11988" y="145427"/>
                </a:lnTo>
                <a:lnTo>
                  <a:pt x="6362" y="146545"/>
                </a:lnTo>
                <a:lnTo>
                  <a:pt x="5803" y="146545"/>
                </a:lnTo>
                <a:lnTo>
                  <a:pt x="0" y="14598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714251" y="6647700"/>
            <a:ext cx="187718" cy="193332"/>
          </a:xfrm>
          <a:custGeom>
            <a:avLst/>
            <a:gdLst/>
            <a:ahLst/>
            <a:cxnLst/>
            <a:rect l="l" t="t" r="r" b="b"/>
            <a:pathLst>
              <a:path w="187718" h="193332">
                <a:moveTo>
                  <a:pt x="380" y="193332"/>
                </a:moveTo>
                <a:lnTo>
                  <a:pt x="0" y="186220"/>
                </a:lnTo>
                <a:lnTo>
                  <a:pt x="190" y="185102"/>
                </a:lnTo>
                <a:lnTo>
                  <a:pt x="2070" y="178358"/>
                </a:lnTo>
                <a:lnTo>
                  <a:pt x="4876" y="168630"/>
                </a:lnTo>
                <a:lnTo>
                  <a:pt x="5435" y="168071"/>
                </a:lnTo>
                <a:lnTo>
                  <a:pt x="10299" y="159080"/>
                </a:lnTo>
                <a:lnTo>
                  <a:pt x="16896" y="148781"/>
                </a:lnTo>
                <a:lnTo>
                  <a:pt x="23561" y="138682"/>
                </a:lnTo>
                <a:lnTo>
                  <a:pt x="23774" y="138315"/>
                </a:lnTo>
                <a:lnTo>
                  <a:pt x="24891" y="136626"/>
                </a:lnTo>
                <a:lnTo>
                  <a:pt x="24333" y="136067"/>
                </a:lnTo>
                <a:lnTo>
                  <a:pt x="25272" y="134378"/>
                </a:lnTo>
                <a:lnTo>
                  <a:pt x="29387" y="126149"/>
                </a:lnTo>
                <a:lnTo>
                  <a:pt x="29197" y="125958"/>
                </a:lnTo>
                <a:lnTo>
                  <a:pt x="34061" y="118287"/>
                </a:lnTo>
                <a:lnTo>
                  <a:pt x="39865" y="109296"/>
                </a:lnTo>
                <a:lnTo>
                  <a:pt x="40055" y="109296"/>
                </a:lnTo>
                <a:lnTo>
                  <a:pt x="46608" y="101066"/>
                </a:lnTo>
                <a:lnTo>
                  <a:pt x="54089" y="91706"/>
                </a:lnTo>
                <a:lnTo>
                  <a:pt x="54279" y="91516"/>
                </a:lnTo>
                <a:lnTo>
                  <a:pt x="62522" y="82727"/>
                </a:lnTo>
                <a:lnTo>
                  <a:pt x="71297" y="73543"/>
                </a:lnTo>
                <a:lnTo>
                  <a:pt x="80410" y="64970"/>
                </a:lnTo>
                <a:lnTo>
                  <a:pt x="80848" y="64566"/>
                </a:lnTo>
                <a:lnTo>
                  <a:pt x="90192" y="55862"/>
                </a:lnTo>
                <a:lnTo>
                  <a:pt x="99677" y="48022"/>
                </a:lnTo>
                <a:lnTo>
                  <a:pt x="100507" y="47345"/>
                </a:lnTo>
                <a:lnTo>
                  <a:pt x="110045" y="39496"/>
                </a:lnTo>
                <a:lnTo>
                  <a:pt x="110235" y="39496"/>
                </a:lnTo>
                <a:lnTo>
                  <a:pt x="120345" y="32194"/>
                </a:lnTo>
                <a:lnTo>
                  <a:pt x="130086" y="25260"/>
                </a:lnTo>
                <a:lnTo>
                  <a:pt x="140195" y="19088"/>
                </a:lnTo>
                <a:lnTo>
                  <a:pt x="149174" y="13665"/>
                </a:lnTo>
                <a:lnTo>
                  <a:pt x="149351" y="13474"/>
                </a:lnTo>
                <a:lnTo>
                  <a:pt x="158711" y="8978"/>
                </a:lnTo>
                <a:lnTo>
                  <a:pt x="166395" y="5422"/>
                </a:lnTo>
                <a:lnTo>
                  <a:pt x="166573" y="5232"/>
                </a:lnTo>
                <a:lnTo>
                  <a:pt x="174624" y="2806"/>
                </a:lnTo>
                <a:lnTo>
                  <a:pt x="180797" y="749"/>
                </a:lnTo>
                <a:lnTo>
                  <a:pt x="181178" y="749"/>
                </a:lnTo>
                <a:lnTo>
                  <a:pt x="18771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5716129" y="6619820"/>
            <a:ext cx="180238" cy="143357"/>
          </a:xfrm>
          <a:custGeom>
            <a:avLst/>
            <a:gdLst/>
            <a:ahLst/>
            <a:cxnLst/>
            <a:rect l="l" t="t" r="r" b="b"/>
            <a:pathLst>
              <a:path w="180238" h="143357">
                <a:moveTo>
                  <a:pt x="0" y="143357"/>
                </a:moveTo>
                <a:lnTo>
                  <a:pt x="4864" y="133997"/>
                </a:lnTo>
                <a:lnTo>
                  <a:pt x="5054" y="133807"/>
                </a:lnTo>
                <a:lnTo>
                  <a:pt x="11036" y="125196"/>
                </a:lnTo>
                <a:lnTo>
                  <a:pt x="17780" y="115277"/>
                </a:lnTo>
                <a:lnTo>
                  <a:pt x="17970" y="115277"/>
                </a:lnTo>
                <a:lnTo>
                  <a:pt x="25641" y="105930"/>
                </a:lnTo>
                <a:lnTo>
                  <a:pt x="34023" y="96157"/>
                </a:lnTo>
                <a:lnTo>
                  <a:pt x="42188" y="87556"/>
                </a:lnTo>
                <a:lnTo>
                  <a:pt x="53035" y="76515"/>
                </a:lnTo>
                <a:lnTo>
                  <a:pt x="61162" y="68928"/>
                </a:lnTo>
                <a:lnTo>
                  <a:pt x="64566" y="65874"/>
                </a:lnTo>
                <a:lnTo>
                  <a:pt x="74402" y="57266"/>
                </a:lnTo>
                <a:lnTo>
                  <a:pt x="83114" y="50158"/>
                </a:lnTo>
                <a:lnTo>
                  <a:pt x="86461" y="47523"/>
                </a:lnTo>
                <a:lnTo>
                  <a:pt x="96711" y="39633"/>
                </a:lnTo>
                <a:lnTo>
                  <a:pt x="106330" y="32947"/>
                </a:lnTo>
                <a:lnTo>
                  <a:pt x="119117" y="24371"/>
                </a:lnTo>
                <a:lnTo>
                  <a:pt x="129933" y="17957"/>
                </a:lnTo>
                <a:lnTo>
                  <a:pt x="139814" y="12344"/>
                </a:lnTo>
                <a:lnTo>
                  <a:pt x="139992" y="12153"/>
                </a:lnTo>
                <a:lnTo>
                  <a:pt x="150101" y="7848"/>
                </a:lnTo>
                <a:lnTo>
                  <a:pt x="158140" y="4292"/>
                </a:lnTo>
                <a:lnTo>
                  <a:pt x="158330" y="4114"/>
                </a:lnTo>
                <a:lnTo>
                  <a:pt x="166763" y="1866"/>
                </a:lnTo>
                <a:lnTo>
                  <a:pt x="173126" y="177"/>
                </a:lnTo>
                <a:lnTo>
                  <a:pt x="173685" y="177"/>
                </a:lnTo>
                <a:lnTo>
                  <a:pt x="18023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709951" y="6618504"/>
            <a:ext cx="172935" cy="154216"/>
          </a:xfrm>
          <a:custGeom>
            <a:avLst/>
            <a:gdLst/>
            <a:ahLst/>
            <a:cxnLst/>
            <a:rect l="l" t="t" r="r" b="b"/>
            <a:pathLst>
              <a:path w="172935" h="154216">
                <a:moveTo>
                  <a:pt x="0" y="154216"/>
                </a:moveTo>
                <a:lnTo>
                  <a:pt x="381" y="148234"/>
                </a:lnTo>
                <a:lnTo>
                  <a:pt x="381" y="147485"/>
                </a:lnTo>
                <a:lnTo>
                  <a:pt x="2425" y="141858"/>
                </a:lnTo>
                <a:lnTo>
                  <a:pt x="4864" y="134188"/>
                </a:lnTo>
                <a:lnTo>
                  <a:pt x="5245" y="134010"/>
                </a:lnTo>
                <a:lnTo>
                  <a:pt x="9169" y="126707"/>
                </a:lnTo>
                <a:lnTo>
                  <a:pt x="14033" y="118097"/>
                </a:lnTo>
                <a:lnTo>
                  <a:pt x="14224" y="118097"/>
                </a:lnTo>
                <a:lnTo>
                  <a:pt x="20027" y="110045"/>
                </a:lnTo>
                <a:lnTo>
                  <a:pt x="26581" y="100876"/>
                </a:lnTo>
                <a:lnTo>
                  <a:pt x="26771" y="100876"/>
                </a:lnTo>
                <a:lnTo>
                  <a:pt x="34061" y="92265"/>
                </a:lnTo>
                <a:lnTo>
                  <a:pt x="42291" y="82905"/>
                </a:lnTo>
                <a:lnTo>
                  <a:pt x="42481" y="82727"/>
                </a:lnTo>
                <a:lnTo>
                  <a:pt x="51282" y="73926"/>
                </a:lnTo>
                <a:lnTo>
                  <a:pt x="60450" y="64905"/>
                </a:lnTo>
                <a:lnTo>
                  <a:pt x="69520" y="56859"/>
                </a:lnTo>
                <a:lnTo>
                  <a:pt x="70561" y="55956"/>
                </a:lnTo>
                <a:lnTo>
                  <a:pt x="80223" y="47735"/>
                </a:lnTo>
                <a:lnTo>
                  <a:pt x="90229" y="39993"/>
                </a:lnTo>
                <a:lnTo>
                  <a:pt x="90398" y="39865"/>
                </a:lnTo>
                <a:lnTo>
                  <a:pt x="100126" y="32384"/>
                </a:lnTo>
                <a:lnTo>
                  <a:pt x="110426" y="25641"/>
                </a:lnTo>
                <a:lnTo>
                  <a:pt x="119786" y="19469"/>
                </a:lnTo>
                <a:lnTo>
                  <a:pt x="119964" y="19278"/>
                </a:lnTo>
                <a:lnTo>
                  <a:pt x="129895" y="13842"/>
                </a:lnTo>
                <a:lnTo>
                  <a:pt x="138125" y="9359"/>
                </a:lnTo>
                <a:lnTo>
                  <a:pt x="138315" y="9169"/>
                </a:lnTo>
                <a:lnTo>
                  <a:pt x="147104" y="5613"/>
                </a:lnTo>
                <a:lnTo>
                  <a:pt x="154025" y="2984"/>
                </a:lnTo>
                <a:lnTo>
                  <a:pt x="154406" y="2616"/>
                </a:lnTo>
                <a:lnTo>
                  <a:pt x="161518" y="1117"/>
                </a:lnTo>
                <a:lnTo>
                  <a:pt x="166941" y="0"/>
                </a:lnTo>
                <a:lnTo>
                  <a:pt x="167513" y="0"/>
                </a:lnTo>
                <a:lnTo>
                  <a:pt x="172935" y="3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717070" y="6623182"/>
            <a:ext cx="161137" cy="138125"/>
          </a:xfrm>
          <a:custGeom>
            <a:avLst/>
            <a:gdLst/>
            <a:ahLst/>
            <a:cxnLst/>
            <a:rect l="l" t="t" r="r" b="b"/>
            <a:pathLst>
              <a:path w="161137" h="138125">
                <a:moveTo>
                  <a:pt x="161137" y="0"/>
                </a:moveTo>
                <a:lnTo>
                  <a:pt x="153085" y="1689"/>
                </a:lnTo>
                <a:lnTo>
                  <a:pt x="152907" y="1689"/>
                </a:lnTo>
                <a:lnTo>
                  <a:pt x="145033" y="4673"/>
                </a:lnTo>
                <a:lnTo>
                  <a:pt x="136613" y="7861"/>
                </a:lnTo>
                <a:lnTo>
                  <a:pt x="136436" y="8051"/>
                </a:lnTo>
                <a:lnTo>
                  <a:pt x="128193" y="12357"/>
                </a:lnTo>
                <a:lnTo>
                  <a:pt x="118643" y="17399"/>
                </a:lnTo>
                <a:lnTo>
                  <a:pt x="118465" y="17602"/>
                </a:lnTo>
                <a:lnTo>
                  <a:pt x="109296" y="23583"/>
                </a:lnTo>
                <a:lnTo>
                  <a:pt x="99186" y="29946"/>
                </a:lnTo>
                <a:lnTo>
                  <a:pt x="99186" y="30124"/>
                </a:lnTo>
                <a:lnTo>
                  <a:pt x="89649" y="37249"/>
                </a:lnTo>
                <a:lnTo>
                  <a:pt x="79717" y="44729"/>
                </a:lnTo>
                <a:lnTo>
                  <a:pt x="79540" y="44729"/>
                </a:lnTo>
                <a:lnTo>
                  <a:pt x="70180" y="52781"/>
                </a:lnTo>
                <a:lnTo>
                  <a:pt x="60547" y="61160"/>
                </a:lnTo>
                <a:lnTo>
                  <a:pt x="51537" y="69731"/>
                </a:lnTo>
                <a:lnTo>
                  <a:pt x="51079" y="70180"/>
                </a:lnTo>
                <a:lnTo>
                  <a:pt x="42100" y="78981"/>
                </a:lnTo>
                <a:lnTo>
                  <a:pt x="33680" y="88341"/>
                </a:lnTo>
                <a:lnTo>
                  <a:pt x="26187" y="96761"/>
                </a:lnTo>
                <a:lnTo>
                  <a:pt x="26009" y="96951"/>
                </a:lnTo>
                <a:lnTo>
                  <a:pt x="19088" y="105930"/>
                </a:lnTo>
                <a:lnTo>
                  <a:pt x="13093" y="113982"/>
                </a:lnTo>
                <a:lnTo>
                  <a:pt x="12903" y="113982"/>
                </a:lnTo>
                <a:lnTo>
                  <a:pt x="7848" y="122593"/>
                </a:lnTo>
                <a:lnTo>
                  <a:pt x="3365" y="129882"/>
                </a:lnTo>
                <a:lnTo>
                  <a:pt x="3365" y="130263"/>
                </a:lnTo>
                <a:lnTo>
                  <a:pt x="0" y="13812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719862" y="6637224"/>
            <a:ext cx="171259" cy="171246"/>
          </a:xfrm>
          <a:custGeom>
            <a:avLst/>
            <a:gdLst/>
            <a:ahLst/>
            <a:cxnLst/>
            <a:rect l="l" t="t" r="r" b="b"/>
            <a:pathLst>
              <a:path w="171259" h="171246">
                <a:moveTo>
                  <a:pt x="939" y="171246"/>
                </a:moveTo>
                <a:lnTo>
                  <a:pt x="0" y="166001"/>
                </a:lnTo>
                <a:lnTo>
                  <a:pt x="0" y="164884"/>
                </a:lnTo>
                <a:lnTo>
                  <a:pt x="1130" y="159639"/>
                </a:lnTo>
                <a:lnTo>
                  <a:pt x="2628" y="152146"/>
                </a:lnTo>
                <a:lnTo>
                  <a:pt x="3009" y="151587"/>
                </a:lnTo>
                <a:lnTo>
                  <a:pt x="6362" y="144475"/>
                </a:lnTo>
                <a:lnTo>
                  <a:pt x="10490" y="135496"/>
                </a:lnTo>
                <a:lnTo>
                  <a:pt x="10858" y="135305"/>
                </a:lnTo>
                <a:lnTo>
                  <a:pt x="16294" y="126885"/>
                </a:lnTo>
                <a:lnTo>
                  <a:pt x="22466" y="117157"/>
                </a:lnTo>
                <a:lnTo>
                  <a:pt x="22656" y="116967"/>
                </a:lnTo>
                <a:lnTo>
                  <a:pt x="29959" y="107988"/>
                </a:lnTo>
                <a:lnTo>
                  <a:pt x="38097" y="98012"/>
                </a:lnTo>
                <a:lnTo>
                  <a:pt x="46257" y="89129"/>
                </a:lnTo>
                <a:lnTo>
                  <a:pt x="56388" y="78458"/>
                </a:lnTo>
                <a:lnTo>
                  <a:pt x="64503" y="70760"/>
                </a:lnTo>
                <a:lnTo>
                  <a:pt x="67754" y="67741"/>
                </a:lnTo>
                <a:lnTo>
                  <a:pt x="77399" y="58913"/>
                </a:lnTo>
                <a:lnTo>
                  <a:pt x="86037" y="51779"/>
                </a:lnTo>
                <a:lnTo>
                  <a:pt x="89471" y="49034"/>
                </a:lnTo>
                <a:lnTo>
                  <a:pt x="99578" y="40834"/>
                </a:lnTo>
                <a:lnTo>
                  <a:pt x="108967" y="34052"/>
                </a:lnTo>
                <a:lnTo>
                  <a:pt x="111366" y="32372"/>
                </a:lnTo>
                <a:lnTo>
                  <a:pt x="121891" y="25017"/>
                </a:lnTo>
                <a:lnTo>
                  <a:pt x="132252" y="18677"/>
                </a:lnTo>
                <a:lnTo>
                  <a:pt x="133451" y="17957"/>
                </a:lnTo>
                <a:lnTo>
                  <a:pt x="143179" y="11976"/>
                </a:lnTo>
                <a:lnTo>
                  <a:pt x="143370" y="11976"/>
                </a:lnTo>
                <a:lnTo>
                  <a:pt x="153847" y="6921"/>
                </a:lnTo>
                <a:lnTo>
                  <a:pt x="162280" y="2997"/>
                </a:lnTo>
                <a:lnTo>
                  <a:pt x="162471" y="2997"/>
                </a:lnTo>
                <a:lnTo>
                  <a:pt x="1712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5730722" y="6637219"/>
            <a:ext cx="160401" cy="134950"/>
          </a:xfrm>
          <a:custGeom>
            <a:avLst/>
            <a:gdLst/>
            <a:ahLst/>
            <a:cxnLst/>
            <a:rect l="l" t="t" r="r" b="b"/>
            <a:pathLst>
              <a:path w="160400" h="134950">
                <a:moveTo>
                  <a:pt x="160400" y="0"/>
                </a:moveTo>
                <a:lnTo>
                  <a:pt x="153847" y="1308"/>
                </a:lnTo>
                <a:lnTo>
                  <a:pt x="153657" y="1498"/>
                </a:lnTo>
                <a:lnTo>
                  <a:pt x="147104" y="3746"/>
                </a:lnTo>
                <a:lnTo>
                  <a:pt x="139064" y="6743"/>
                </a:lnTo>
                <a:lnTo>
                  <a:pt x="138874" y="6743"/>
                </a:lnTo>
                <a:lnTo>
                  <a:pt x="131203" y="10477"/>
                </a:lnTo>
                <a:lnTo>
                  <a:pt x="121653" y="15163"/>
                </a:lnTo>
                <a:lnTo>
                  <a:pt x="121653" y="15341"/>
                </a:lnTo>
                <a:lnTo>
                  <a:pt x="112674" y="20967"/>
                </a:lnTo>
                <a:lnTo>
                  <a:pt x="102565" y="27139"/>
                </a:lnTo>
                <a:lnTo>
                  <a:pt x="93027" y="34061"/>
                </a:lnTo>
                <a:lnTo>
                  <a:pt x="82918" y="41363"/>
                </a:lnTo>
                <a:lnTo>
                  <a:pt x="73367" y="49225"/>
                </a:lnTo>
                <a:lnTo>
                  <a:pt x="63610" y="57445"/>
                </a:lnTo>
                <a:lnTo>
                  <a:pt x="54438" y="65927"/>
                </a:lnTo>
                <a:lnTo>
                  <a:pt x="54089" y="66255"/>
                </a:lnTo>
                <a:lnTo>
                  <a:pt x="46418" y="73558"/>
                </a:lnTo>
                <a:lnTo>
                  <a:pt x="46608" y="73736"/>
                </a:lnTo>
                <a:lnTo>
                  <a:pt x="39128" y="81419"/>
                </a:lnTo>
                <a:lnTo>
                  <a:pt x="37617" y="82727"/>
                </a:lnTo>
                <a:lnTo>
                  <a:pt x="36309" y="84226"/>
                </a:lnTo>
                <a:lnTo>
                  <a:pt x="28460" y="93014"/>
                </a:lnTo>
                <a:lnTo>
                  <a:pt x="28079" y="93014"/>
                </a:lnTo>
                <a:lnTo>
                  <a:pt x="20967" y="102184"/>
                </a:lnTo>
                <a:lnTo>
                  <a:pt x="14414" y="110235"/>
                </a:lnTo>
                <a:lnTo>
                  <a:pt x="14223" y="110235"/>
                </a:lnTo>
                <a:lnTo>
                  <a:pt x="8801" y="119037"/>
                </a:lnTo>
                <a:lnTo>
                  <a:pt x="3936" y="126517"/>
                </a:lnTo>
                <a:lnTo>
                  <a:pt x="3746" y="126707"/>
                </a:lnTo>
                <a:lnTo>
                  <a:pt x="0" y="13495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5721929" y="6633292"/>
            <a:ext cx="170510" cy="156273"/>
          </a:xfrm>
          <a:custGeom>
            <a:avLst/>
            <a:gdLst/>
            <a:ahLst/>
            <a:cxnLst/>
            <a:rect l="l" t="t" r="r" b="b"/>
            <a:pathLst>
              <a:path w="170510" h="156273">
                <a:moveTo>
                  <a:pt x="190" y="156273"/>
                </a:moveTo>
                <a:lnTo>
                  <a:pt x="0" y="150850"/>
                </a:lnTo>
                <a:lnTo>
                  <a:pt x="0" y="150088"/>
                </a:lnTo>
                <a:lnTo>
                  <a:pt x="1498" y="144856"/>
                </a:lnTo>
                <a:lnTo>
                  <a:pt x="3555" y="137566"/>
                </a:lnTo>
                <a:lnTo>
                  <a:pt x="3746" y="137185"/>
                </a:lnTo>
                <a:lnTo>
                  <a:pt x="7302" y="130441"/>
                </a:lnTo>
                <a:lnTo>
                  <a:pt x="11607" y="122021"/>
                </a:lnTo>
                <a:lnTo>
                  <a:pt x="11785" y="121831"/>
                </a:lnTo>
                <a:lnTo>
                  <a:pt x="17221" y="113982"/>
                </a:lnTo>
                <a:lnTo>
                  <a:pt x="23393" y="104990"/>
                </a:lnTo>
                <a:lnTo>
                  <a:pt x="30505" y="96570"/>
                </a:lnTo>
                <a:lnTo>
                  <a:pt x="38366" y="87020"/>
                </a:lnTo>
                <a:lnTo>
                  <a:pt x="46977" y="78232"/>
                </a:lnTo>
                <a:lnTo>
                  <a:pt x="55928" y="69083"/>
                </a:lnTo>
                <a:lnTo>
                  <a:pt x="65001" y="60845"/>
                </a:lnTo>
                <a:lnTo>
                  <a:pt x="65874" y="60071"/>
                </a:lnTo>
                <a:lnTo>
                  <a:pt x="75391" y="51554"/>
                </a:lnTo>
                <a:lnTo>
                  <a:pt x="85113" y="43748"/>
                </a:lnTo>
                <a:lnTo>
                  <a:pt x="85534" y="43421"/>
                </a:lnTo>
                <a:lnTo>
                  <a:pt x="95262" y="35737"/>
                </a:lnTo>
                <a:lnTo>
                  <a:pt x="95262" y="35560"/>
                </a:lnTo>
                <a:lnTo>
                  <a:pt x="105562" y="28625"/>
                </a:lnTo>
                <a:lnTo>
                  <a:pt x="115100" y="22085"/>
                </a:lnTo>
                <a:lnTo>
                  <a:pt x="115290" y="21894"/>
                </a:lnTo>
                <a:lnTo>
                  <a:pt x="125221" y="16281"/>
                </a:lnTo>
                <a:lnTo>
                  <a:pt x="134010" y="11226"/>
                </a:lnTo>
                <a:lnTo>
                  <a:pt x="134010" y="11036"/>
                </a:lnTo>
                <a:lnTo>
                  <a:pt x="143179" y="7112"/>
                </a:lnTo>
                <a:lnTo>
                  <a:pt x="150482" y="3924"/>
                </a:lnTo>
                <a:lnTo>
                  <a:pt x="150850" y="3543"/>
                </a:lnTo>
                <a:lnTo>
                  <a:pt x="158330" y="1676"/>
                </a:lnTo>
                <a:lnTo>
                  <a:pt x="164134" y="177"/>
                </a:lnTo>
                <a:lnTo>
                  <a:pt x="164706" y="0"/>
                </a:lnTo>
                <a:lnTo>
                  <a:pt x="17051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5739147" y="6640394"/>
            <a:ext cx="200444" cy="144119"/>
          </a:xfrm>
          <a:custGeom>
            <a:avLst/>
            <a:gdLst/>
            <a:ahLst/>
            <a:cxnLst/>
            <a:rect l="l" t="t" r="r" b="b"/>
            <a:pathLst>
              <a:path w="200444" h="144119">
                <a:moveTo>
                  <a:pt x="0" y="144119"/>
                </a:moveTo>
                <a:lnTo>
                  <a:pt x="8077" y="133394"/>
                </a:lnTo>
                <a:lnTo>
                  <a:pt x="14843" y="125352"/>
                </a:lnTo>
                <a:lnTo>
                  <a:pt x="19837" y="119786"/>
                </a:lnTo>
                <a:lnTo>
                  <a:pt x="29080" y="109543"/>
                </a:lnTo>
                <a:lnTo>
                  <a:pt x="36088" y="102324"/>
                </a:lnTo>
                <a:lnTo>
                  <a:pt x="43980" y="94716"/>
                </a:lnTo>
                <a:lnTo>
                  <a:pt x="54178" y="85153"/>
                </a:lnTo>
                <a:lnTo>
                  <a:pt x="61635" y="78600"/>
                </a:lnTo>
                <a:lnTo>
                  <a:pt x="71310" y="70561"/>
                </a:lnTo>
                <a:lnTo>
                  <a:pt x="82069" y="61599"/>
                </a:lnTo>
                <a:lnTo>
                  <a:pt x="89915" y="55523"/>
                </a:lnTo>
                <a:lnTo>
                  <a:pt x="100126" y="48107"/>
                </a:lnTo>
                <a:lnTo>
                  <a:pt x="111339" y="40197"/>
                </a:lnTo>
                <a:lnTo>
                  <a:pt x="119763" y="34657"/>
                </a:lnTo>
                <a:lnTo>
                  <a:pt x="128955" y="29019"/>
                </a:lnTo>
                <a:lnTo>
                  <a:pt x="140455" y="22114"/>
                </a:lnTo>
                <a:lnTo>
                  <a:pt x="149833" y="17266"/>
                </a:lnTo>
                <a:lnTo>
                  <a:pt x="156273" y="14236"/>
                </a:lnTo>
                <a:lnTo>
                  <a:pt x="167886" y="8742"/>
                </a:lnTo>
                <a:lnTo>
                  <a:pt x="179455" y="4616"/>
                </a:lnTo>
                <a:lnTo>
                  <a:pt x="180416" y="4305"/>
                </a:lnTo>
                <a:lnTo>
                  <a:pt x="189966" y="1320"/>
                </a:lnTo>
                <a:lnTo>
                  <a:pt x="190525" y="1130"/>
                </a:lnTo>
                <a:lnTo>
                  <a:pt x="20044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5864545" y="6763360"/>
            <a:ext cx="123151" cy="92837"/>
          </a:xfrm>
          <a:custGeom>
            <a:avLst/>
            <a:gdLst/>
            <a:ahLst/>
            <a:cxnLst/>
            <a:rect l="l" t="t" r="r" b="b"/>
            <a:pathLst>
              <a:path w="123151" h="92836">
                <a:moveTo>
                  <a:pt x="0" y="92837"/>
                </a:moveTo>
                <a:lnTo>
                  <a:pt x="8420" y="91897"/>
                </a:lnTo>
                <a:lnTo>
                  <a:pt x="16840" y="90398"/>
                </a:lnTo>
                <a:lnTo>
                  <a:pt x="24701" y="88900"/>
                </a:lnTo>
                <a:lnTo>
                  <a:pt x="24904" y="88900"/>
                </a:lnTo>
                <a:lnTo>
                  <a:pt x="32753" y="86842"/>
                </a:lnTo>
                <a:lnTo>
                  <a:pt x="40246" y="84594"/>
                </a:lnTo>
                <a:lnTo>
                  <a:pt x="40246" y="84416"/>
                </a:lnTo>
                <a:lnTo>
                  <a:pt x="47726" y="81788"/>
                </a:lnTo>
                <a:lnTo>
                  <a:pt x="51282" y="80479"/>
                </a:lnTo>
                <a:lnTo>
                  <a:pt x="51473" y="80479"/>
                </a:lnTo>
                <a:lnTo>
                  <a:pt x="54838" y="78803"/>
                </a:lnTo>
                <a:lnTo>
                  <a:pt x="61391" y="75615"/>
                </a:lnTo>
                <a:lnTo>
                  <a:pt x="61569" y="75806"/>
                </a:lnTo>
                <a:lnTo>
                  <a:pt x="67754" y="72059"/>
                </a:lnTo>
                <a:lnTo>
                  <a:pt x="73748" y="68503"/>
                </a:lnTo>
                <a:lnTo>
                  <a:pt x="73748" y="68313"/>
                </a:lnTo>
                <a:lnTo>
                  <a:pt x="79362" y="64008"/>
                </a:lnTo>
                <a:lnTo>
                  <a:pt x="83477" y="61023"/>
                </a:lnTo>
                <a:lnTo>
                  <a:pt x="87223" y="57467"/>
                </a:lnTo>
                <a:lnTo>
                  <a:pt x="92456" y="52222"/>
                </a:lnTo>
                <a:lnTo>
                  <a:pt x="92646" y="52222"/>
                </a:lnTo>
                <a:lnTo>
                  <a:pt x="97320" y="46418"/>
                </a:lnTo>
                <a:lnTo>
                  <a:pt x="102196" y="40614"/>
                </a:lnTo>
                <a:lnTo>
                  <a:pt x="102006" y="40424"/>
                </a:lnTo>
                <a:lnTo>
                  <a:pt x="106489" y="34061"/>
                </a:lnTo>
                <a:lnTo>
                  <a:pt x="108546" y="30886"/>
                </a:lnTo>
                <a:lnTo>
                  <a:pt x="110426" y="27508"/>
                </a:lnTo>
                <a:lnTo>
                  <a:pt x="114731" y="19469"/>
                </a:lnTo>
                <a:lnTo>
                  <a:pt x="118465" y="11417"/>
                </a:lnTo>
                <a:lnTo>
                  <a:pt x="121094" y="5803"/>
                </a:lnTo>
                <a:lnTo>
                  <a:pt x="12315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759737" y="6652566"/>
            <a:ext cx="140741" cy="106680"/>
          </a:xfrm>
          <a:custGeom>
            <a:avLst/>
            <a:gdLst/>
            <a:ahLst/>
            <a:cxnLst/>
            <a:rect l="l" t="t" r="r" b="b"/>
            <a:pathLst>
              <a:path w="140741" h="106679">
                <a:moveTo>
                  <a:pt x="140741" y="0"/>
                </a:moveTo>
                <a:lnTo>
                  <a:pt x="137185" y="558"/>
                </a:lnTo>
                <a:lnTo>
                  <a:pt x="133819" y="1689"/>
                </a:lnTo>
                <a:lnTo>
                  <a:pt x="126136" y="4495"/>
                </a:lnTo>
                <a:lnTo>
                  <a:pt x="125768" y="4305"/>
                </a:lnTo>
                <a:lnTo>
                  <a:pt x="118465" y="7670"/>
                </a:lnTo>
                <a:lnTo>
                  <a:pt x="109296" y="11976"/>
                </a:lnTo>
                <a:lnTo>
                  <a:pt x="109118" y="11976"/>
                </a:lnTo>
                <a:lnTo>
                  <a:pt x="100495" y="17221"/>
                </a:lnTo>
                <a:lnTo>
                  <a:pt x="90576" y="23025"/>
                </a:lnTo>
                <a:lnTo>
                  <a:pt x="90398" y="23202"/>
                </a:lnTo>
                <a:lnTo>
                  <a:pt x="81038" y="29756"/>
                </a:lnTo>
                <a:lnTo>
                  <a:pt x="70929" y="36690"/>
                </a:lnTo>
                <a:lnTo>
                  <a:pt x="61379" y="44361"/>
                </a:lnTo>
                <a:lnTo>
                  <a:pt x="51501" y="52420"/>
                </a:lnTo>
                <a:lnTo>
                  <a:pt x="42148" y="60802"/>
                </a:lnTo>
                <a:lnTo>
                  <a:pt x="32618" y="69642"/>
                </a:lnTo>
                <a:lnTo>
                  <a:pt x="23864" y="78682"/>
                </a:lnTo>
                <a:lnTo>
                  <a:pt x="23583" y="78981"/>
                </a:lnTo>
                <a:lnTo>
                  <a:pt x="15151" y="87591"/>
                </a:lnTo>
                <a:lnTo>
                  <a:pt x="15341" y="87769"/>
                </a:lnTo>
                <a:lnTo>
                  <a:pt x="7480" y="96951"/>
                </a:lnTo>
                <a:lnTo>
                  <a:pt x="3555" y="101625"/>
                </a:lnTo>
                <a:lnTo>
                  <a:pt x="0" y="10667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789490" y="6655560"/>
            <a:ext cx="104063" cy="74117"/>
          </a:xfrm>
          <a:custGeom>
            <a:avLst/>
            <a:gdLst/>
            <a:ahLst/>
            <a:cxnLst/>
            <a:rect l="l" t="t" r="r" b="b"/>
            <a:pathLst>
              <a:path w="104063" h="74117">
                <a:moveTo>
                  <a:pt x="104063" y="0"/>
                </a:moveTo>
                <a:lnTo>
                  <a:pt x="97701" y="2247"/>
                </a:lnTo>
                <a:lnTo>
                  <a:pt x="97510" y="2438"/>
                </a:lnTo>
                <a:lnTo>
                  <a:pt x="91528" y="5422"/>
                </a:lnTo>
                <a:lnTo>
                  <a:pt x="80860" y="11036"/>
                </a:lnTo>
                <a:lnTo>
                  <a:pt x="80670" y="11036"/>
                </a:lnTo>
                <a:lnTo>
                  <a:pt x="70370" y="17399"/>
                </a:lnTo>
                <a:lnTo>
                  <a:pt x="59590" y="24335"/>
                </a:lnTo>
                <a:lnTo>
                  <a:pt x="49785" y="31296"/>
                </a:lnTo>
                <a:lnTo>
                  <a:pt x="37863" y="40141"/>
                </a:lnTo>
                <a:lnTo>
                  <a:pt x="28974" y="47422"/>
                </a:lnTo>
                <a:lnTo>
                  <a:pt x="26390" y="49593"/>
                </a:lnTo>
                <a:lnTo>
                  <a:pt x="16540" y="58146"/>
                </a:lnTo>
                <a:lnTo>
                  <a:pt x="8524" y="65538"/>
                </a:lnTo>
                <a:lnTo>
                  <a:pt x="4876" y="68884"/>
                </a:lnTo>
                <a:lnTo>
                  <a:pt x="2247" y="71310"/>
                </a:lnTo>
                <a:lnTo>
                  <a:pt x="0" y="74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5858555" y="6607087"/>
            <a:ext cx="32384" cy="4114"/>
          </a:xfrm>
          <a:custGeom>
            <a:avLst/>
            <a:gdLst/>
            <a:ahLst/>
            <a:cxnLst/>
            <a:rect l="l" t="t" r="r" b="b"/>
            <a:pathLst>
              <a:path w="32385" h="4114">
                <a:moveTo>
                  <a:pt x="0" y="4114"/>
                </a:moveTo>
                <a:lnTo>
                  <a:pt x="1308" y="3556"/>
                </a:lnTo>
                <a:lnTo>
                  <a:pt x="2616" y="3175"/>
                </a:lnTo>
                <a:lnTo>
                  <a:pt x="5422" y="2247"/>
                </a:lnTo>
                <a:lnTo>
                  <a:pt x="8420" y="1676"/>
                </a:lnTo>
                <a:lnTo>
                  <a:pt x="12357" y="749"/>
                </a:lnTo>
                <a:lnTo>
                  <a:pt x="12534" y="749"/>
                </a:lnTo>
                <a:lnTo>
                  <a:pt x="16471" y="190"/>
                </a:lnTo>
                <a:lnTo>
                  <a:pt x="19837" y="0"/>
                </a:lnTo>
                <a:lnTo>
                  <a:pt x="20027" y="0"/>
                </a:lnTo>
                <a:lnTo>
                  <a:pt x="23393" y="190"/>
                </a:lnTo>
                <a:lnTo>
                  <a:pt x="25641" y="190"/>
                </a:lnTo>
                <a:lnTo>
                  <a:pt x="25831" y="190"/>
                </a:lnTo>
                <a:lnTo>
                  <a:pt x="27889" y="927"/>
                </a:lnTo>
                <a:lnTo>
                  <a:pt x="30137" y="1676"/>
                </a:lnTo>
                <a:lnTo>
                  <a:pt x="30314" y="1676"/>
                </a:lnTo>
                <a:lnTo>
                  <a:pt x="32384" y="29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929121" y="6872104"/>
            <a:ext cx="127444" cy="112102"/>
          </a:xfrm>
          <a:custGeom>
            <a:avLst/>
            <a:gdLst/>
            <a:ahLst/>
            <a:cxnLst/>
            <a:rect l="l" t="t" r="r" b="b"/>
            <a:pathLst>
              <a:path w="127444" h="112102">
                <a:moveTo>
                  <a:pt x="127266" y="0"/>
                </a:moveTo>
                <a:lnTo>
                  <a:pt x="127444" y="3556"/>
                </a:lnTo>
                <a:lnTo>
                  <a:pt x="127444" y="4114"/>
                </a:lnTo>
                <a:lnTo>
                  <a:pt x="126517" y="7670"/>
                </a:lnTo>
                <a:lnTo>
                  <a:pt x="125196" y="12534"/>
                </a:lnTo>
                <a:lnTo>
                  <a:pt x="125018" y="12725"/>
                </a:lnTo>
                <a:lnTo>
                  <a:pt x="122580" y="17399"/>
                </a:lnTo>
                <a:lnTo>
                  <a:pt x="119583" y="23202"/>
                </a:lnTo>
                <a:lnTo>
                  <a:pt x="119405" y="23393"/>
                </a:lnTo>
                <a:lnTo>
                  <a:pt x="115658" y="28816"/>
                </a:lnTo>
                <a:lnTo>
                  <a:pt x="111163" y="35179"/>
                </a:lnTo>
                <a:lnTo>
                  <a:pt x="110972" y="35179"/>
                </a:lnTo>
                <a:lnTo>
                  <a:pt x="105930" y="41173"/>
                </a:lnTo>
                <a:lnTo>
                  <a:pt x="100126" y="47917"/>
                </a:lnTo>
                <a:lnTo>
                  <a:pt x="93954" y="54279"/>
                </a:lnTo>
                <a:lnTo>
                  <a:pt x="87401" y="60833"/>
                </a:lnTo>
                <a:lnTo>
                  <a:pt x="87210" y="60833"/>
                </a:lnTo>
                <a:lnTo>
                  <a:pt x="80289" y="67005"/>
                </a:lnTo>
                <a:lnTo>
                  <a:pt x="73177" y="73355"/>
                </a:lnTo>
                <a:lnTo>
                  <a:pt x="65506" y="79159"/>
                </a:lnTo>
                <a:lnTo>
                  <a:pt x="58204" y="84963"/>
                </a:lnTo>
                <a:lnTo>
                  <a:pt x="50520" y="90030"/>
                </a:lnTo>
                <a:lnTo>
                  <a:pt x="43218" y="94881"/>
                </a:lnTo>
                <a:lnTo>
                  <a:pt x="35737" y="99187"/>
                </a:lnTo>
                <a:lnTo>
                  <a:pt x="28994" y="102946"/>
                </a:lnTo>
                <a:lnTo>
                  <a:pt x="21894" y="106121"/>
                </a:lnTo>
                <a:lnTo>
                  <a:pt x="16090" y="108546"/>
                </a:lnTo>
                <a:lnTo>
                  <a:pt x="15913" y="108737"/>
                </a:lnTo>
                <a:lnTo>
                  <a:pt x="9918" y="110426"/>
                </a:lnTo>
                <a:lnTo>
                  <a:pt x="5232" y="111734"/>
                </a:lnTo>
                <a:lnTo>
                  <a:pt x="4864" y="111734"/>
                </a:lnTo>
                <a:lnTo>
                  <a:pt x="0" y="11210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929113" y="6872476"/>
            <a:ext cx="132143" cy="116230"/>
          </a:xfrm>
          <a:custGeom>
            <a:avLst/>
            <a:gdLst/>
            <a:ahLst/>
            <a:cxnLst/>
            <a:rect l="l" t="t" r="r" b="b"/>
            <a:pathLst>
              <a:path w="132143" h="116230">
                <a:moveTo>
                  <a:pt x="0" y="116230"/>
                </a:moveTo>
                <a:lnTo>
                  <a:pt x="5054" y="116039"/>
                </a:lnTo>
                <a:lnTo>
                  <a:pt x="5245" y="115849"/>
                </a:lnTo>
                <a:lnTo>
                  <a:pt x="10109" y="114541"/>
                </a:lnTo>
                <a:lnTo>
                  <a:pt x="16471" y="112852"/>
                </a:lnTo>
                <a:lnTo>
                  <a:pt x="16662" y="112674"/>
                </a:lnTo>
                <a:lnTo>
                  <a:pt x="22656" y="110045"/>
                </a:lnTo>
                <a:lnTo>
                  <a:pt x="29946" y="107048"/>
                </a:lnTo>
                <a:lnTo>
                  <a:pt x="29946" y="106870"/>
                </a:lnTo>
                <a:lnTo>
                  <a:pt x="36880" y="102933"/>
                </a:lnTo>
                <a:lnTo>
                  <a:pt x="44729" y="98640"/>
                </a:lnTo>
                <a:lnTo>
                  <a:pt x="44729" y="98450"/>
                </a:lnTo>
                <a:lnTo>
                  <a:pt x="52222" y="93573"/>
                </a:lnTo>
                <a:lnTo>
                  <a:pt x="60274" y="88150"/>
                </a:lnTo>
                <a:lnTo>
                  <a:pt x="67945" y="82346"/>
                </a:lnTo>
                <a:lnTo>
                  <a:pt x="75615" y="76174"/>
                </a:lnTo>
                <a:lnTo>
                  <a:pt x="75793" y="76174"/>
                </a:lnTo>
                <a:lnTo>
                  <a:pt x="83096" y="69621"/>
                </a:lnTo>
                <a:lnTo>
                  <a:pt x="90398" y="63258"/>
                </a:lnTo>
                <a:lnTo>
                  <a:pt x="97320" y="56337"/>
                </a:lnTo>
                <a:lnTo>
                  <a:pt x="103682" y="49783"/>
                </a:lnTo>
                <a:lnTo>
                  <a:pt x="103873" y="49783"/>
                </a:lnTo>
                <a:lnTo>
                  <a:pt x="109677" y="42862"/>
                </a:lnTo>
                <a:lnTo>
                  <a:pt x="115112" y="36677"/>
                </a:lnTo>
                <a:lnTo>
                  <a:pt x="119786" y="29946"/>
                </a:lnTo>
                <a:lnTo>
                  <a:pt x="123710" y="24333"/>
                </a:lnTo>
                <a:lnTo>
                  <a:pt x="127076" y="18160"/>
                </a:lnTo>
                <a:lnTo>
                  <a:pt x="129514" y="13474"/>
                </a:lnTo>
                <a:lnTo>
                  <a:pt x="131203" y="8051"/>
                </a:lnTo>
                <a:lnTo>
                  <a:pt x="132143" y="4305"/>
                </a:lnTo>
                <a:lnTo>
                  <a:pt x="132143" y="3746"/>
                </a:lnTo>
                <a:lnTo>
                  <a:pt x="13194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916576" y="6863872"/>
            <a:ext cx="135877" cy="112483"/>
          </a:xfrm>
          <a:custGeom>
            <a:avLst/>
            <a:gdLst/>
            <a:ahLst/>
            <a:cxnLst/>
            <a:rect l="l" t="t" r="r" b="b"/>
            <a:pathLst>
              <a:path w="135877" h="112483">
                <a:moveTo>
                  <a:pt x="135877" y="558"/>
                </a:moveTo>
                <a:lnTo>
                  <a:pt x="131762" y="0"/>
                </a:lnTo>
                <a:lnTo>
                  <a:pt x="131191" y="0"/>
                </a:lnTo>
                <a:lnTo>
                  <a:pt x="127076" y="749"/>
                </a:lnTo>
                <a:lnTo>
                  <a:pt x="121462" y="1676"/>
                </a:lnTo>
                <a:lnTo>
                  <a:pt x="121094" y="1866"/>
                </a:lnTo>
                <a:lnTo>
                  <a:pt x="115658" y="3733"/>
                </a:lnTo>
                <a:lnTo>
                  <a:pt x="108737" y="6362"/>
                </a:lnTo>
                <a:lnTo>
                  <a:pt x="102184" y="9728"/>
                </a:lnTo>
                <a:lnTo>
                  <a:pt x="94703" y="13474"/>
                </a:lnTo>
                <a:lnTo>
                  <a:pt x="94513" y="13474"/>
                </a:lnTo>
                <a:lnTo>
                  <a:pt x="87401" y="17957"/>
                </a:lnTo>
                <a:lnTo>
                  <a:pt x="79349" y="22834"/>
                </a:lnTo>
                <a:lnTo>
                  <a:pt x="79349" y="23012"/>
                </a:lnTo>
                <a:lnTo>
                  <a:pt x="71678" y="28447"/>
                </a:lnTo>
                <a:lnTo>
                  <a:pt x="63817" y="34061"/>
                </a:lnTo>
                <a:lnTo>
                  <a:pt x="63817" y="34251"/>
                </a:lnTo>
                <a:lnTo>
                  <a:pt x="56146" y="40424"/>
                </a:lnTo>
                <a:lnTo>
                  <a:pt x="48666" y="46596"/>
                </a:lnTo>
                <a:lnTo>
                  <a:pt x="48666" y="46786"/>
                </a:lnTo>
                <a:lnTo>
                  <a:pt x="41363" y="53517"/>
                </a:lnTo>
                <a:lnTo>
                  <a:pt x="34429" y="59880"/>
                </a:lnTo>
                <a:lnTo>
                  <a:pt x="28067" y="67005"/>
                </a:lnTo>
                <a:lnTo>
                  <a:pt x="22085" y="73355"/>
                </a:lnTo>
                <a:lnTo>
                  <a:pt x="16649" y="80289"/>
                </a:lnTo>
                <a:lnTo>
                  <a:pt x="12166" y="86093"/>
                </a:lnTo>
                <a:lnTo>
                  <a:pt x="11976" y="86271"/>
                </a:lnTo>
                <a:lnTo>
                  <a:pt x="8051" y="92633"/>
                </a:lnTo>
                <a:lnTo>
                  <a:pt x="4864" y="97878"/>
                </a:lnTo>
                <a:lnTo>
                  <a:pt x="4673" y="98069"/>
                </a:lnTo>
                <a:lnTo>
                  <a:pt x="2247" y="103682"/>
                </a:lnTo>
                <a:lnTo>
                  <a:pt x="558" y="107797"/>
                </a:lnTo>
                <a:lnTo>
                  <a:pt x="558" y="108178"/>
                </a:lnTo>
                <a:lnTo>
                  <a:pt x="0" y="1124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5925187" y="6868179"/>
            <a:ext cx="106489" cy="87960"/>
          </a:xfrm>
          <a:custGeom>
            <a:avLst/>
            <a:gdLst/>
            <a:ahLst/>
            <a:cxnLst/>
            <a:rect l="l" t="t" r="r" b="b"/>
            <a:pathLst>
              <a:path w="106489" h="87960">
                <a:moveTo>
                  <a:pt x="0" y="87960"/>
                </a:moveTo>
                <a:lnTo>
                  <a:pt x="3924" y="81597"/>
                </a:lnTo>
                <a:lnTo>
                  <a:pt x="4114" y="81406"/>
                </a:lnTo>
                <a:lnTo>
                  <a:pt x="8610" y="75603"/>
                </a:lnTo>
                <a:lnTo>
                  <a:pt x="13855" y="68859"/>
                </a:lnTo>
                <a:lnTo>
                  <a:pt x="14033" y="68681"/>
                </a:lnTo>
                <a:lnTo>
                  <a:pt x="19837" y="62509"/>
                </a:lnTo>
                <a:lnTo>
                  <a:pt x="26200" y="55575"/>
                </a:lnTo>
                <a:lnTo>
                  <a:pt x="32931" y="49212"/>
                </a:lnTo>
                <a:lnTo>
                  <a:pt x="40055" y="42468"/>
                </a:lnTo>
                <a:lnTo>
                  <a:pt x="40233" y="42468"/>
                </a:lnTo>
                <a:lnTo>
                  <a:pt x="47726" y="36309"/>
                </a:lnTo>
                <a:lnTo>
                  <a:pt x="55206" y="30124"/>
                </a:lnTo>
                <a:lnTo>
                  <a:pt x="55206" y="29946"/>
                </a:lnTo>
                <a:lnTo>
                  <a:pt x="63068" y="24320"/>
                </a:lnTo>
                <a:lnTo>
                  <a:pt x="70561" y="18897"/>
                </a:lnTo>
                <a:lnTo>
                  <a:pt x="78422" y="14033"/>
                </a:lnTo>
                <a:lnTo>
                  <a:pt x="85534" y="9728"/>
                </a:lnTo>
                <a:lnTo>
                  <a:pt x="85712" y="9537"/>
                </a:lnTo>
                <a:lnTo>
                  <a:pt x="93205" y="5791"/>
                </a:lnTo>
                <a:lnTo>
                  <a:pt x="99568" y="2616"/>
                </a:lnTo>
                <a:lnTo>
                  <a:pt x="99745" y="2616"/>
                </a:lnTo>
                <a:lnTo>
                  <a:pt x="10648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6064806" y="6754379"/>
            <a:ext cx="8610" cy="16840"/>
          </a:xfrm>
          <a:custGeom>
            <a:avLst/>
            <a:gdLst/>
            <a:ahLst/>
            <a:cxnLst/>
            <a:rect l="l" t="t" r="r" b="b"/>
            <a:pathLst>
              <a:path w="8610" h="16840">
                <a:moveTo>
                  <a:pt x="8610" y="0"/>
                </a:moveTo>
                <a:lnTo>
                  <a:pt x="8420" y="2247"/>
                </a:lnTo>
                <a:lnTo>
                  <a:pt x="8420" y="2438"/>
                </a:lnTo>
                <a:lnTo>
                  <a:pt x="7670" y="4864"/>
                </a:lnTo>
                <a:lnTo>
                  <a:pt x="6743" y="7861"/>
                </a:lnTo>
                <a:lnTo>
                  <a:pt x="6743" y="8051"/>
                </a:lnTo>
                <a:lnTo>
                  <a:pt x="5422" y="11036"/>
                </a:lnTo>
                <a:lnTo>
                  <a:pt x="4864" y="12166"/>
                </a:lnTo>
                <a:lnTo>
                  <a:pt x="4864" y="12357"/>
                </a:lnTo>
                <a:lnTo>
                  <a:pt x="3924" y="13296"/>
                </a:lnTo>
                <a:lnTo>
                  <a:pt x="2247" y="15163"/>
                </a:lnTo>
                <a:lnTo>
                  <a:pt x="2057" y="15341"/>
                </a:lnTo>
                <a:lnTo>
                  <a:pt x="0" y="1684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6003975" y="6755502"/>
            <a:ext cx="60833" cy="18529"/>
          </a:xfrm>
          <a:custGeom>
            <a:avLst/>
            <a:gdLst/>
            <a:ahLst/>
            <a:cxnLst/>
            <a:rect l="l" t="t" r="r" b="b"/>
            <a:pathLst>
              <a:path w="60833" h="18529">
                <a:moveTo>
                  <a:pt x="60833" y="15722"/>
                </a:moveTo>
                <a:lnTo>
                  <a:pt x="58585" y="17030"/>
                </a:lnTo>
                <a:lnTo>
                  <a:pt x="58394" y="17030"/>
                </a:lnTo>
                <a:lnTo>
                  <a:pt x="55968" y="17779"/>
                </a:lnTo>
                <a:lnTo>
                  <a:pt x="53911" y="18338"/>
                </a:lnTo>
                <a:lnTo>
                  <a:pt x="53721" y="18338"/>
                </a:lnTo>
                <a:lnTo>
                  <a:pt x="51650" y="18529"/>
                </a:lnTo>
                <a:lnTo>
                  <a:pt x="48475" y="18529"/>
                </a:lnTo>
                <a:lnTo>
                  <a:pt x="48298" y="18529"/>
                </a:lnTo>
                <a:lnTo>
                  <a:pt x="44919" y="18160"/>
                </a:lnTo>
                <a:lnTo>
                  <a:pt x="40995" y="17602"/>
                </a:lnTo>
                <a:lnTo>
                  <a:pt x="40995" y="17411"/>
                </a:lnTo>
                <a:lnTo>
                  <a:pt x="37058" y="16471"/>
                </a:lnTo>
                <a:lnTo>
                  <a:pt x="34823" y="15913"/>
                </a:lnTo>
                <a:lnTo>
                  <a:pt x="34823" y="15722"/>
                </a:lnTo>
                <a:lnTo>
                  <a:pt x="32385" y="14973"/>
                </a:lnTo>
                <a:lnTo>
                  <a:pt x="27520" y="13106"/>
                </a:lnTo>
                <a:lnTo>
                  <a:pt x="27520" y="13284"/>
                </a:lnTo>
                <a:lnTo>
                  <a:pt x="22644" y="11226"/>
                </a:lnTo>
                <a:lnTo>
                  <a:pt x="17030" y="8801"/>
                </a:lnTo>
                <a:lnTo>
                  <a:pt x="11798" y="6172"/>
                </a:lnTo>
                <a:lnTo>
                  <a:pt x="5803" y="318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6073418" y="6754387"/>
            <a:ext cx="6362" cy="104241"/>
          </a:xfrm>
          <a:custGeom>
            <a:avLst/>
            <a:gdLst/>
            <a:ahLst/>
            <a:cxnLst/>
            <a:rect l="l" t="t" r="r" b="b"/>
            <a:pathLst>
              <a:path w="6362" h="104241">
                <a:moveTo>
                  <a:pt x="6362" y="104241"/>
                </a:moveTo>
                <a:lnTo>
                  <a:pt x="5518" y="87517"/>
                </a:lnTo>
                <a:lnTo>
                  <a:pt x="4856" y="74450"/>
                </a:lnTo>
                <a:lnTo>
                  <a:pt x="4310" y="63742"/>
                </a:lnTo>
                <a:lnTo>
                  <a:pt x="3809" y="54093"/>
                </a:lnTo>
                <a:lnTo>
                  <a:pt x="3287" y="44203"/>
                </a:lnTo>
                <a:lnTo>
                  <a:pt x="2675" y="32772"/>
                </a:lnTo>
                <a:lnTo>
                  <a:pt x="1904" y="18502"/>
                </a:lnTo>
                <a:lnTo>
                  <a:pt x="1308" y="7480"/>
                </a:lnTo>
                <a:lnTo>
                  <a:pt x="1117" y="5232"/>
                </a:lnTo>
                <a:lnTo>
                  <a:pt x="1117" y="5054"/>
                </a:lnTo>
                <a:lnTo>
                  <a:pt x="749" y="2793"/>
                </a:lnTo>
                <a:lnTo>
                  <a:pt x="558" y="129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616554" y="6746148"/>
            <a:ext cx="42494" cy="56896"/>
          </a:xfrm>
          <a:custGeom>
            <a:avLst/>
            <a:gdLst/>
            <a:ahLst/>
            <a:cxnLst/>
            <a:rect l="l" t="t" r="r" b="b"/>
            <a:pathLst>
              <a:path w="42494" h="56896">
                <a:moveTo>
                  <a:pt x="5803" y="6921"/>
                </a:moveTo>
                <a:lnTo>
                  <a:pt x="0" y="0"/>
                </a:lnTo>
                <a:lnTo>
                  <a:pt x="1308" y="7670"/>
                </a:lnTo>
                <a:lnTo>
                  <a:pt x="42494" y="56895"/>
                </a:lnTo>
                <a:lnTo>
                  <a:pt x="41173" y="49212"/>
                </a:lnTo>
                <a:lnTo>
                  <a:pt x="5803" y="69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616561" y="6655379"/>
            <a:ext cx="94513" cy="139992"/>
          </a:xfrm>
          <a:custGeom>
            <a:avLst/>
            <a:gdLst/>
            <a:ahLst/>
            <a:cxnLst/>
            <a:rect l="l" t="t" r="r" b="b"/>
            <a:pathLst>
              <a:path w="94513" h="139992">
                <a:moveTo>
                  <a:pt x="0" y="90766"/>
                </a:moveTo>
                <a:lnTo>
                  <a:pt x="53340" y="0"/>
                </a:lnTo>
                <a:lnTo>
                  <a:pt x="94513" y="49212"/>
                </a:lnTo>
                <a:lnTo>
                  <a:pt x="41173" y="13999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5659046" y="6802292"/>
            <a:ext cx="55587" cy="749"/>
          </a:xfrm>
          <a:custGeom>
            <a:avLst/>
            <a:gdLst/>
            <a:ahLst/>
            <a:cxnLst/>
            <a:rect l="l" t="t" r="r" b="b"/>
            <a:pathLst>
              <a:path w="55587" h="749">
                <a:moveTo>
                  <a:pt x="0" y="749"/>
                </a:moveTo>
                <a:lnTo>
                  <a:pt x="5558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5669897" y="6571706"/>
            <a:ext cx="105549" cy="83667"/>
          </a:xfrm>
          <a:custGeom>
            <a:avLst/>
            <a:gdLst/>
            <a:ahLst/>
            <a:cxnLst/>
            <a:rect l="l" t="t" r="r" b="b"/>
            <a:pathLst>
              <a:path w="105549" h="83667">
                <a:moveTo>
                  <a:pt x="0" y="83667"/>
                </a:moveTo>
                <a:lnTo>
                  <a:pt x="14973" y="68135"/>
                </a:lnTo>
                <a:lnTo>
                  <a:pt x="1055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5696103" y="6759244"/>
            <a:ext cx="12357" cy="31445"/>
          </a:xfrm>
          <a:custGeom>
            <a:avLst/>
            <a:gdLst/>
            <a:ahLst/>
            <a:cxnLst/>
            <a:rect l="l" t="t" r="r" b="b"/>
            <a:pathLst>
              <a:path w="12357" h="31445">
                <a:moveTo>
                  <a:pt x="2616" y="1498"/>
                </a:moveTo>
                <a:lnTo>
                  <a:pt x="3365" y="0"/>
                </a:lnTo>
                <a:lnTo>
                  <a:pt x="2616" y="1498"/>
                </a:lnTo>
                <a:lnTo>
                  <a:pt x="0" y="14973"/>
                </a:lnTo>
                <a:lnTo>
                  <a:pt x="2057" y="24892"/>
                </a:lnTo>
                <a:lnTo>
                  <a:pt x="9359" y="30886"/>
                </a:lnTo>
                <a:lnTo>
                  <a:pt x="12357" y="3144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699467" y="6739968"/>
            <a:ext cx="8801" cy="19278"/>
          </a:xfrm>
          <a:custGeom>
            <a:avLst/>
            <a:gdLst/>
            <a:ahLst/>
            <a:cxnLst/>
            <a:rect l="l" t="t" r="r" b="b"/>
            <a:pathLst>
              <a:path w="8801" h="19278">
                <a:moveTo>
                  <a:pt x="8801" y="0"/>
                </a:moveTo>
                <a:lnTo>
                  <a:pt x="0" y="1927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684869" y="6540266"/>
            <a:ext cx="179298" cy="148793"/>
          </a:xfrm>
          <a:custGeom>
            <a:avLst/>
            <a:gdLst/>
            <a:ahLst/>
            <a:cxnLst/>
            <a:rect l="l" t="t" r="r" b="b"/>
            <a:pathLst>
              <a:path w="179298" h="148793">
                <a:moveTo>
                  <a:pt x="163207" y="57086"/>
                </a:moveTo>
                <a:lnTo>
                  <a:pt x="179298" y="49225"/>
                </a:lnTo>
                <a:lnTo>
                  <a:pt x="138302" y="0"/>
                </a:lnTo>
                <a:lnTo>
                  <a:pt x="122034" y="7861"/>
                </a:lnTo>
                <a:lnTo>
                  <a:pt x="163207" y="57086"/>
                </a:lnTo>
                <a:lnTo>
                  <a:pt x="41173" y="148793"/>
                </a:lnTo>
                <a:lnTo>
                  <a:pt x="0" y="995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712195" y="6771598"/>
            <a:ext cx="137375" cy="100139"/>
          </a:xfrm>
          <a:custGeom>
            <a:avLst/>
            <a:gdLst/>
            <a:ahLst/>
            <a:cxnLst/>
            <a:rect l="l" t="t" r="r" b="b"/>
            <a:pathLst>
              <a:path w="137375" h="100139">
                <a:moveTo>
                  <a:pt x="0" y="91338"/>
                </a:moveTo>
                <a:lnTo>
                  <a:pt x="53721" y="0"/>
                </a:lnTo>
                <a:lnTo>
                  <a:pt x="137375" y="10013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5712188" y="6862933"/>
            <a:ext cx="84975" cy="107810"/>
          </a:xfrm>
          <a:custGeom>
            <a:avLst/>
            <a:gdLst/>
            <a:ahLst/>
            <a:cxnLst/>
            <a:rect l="l" t="t" r="r" b="b"/>
            <a:pathLst>
              <a:path w="84975" h="107810">
                <a:moveTo>
                  <a:pt x="83667" y="100317"/>
                </a:moveTo>
                <a:lnTo>
                  <a:pt x="0" y="0"/>
                </a:lnTo>
                <a:lnTo>
                  <a:pt x="1308" y="7670"/>
                </a:lnTo>
                <a:lnTo>
                  <a:pt x="84975" y="1078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5841152" y="6988707"/>
            <a:ext cx="67932" cy="15900"/>
          </a:xfrm>
          <a:custGeom>
            <a:avLst/>
            <a:gdLst/>
            <a:ahLst/>
            <a:cxnLst/>
            <a:rect l="l" t="t" r="r" b="b"/>
            <a:pathLst>
              <a:path w="67932" h="15900">
                <a:moveTo>
                  <a:pt x="0" y="0"/>
                </a:moveTo>
                <a:lnTo>
                  <a:pt x="67932" y="15900"/>
                </a:lnTo>
                <a:lnTo>
                  <a:pt x="60071" y="12725"/>
                </a:lnTo>
                <a:lnTo>
                  <a:pt x="56705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6068362" y="6848143"/>
            <a:ext cx="11417" cy="10490"/>
          </a:xfrm>
          <a:custGeom>
            <a:avLst/>
            <a:gdLst/>
            <a:ahLst/>
            <a:cxnLst/>
            <a:rect l="l" t="t" r="r" b="b"/>
            <a:pathLst>
              <a:path w="11417" h="10490">
                <a:moveTo>
                  <a:pt x="0" y="0"/>
                </a:moveTo>
                <a:lnTo>
                  <a:pt x="7861" y="3378"/>
                </a:lnTo>
                <a:lnTo>
                  <a:pt x="11417" y="104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714630" y="6841035"/>
            <a:ext cx="4864" cy="9359"/>
          </a:xfrm>
          <a:custGeom>
            <a:avLst/>
            <a:gdLst/>
            <a:ahLst/>
            <a:cxnLst/>
            <a:rect l="l" t="t" r="r" b="b"/>
            <a:pathLst>
              <a:path w="4864" h="9359">
                <a:moveTo>
                  <a:pt x="4864" y="935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901974" y="6647700"/>
            <a:ext cx="7670" cy="1117"/>
          </a:xfrm>
          <a:custGeom>
            <a:avLst/>
            <a:gdLst/>
            <a:ahLst/>
            <a:cxnLst/>
            <a:rect l="l" t="t" r="r" b="b"/>
            <a:pathLst>
              <a:path w="7670" h="1117">
                <a:moveTo>
                  <a:pt x="0" y="0"/>
                </a:moveTo>
                <a:lnTo>
                  <a:pt x="7670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708267" y="6763177"/>
            <a:ext cx="12534" cy="42481"/>
          </a:xfrm>
          <a:custGeom>
            <a:avLst/>
            <a:gdLst/>
            <a:ahLst/>
            <a:cxnLst/>
            <a:rect l="l" t="t" r="r" b="b"/>
            <a:pathLst>
              <a:path w="12534" h="42481">
                <a:moveTo>
                  <a:pt x="12534" y="42481"/>
                </a:moveTo>
                <a:lnTo>
                  <a:pt x="11785" y="42291"/>
                </a:lnTo>
                <a:lnTo>
                  <a:pt x="3365" y="37249"/>
                </a:lnTo>
                <a:lnTo>
                  <a:pt x="0" y="28257"/>
                </a:lnTo>
                <a:lnTo>
                  <a:pt x="1498" y="15722"/>
                </a:lnTo>
                <a:lnTo>
                  <a:pt x="7861" y="0"/>
                </a:lnTo>
                <a:lnTo>
                  <a:pt x="6362" y="3187"/>
                </a:lnTo>
                <a:lnTo>
                  <a:pt x="1498" y="1572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896364" y="6619814"/>
            <a:ext cx="13665" cy="15163"/>
          </a:xfrm>
          <a:custGeom>
            <a:avLst/>
            <a:gdLst/>
            <a:ahLst/>
            <a:cxnLst/>
            <a:rect l="l" t="t" r="r" b="b"/>
            <a:pathLst>
              <a:path w="13665" h="15163">
                <a:moveTo>
                  <a:pt x="0" y="0"/>
                </a:moveTo>
                <a:lnTo>
                  <a:pt x="9359" y="2425"/>
                </a:lnTo>
                <a:lnTo>
                  <a:pt x="13665" y="8978"/>
                </a:lnTo>
                <a:lnTo>
                  <a:pt x="13474" y="1516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709950" y="6772720"/>
            <a:ext cx="749" cy="3556"/>
          </a:xfrm>
          <a:custGeom>
            <a:avLst/>
            <a:gdLst/>
            <a:ahLst/>
            <a:cxnLst/>
            <a:rect l="l" t="t" r="r" b="b"/>
            <a:pathLst>
              <a:path w="749" h="3555">
                <a:moveTo>
                  <a:pt x="749" y="3555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5882890" y="6618874"/>
            <a:ext cx="4864" cy="2057"/>
          </a:xfrm>
          <a:custGeom>
            <a:avLst/>
            <a:gdLst/>
            <a:ahLst/>
            <a:cxnLst/>
            <a:rect l="l" t="t" r="r" b="b"/>
            <a:pathLst>
              <a:path w="4864" h="2057">
                <a:moveTo>
                  <a:pt x="0" y="0"/>
                </a:moveTo>
                <a:lnTo>
                  <a:pt x="4864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5716129" y="6750265"/>
            <a:ext cx="6743" cy="12725"/>
          </a:xfrm>
          <a:custGeom>
            <a:avLst/>
            <a:gdLst/>
            <a:ahLst/>
            <a:cxnLst/>
            <a:rect l="l" t="t" r="r" b="b"/>
            <a:pathLst>
              <a:path w="6743" h="12725">
                <a:moveTo>
                  <a:pt x="0" y="12725"/>
                </a:moveTo>
                <a:lnTo>
                  <a:pt x="674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5711074" y="6689063"/>
            <a:ext cx="14973" cy="15532"/>
          </a:xfrm>
          <a:custGeom>
            <a:avLst/>
            <a:gdLst/>
            <a:ahLst/>
            <a:cxnLst/>
            <a:rect l="l" t="t" r="r" b="b"/>
            <a:pathLst>
              <a:path w="14973" h="15532">
                <a:moveTo>
                  <a:pt x="0" y="15532"/>
                </a:moveTo>
                <a:lnTo>
                  <a:pt x="1497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5720803" y="6808475"/>
            <a:ext cx="1689" cy="3175"/>
          </a:xfrm>
          <a:custGeom>
            <a:avLst/>
            <a:gdLst/>
            <a:ahLst/>
            <a:cxnLst/>
            <a:rect l="l" t="t" r="r" b="b"/>
            <a:pathLst>
              <a:path w="1689" h="3175">
                <a:moveTo>
                  <a:pt x="1689" y="317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5722117" y="6789568"/>
            <a:ext cx="749" cy="1866"/>
          </a:xfrm>
          <a:custGeom>
            <a:avLst/>
            <a:gdLst/>
            <a:ahLst/>
            <a:cxnLst/>
            <a:rect l="l" t="t" r="r" b="b"/>
            <a:pathLst>
              <a:path w="749" h="1866">
                <a:moveTo>
                  <a:pt x="749" y="186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5892431" y="6633288"/>
            <a:ext cx="8229" cy="2057"/>
          </a:xfrm>
          <a:custGeom>
            <a:avLst/>
            <a:gdLst/>
            <a:ahLst/>
            <a:cxnLst/>
            <a:rect l="l" t="t" r="r" b="b"/>
            <a:pathLst>
              <a:path w="8229" h="2057">
                <a:moveTo>
                  <a:pt x="0" y="0"/>
                </a:moveTo>
                <a:lnTo>
                  <a:pt x="8229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726231" y="6771972"/>
            <a:ext cx="4495" cy="9728"/>
          </a:xfrm>
          <a:custGeom>
            <a:avLst/>
            <a:gdLst/>
            <a:ahLst/>
            <a:cxnLst/>
            <a:rect l="l" t="t" r="r" b="b"/>
            <a:pathLst>
              <a:path w="4495" h="9728">
                <a:moveTo>
                  <a:pt x="4495" y="0"/>
                </a:moveTo>
                <a:lnTo>
                  <a:pt x="0" y="97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738025" y="6784513"/>
            <a:ext cx="1117" cy="1498"/>
          </a:xfrm>
          <a:custGeom>
            <a:avLst/>
            <a:gdLst/>
            <a:ahLst/>
            <a:cxnLst/>
            <a:rect l="l" t="t" r="r" b="b"/>
            <a:pathLst>
              <a:path w="1117" h="1498">
                <a:moveTo>
                  <a:pt x="0" y="1498"/>
                </a:moveTo>
                <a:lnTo>
                  <a:pt x="111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939598" y="6640402"/>
            <a:ext cx="27508" cy="14033"/>
          </a:xfrm>
          <a:custGeom>
            <a:avLst/>
            <a:gdLst/>
            <a:ahLst/>
            <a:cxnLst/>
            <a:rect l="l" t="t" r="r" b="b"/>
            <a:pathLst>
              <a:path w="27508" h="14033">
                <a:moveTo>
                  <a:pt x="0" y="0"/>
                </a:moveTo>
                <a:lnTo>
                  <a:pt x="14592" y="1498"/>
                </a:lnTo>
                <a:lnTo>
                  <a:pt x="23012" y="8801"/>
                </a:lnTo>
                <a:lnTo>
                  <a:pt x="27508" y="1403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765913" y="6756067"/>
            <a:ext cx="98628" cy="100126"/>
          </a:xfrm>
          <a:custGeom>
            <a:avLst/>
            <a:gdLst/>
            <a:ahLst/>
            <a:cxnLst/>
            <a:rect l="l" t="t" r="r" b="b"/>
            <a:pathLst>
              <a:path w="98628" h="100126">
                <a:moveTo>
                  <a:pt x="0" y="15532"/>
                </a:moveTo>
                <a:lnTo>
                  <a:pt x="14973" y="0"/>
                </a:lnTo>
                <a:lnTo>
                  <a:pt x="98628" y="10012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5904031" y="6655376"/>
            <a:ext cx="99949" cy="107988"/>
          </a:xfrm>
          <a:custGeom>
            <a:avLst/>
            <a:gdLst/>
            <a:ahLst/>
            <a:cxnLst/>
            <a:rect l="l" t="t" r="r" b="b"/>
            <a:pathLst>
              <a:path w="99949" h="107988">
                <a:moveTo>
                  <a:pt x="83667" y="107988"/>
                </a:moveTo>
                <a:lnTo>
                  <a:pt x="89458" y="105740"/>
                </a:lnTo>
                <a:lnTo>
                  <a:pt x="99949" y="100126"/>
                </a:lnTo>
                <a:lnTo>
                  <a:pt x="16294" y="0"/>
                </a:lnTo>
                <a:lnTo>
                  <a:pt x="0" y="7848"/>
                </a:lnTo>
                <a:lnTo>
                  <a:pt x="83667" y="10798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775829" y="6548131"/>
            <a:ext cx="31076" cy="23393"/>
          </a:xfrm>
          <a:custGeom>
            <a:avLst/>
            <a:gdLst/>
            <a:ahLst/>
            <a:cxnLst/>
            <a:rect l="l" t="t" r="r" b="b"/>
            <a:pathLst>
              <a:path w="31076" h="23393">
                <a:moveTo>
                  <a:pt x="0" y="23393"/>
                </a:moveTo>
                <a:lnTo>
                  <a:pt x="3107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795855" y="6963251"/>
            <a:ext cx="1308" cy="7493"/>
          </a:xfrm>
          <a:custGeom>
            <a:avLst/>
            <a:gdLst/>
            <a:ahLst/>
            <a:cxnLst/>
            <a:rect l="l" t="t" r="r" b="b"/>
            <a:pathLst>
              <a:path w="1308" h="7493">
                <a:moveTo>
                  <a:pt x="0" y="0"/>
                </a:moveTo>
                <a:lnTo>
                  <a:pt x="1308" y="5422"/>
                </a:lnTo>
                <a:lnTo>
                  <a:pt x="1308" y="74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5780883" y="6663228"/>
            <a:ext cx="123151" cy="92837"/>
          </a:xfrm>
          <a:custGeom>
            <a:avLst/>
            <a:gdLst/>
            <a:ahLst/>
            <a:cxnLst/>
            <a:rect l="l" t="t" r="r" b="b"/>
            <a:pathLst>
              <a:path w="123151" h="92836">
                <a:moveTo>
                  <a:pt x="0" y="92836"/>
                </a:moveTo>
                <a:lnTo>
                  <a:pt x="12315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823182" y="6539329"/>
            <a:ext cx="110985" cy="95834"/>
          </a:xfrm>
          <a:custGeom>
            <a:avLst/>
            <a:gdLst/>
            <a:ahLst/>
            <a:cxnLst/>
            <a:rect l="l" t="t" r="r" b="b"/>
            <a:pathLst>
              <a:path w="110985" h="95834">
                <a:moveTo>
                  <a:pt x="0" y="939"/>
                </a:moveTo>
                <a:lnTo>
                  <a:pt x="68503" y="0"/>
                </a:lnTo>
                <a:lnTo>
                  <a:pt x="109677" y="49225"/>
                </a:lnTo>
                <a:lnTo>
                  <a:pt x="110985" y="56908"/>
                </a:lnTo>
                <a:lnTo>
                  <a:pt x="87960" y="958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849574" y="6856199"/>
            <a:ext cx="14973" cy="15532"/>
          </a:xfrm>
          <a:custGeom>
            <a:avLst/>
            <a:gdLst/>
            <a:ahLst/>
            <a:cxnLst/>
            <a:rect l="l" t="t" r="r" b="b"/>
            <a:pathLst>
              <a:path w="14973" h="15532">
                <a:moveTo>
                  <a:pt x="0" y="15532"/>
                </a:moveTo>
                <a:lnTo>
                  <a:pt x="5422" y="10668"/>
                </a:lnTo>
                <a:lnTo>
                  <a:pt x="1497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5890935" y="6610080"/>
            <a:ext cx="5054" cy="9728"/>
          </a:xfrm>
          <a:custGeom>
            <a:avLst/>
            <a:gdLst/>
            <a:ahLst/>
            <a:cxnLst/>
            <a:rect l="l" t="t" r="r" b="b"/>
            <a:pathLst>
              <a:path w="5054" h="9728">
                <a:moveTo>
                  <a:pt x="0" y="0"/>
                </a:moveTo>
                <a:lnTo>
                  <a:pt x="3175" y="3365"/>
                </a:lnTo>
                <a:lnTo>
                  <a:pt x="4686" y="6553"/>
                </a:lnTo>
                <a:lnTo>
                  <a:pt x="5054" y="97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867163" y="6621687"/>
            <a:ext cx="15722" cy="4864"/>
          </a:xfrm>
          <a:custGeom>
            <a:avLst/>
            <a:gdLst/>
            <a:ahLst/>
            <a:cxnLst/>
            <a:rect l="l" t="t" r="r" b="b"/>
            <a:pathLst>
              <a:path w="15722" h="4864">
                <a:moveTo>
                  <a:pt x="0" y="4864"/>
                </a:moveTo>
                <a:lnTo>
                  <a:pt x="1572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5864171" y="6588552"/>
            <a:ext cx="68681" cy="939"/>
          </a:xfrm>
          <a:custGeom>
            <a:avLst/>
            <a:gdLst/>
            <a:ahLst/>
            <a:cxnLst/>
            <a:rect l="l" t="t" r="r" b="b"/>
            <a:pathLst>
              <a:path w="68681" h="939">
                <a:moveTo>
                  <a:pt x="0" y="939"/>
                </a:moveTo>
                <a:lnTo>
                  <a:pt x="686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5877831" y="6640962"/>
            <a:ext cx="190" cy="0"/>
          </a:xfrm>
          <a:custGeom>
            <a:avLst/>
            <a:gdLst/>
            <a:ahLst/>
            <a:cxnLst/>
            <a:rect l="l" t="t" r="r" b="b"/>
            <a:pathLst>
              <a:path w="190" h="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5891123" y="6634412"/>
            <a:ext cx="30683" cy="9918"/>
          </a:xfrm>
          <a:custGeom>
            <a:avLst/>
            <a:gdLst/>
            <a:ahLst/>
            <a:cxnLst/>
            <a:rect l="l" t="t" r="r" b="b"/>
            <a:pathLst>
              <a:path w="30683" h="9918">
                <a:moveTo>
                  <a:pt x="0" y="2806"/>
                </a:moveTo>
                <a:lnTo>
                  <a:pt x="14414" y="0"/>
                </a:lnTo>
                <a:lnTo>
                  <a:pt x="24701" y="1308"/>
                </a:lnTo>
                <a:lnTo>
                  <a:pt x="30505" y="6921"/>
                </a:lnTo>
                <a:lnTo>
                  <a:pt x="30683" y="991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876151" y="6623743"/>
            <a:ext cx="190" cy="0"/>
          </a:xfrm>
          <a:custGeom>
            <a:avLst/>
            <a:gdLst/>
            <a:ahLst/>
            <a:cxnLst/>
            <a:rect l="l" t="t" r="r" b="b"/>
            <a:pathLst>
              <a:path w="190" h="0">
                <a:moveTo>
                  <a:pt x="0" y="0"/>
                </a:moveTo>
                <a:lnTo>
                  <a:pt x="19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893554" y="6654251"/>
            <a:ext cx="190" cy="0"/>
          </a:xfrm>
          <a:custGeom>
            <a:avLst/>
            <a:gdLst/>
            <a:ahLst/>
            <a:cxnLst/>
            <a:rect l="l" t="t" r="r" b="b"/>
            <a:pathLst>
              <a:path w="190" h="0">
                <a:moveTo>
                  <a:pt x="0" y="0"/>
                </a:moveTo>
                <a:lnTo>
                  <a:pt x="19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6054138" y="6867235"/>
            <a:ext cx="2247" cy="4864"/>
          </a:xfrm>
          <a:custGeom>
            <a:avLst/>
            <a:gdLst/>
            <a:ahLst/>
            <a:cxnLst/>
            <a:rect l="l" t="t" r="r" b="b"/>
            <a:pathLst>
              <a:path w="2247" h="4864">
                <a:moveTo>
                  <a:pt x="0" y="0"/>
                </a:moveTo>
                <a:lnTo>
                  <a:pt x="2247" y="48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918445" y="6979526"/>
            <a:ext cx="10668" cy="4686"/>
          </a:xfrm>
          <a:custGeom>
            <a:avLst/>
            <a:gdLst/>
            <a:ahLst/>
            <a:cxnLst/>
            <a:rect l="l" t="t" r="r" b="b"/>
            <a:pathLst>
              <a:path w="10667" h="4686">
                <a:moveTo>
                  <a:pt x="10667" y="4686"/>
                </a:moveTo>
                <a:lnTo>
                  <a:pt x="3555" y="3378"/>
                </a:lnTo>
                <a:lnTo>
                  <a:pt x="0" y="0"/>
                </a:lnTo>
                <a:lnTo>
                  <a:pt x="190" y="130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917699" y="6974478"/>
            <a:ext cx="749" cy="5054"/>
          </a:xfrm>
          <a:custGeom>
            <a:avLst/>
            <a:gdLst/>
            <a:ahLst/>
            <a:cxnLst/>
            <a:rect l="l" t="t" r="r" b="b"/>
            <a:pathLst>
              <a:path w="749" h="5054">
                <a:moveTo>
                  <a:pt x="749" y="505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5916382" y="6976352"/>
            <a:ext cx="12725" cy="12357"/>
          </a:xfrm>
          <a:custGeom>
            <a:avLst/>
            <a:gdLst/>
            <a:ahLst/>
            <a:cxnLst/>
            <a:rect l="l" t="t" r="r" b="b"/>
            <a:pathLst>
              <a:path w="12725" h="12357">
                <a:moveTo>
                  <a:pt x="190" y="0"/>
                </a:moveTo>
                <a:lnTo>
                  <a:pt x="0" y="381"/>
                </a:lnTo>
                <a:lnTo>
                  <a:pt x="939" y="7112"/>
                </a:lnTo>
                <a:lnTo>
                  <a:pt x="5245" y="11226"/>
                </a:lnTo>
                <a:lnTo>
                  <a:pt x="12725" y="123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6052451" y="6864427"/>
            <a:ext cx="8610" cy="8051"/>
          </a:xfrm>
          <a:custGeom>
            <a:avLst/>
            <a:gdLst/>
            <a:ahLst/>
            <a:cxnLst/>
            <a:rect l="l" t="t" r="r" b="b"/>
            <a:pathLst>
              <a:path w="8610" h="8051">
                <a:moveTo>
                  <a:pt x="8610" y="8051"/>
                </a:moveTo>
                <a:lnTo>
                  <a:pt x="5994" y="262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5917514" y="6955952"/>
            <a:ext cx="7861" cy="19278"/>
          </a:xfrm>
          <a:custGeom>
            <a:avLst/>
            <a:gdLst/>
            <a:ahLst/>
            <a:cxnLst/>
            <a:rect l="l" t="t" r="r" b="b"/>
            <a:pathLst>
              <a:path w="7861" h="19278">
                <a:moveTo>
                  <a:pt x="0" y="19278"/>
                </a:moveTo>
                <a:lnTo>
                  <a:pt x="2425" y="10286"/>
                </a:lnTo>
                <a:lnTo>
                  <a:pt x="786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5920319" y="6654065"/>
            <a:ext cx="153098" cy="100317"/>
          </a:xfrm>
          <a:custGeom>
            <a:avLst/>
            <a:gdLst/>
            <a:ahLst/>
            <a:cxnLst/>
            <a:rect l="l" t="t" r="r" b="b"/>
            <a:pathLst>
              <a:path w="153098" h="100317">
                <a:moveTo>
                  <a:pt x="0" y="1308"/>
                </a:moveTo>
                <a:lnTo>
                  <a:pt x="69443" y="0"/>
                </a:lnTo>
                <a:lnTo>
                  <a:pt x="153098" y="1003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6031302" y="6865179"/>
            <a:ext cx="19469" cy="3175"/>
          </a:xfrm>
          <a:custGeom>
            <a:avLst/>
            <a:gdLst/>
            <a:ahLst/>
            <a:cxnLst/>
            <a:rect l="l" t="t" r="r" b="b"/>
            <a:pathLst>
              <a:path w="19469" h="3175">
                <a:moveTo>
                  <a:pt x="19469" y="0"/>
                </a:moveTo>
                <a:lnTo>
                  <a:pt x="10858" y="190"/>
                </a:lnTo>
                <a:lnTo>
                  <a:pt x="0" y="317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6049836" y="6865179"/>
            <a:ext cx="4864" cy="2247"/>
          </a:xfrm>
          <a:custGeom>
            <a:avLst/>
            <a:gdLst/>
            <a:ahLst/>
            <a:cxnLst/>
            <a:rect l="l" t="t" r="r" b="b"/>
            <a:pathLst>
              <a:path w="4864" h="2247">
                <a:moveTo>
                  <a:pt x="0" y="0"/>
                </a:moveTo>
                <a:lnTo>
                  <a:pt x="4864" y="2247"/>
                </a:lnTo>
                <a:lnTo>
                  <a:pt x="4673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283784" y="6842349"/>
            <a:ext cx="32575" cy="29006"/>
          </a:xfrm>
          <a:custGeom>
            <a:avLst/>
            <a:gdLst/>
            <a:ahLst/>
            <a:cxnLst/>
            <a:rect l="l" t="t" r="r" b="b"/>
            <a:pathLst>
              <a:path w="32575" h="29006">
                <a:moveTo>
                  <a:pt x="32575" y="29006"/>
                </a:moveTo>
                <a:lnTo>
                  <a:pt x="24904" y="25450"/>
                </a:lnTo>
                <a:lnTo>
                  <a:pt x="24523" y="25260"/>
                </a:lnTo>
                <a:lnTo>
                  <a:pt x="17779" y="20396"/>
                </a:lnTo>
                <a:lnTo>
                  <a:pt x="11988" y="16281"/>
                </a:lnTo>
                <a:lnTo>
                  <a:pt x="11429" y="15913"/>
                </a:lnTo>
                <a:lnTo>
                  <a:pt x="6743" y="10667"/>
                </a:lnTo>
                <a:lnTo>
                  <a:pt x="2997" y="5994"/>
                </a:lnTo>
                <a:lnTo>
                  <a:pt x="2438" y="542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4316360" y="6953521"/>
            <a:ext cx="167690" cy="16649"/>
          </a:xfrm>
          <a:custGeom>
            <a:avLst/>
            <a:gdLst/>
            <a:ahLst/>
            <a:cxnLst/>
            <a:rect l="l" t="t" r="r" b="b"/>
            <a:pathLst>
              <a:path w="167690" h="16649">
                <a:moveTo>
                  <a:pt x="0" y="0"/>
                </a:moveTo>
                <a:lnTo>
                  <a:pt x="11721" y="5167"/>
                </a:lnTo>
                <a:lnTo>
                  <a:pt x="23537" y="8713"/>
                </a:lnTo>
                <a:lnTo>
                  <a:pt x="37206" y="12335"/>
                </a:lnTo>
                <a:lnTo>
                  <a:pt x="48191" y="14008"/>
                </a:lnTo>
                <a:lnTo>
                  <a:pt x="53149" y="14592"/>
                </a:lnTo>
                <a:lnTo>
                  <a:pt x="66365" y="16233"/>
                </a:lnTo>
                <a:lnTo>
                  <a:pt x="77091" y="16638"/>
                </a:lnTo>
                <a:lnTo>
                  <a:pt x="83845" y="16649"/>
                </a:lnTo>
                <a:lnTo>
                  <a:pt x="97142" y="16504"/>
                </a:lnTo>
                <a:lnTo>
                  <a:pt x="107801" y="15491"/>
                </a:lnTo>
                <a:lnTo>
                  <a:pt x="114541" y="14592"/>
                </a:lnTo>
                <a:lnTo>
                  <a:pt x="127569" y="12884"/>
                </a:lnTo>
                <a:lnTo>
                  <a:pt x="138402" y="10319"/>
                </a:lnTo>
                <a:lnTo>
                  <a:pt x="143179" y="8978"/>
                </a:lnTo>
                <a:lnTo>
                  <a:pt x="155462" y="5353"/>
                </a:lnTo>
                <a:lnTo>
                  <a:pt x="166776" y="427"/>
                </a:lnTo>
                <a:lnTo>
                  <a:pt x="16769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316364" y="6871356"/>
            <a:ext cx="167690" cy="16649"/>
          </a:xfrm>
          <a:custGeom>
            <a:avLst/>
            <a:gdLst/>
            <a:ahLst/>
            <a:cxnLst/>
            <a:rect l="l" t="t" r="r" b="b"/>
            <a:pathLst>
              <a:path w="167690" h="16649">
                <a:moveTo>
                  <a:pt x="167690" y="0"/>
                </a:moveTo>
                <a:lnTo>
                  <a:pt x="159080" y="4114"/>
                </a:lnTo>
                <a:lnTo>
                  <a:pt x="158699" y="4114"/>
                </a:lnTo>
                <a:lnTo>
                  <a:pt x="149720" y="7112"/>
                </a:lnTo>
                <a:lnTo>
                  <a:pt x="139611" y="10299"/>
                </a:lnTo>
                <a:lnTo>
                  <a:pt x="139433" y="10299"/>
                </a:lnTo>
                <a:lnTo>
                  <a:pt x="129133" y="12357"/>
                </a:lnTo>
                <a:lnTo>
                  <a:pt x="118275" y="14604"/>
                </a:lnTo>
                <a:lnTo>
                  <a:pt x="118097" y="14604"/>
                </a:lnTo>
                <a:lnTo>
                  <a:pt x="106857" y="15532"/>
                </a:lnTo>
                <a:lnTo>
                  <a:pt x="95440" y="16649"/>
                </a:lnTo>
                <a:lnTo>
                  <a:pt x="95250" y="16649"/>
                </a:lnTo>
                <a:lnTo>
                  <a:pt x="83845" y="16649"/>
                </a:lnTo>
                <a:lnTo>
                  <a:pt x="72237" y="16649"/>
                </a:lnTo>
                <a:lnTo>
                  <a:pt x="72047" y="16649"/>
                </a:lnTo>
                <a:lnTo>
                  <a:pt x="60629" y="15532"/>
                </a:lnTo>
                <a:lnTo>
                  <a:pt x="49593" y="14604"/>
                </a:lnTo>
                <a:lnTo>
                  <a:pt x="49403" y="14604"/>
                </a:lnTo>
                <a:lnTo>
                  <a:pt x="38354" y="12357"/>
                </a:lnTo>
                <a:lnTo>
                  <a:pt x="28067" y="10299"/>
                </a:lnTo>
                <a:lnTo>
                  <a:pt x="27876" y="10299"/>
                </a:lnTo>
                <a:lnTo>
                  <a:pt x="17957" y="7112"/>
                </a:lnTo>
                <a:lnTo>
                  <a:pt x="8788" y="4114"/>
                </a:lnTo>
                <a:lnTo>
                  <a:pt x="8597" y="4114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290352" y="6835801"/>
            <a:ext cx="30683" cy="27508"/>
          </a:xfrm>
          <a:custGeom>
            <a:avLst/>
            <a:gdLst/>
            <a:ahLst/>
            <a:cxnLst/>
            <a:rect l="l" t="t" r="r" b="b"/>
            <a:pathLst>
              <a:path w="30683" h="27508">
                <a:moveTo>
                  <a:pt x="30683" y="27508"/>
                </a:moveTo>
                <a:lnTo>
                  <a:pt x="23393" y="24320"/>
                </a:lnTo>
                <a:lnTo>
                  <a:pt x="23012" y="23952"/>
                </a:lnTo>
                <a:lnTo>
                  <a:pt x="16649" y="19456"/>
                </a:lnTo>
                <a:lnTo>
                  <a:pt x="11214" y="15532"/>
                </a:lnTo>
                <a:lnTo>
                  <a:pt x="10655" y="15151"/>
                </a:lnTo>
                <a:lnTo>
                  <a:pt x="6349" y="10096"/>
                </a:lnTo>
                <a:lnTo>
                  <a:pt x="2603" y="5803"/>
                </a:lnTo>
                <a:lnTo>
                  <a:pt x="2235" y="523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290343" y="6675960"/>
            <a:ext cx="262775" cy="138874"/>
          </a:xfrm>
          <a:custGeom>
            <a:avLst/>
            <a:gdLst/>
            <a:ahLst/>
            <a:cxnLst/>
            <a:rect l="l" t="t" r="r" b="b"/>
            <a:pathLst>
              <a:path w="262775" h="138874">
                <a:moveTo>
                  <a:pt x="0" y="138874"/>
                </a:moveTo>
                <a:lnTo>
                  <a:pt x="2247" y="133819"/>
                </a:lnTo>
                <a:lnTo>
                  <a:pt x="2616" y="133070"/>
                </a:lnTo>
                <a:lnTo>
                  <a:pt x="6362" y="128955"/>
                </a:lnTo>
                <a:lnTo>
                  <a:pt x="10668" y="123901"/>
                </a:lnTo>
                <a:lnTo>
                  <a:pt x="11226" y="123532"/>
                </a:lnTo>
                <a:lnTo>
                  <a:pt x="16649" y="119595"/>
                </a:lnTo>
                <a:lnTo>
                  <a:pt x="23202" y="114909"/>
                </a:lnTo>
                <a:lnTo>
                  <a:pt x="23393" y="114909"/>
                </a:lnTo>
                <a:lnTo>
                  <a:pt x="30683" y="111366"/>
                </a:lnTo>
                <a:lnTo>
                  <a:pt x="47222" y="103349"/>
                </a:lnTo>
                <a:lnTo>
                  <a:pt x="62198" y="96091"/>
                </a:lnTo>
                <a:lnTo>
                  <a:pt x="75783" y="89509"/>
                </a:lnTo>
                <a:lnTo>
                  <a:pt x="88153" y="83518"/>
                </a:lnTo>
                <a:lnTo>
                  <a:pt x="99482" y="78036"/>
                </a:lnTo>
                <a:lnTo>
                  <a:pt x="109942" y="72978"/>
                </a:lnTo>
                <a:lnTo>
                  <a:pt x="119710" y="68262"/>
                </a:lnTo>
                <a:lnTo>
                  <a:pt x="128957" y="63804"/>
                </a:lnTo>
                <a:lnTo>
                  <a:pt x="137860" y="59519"/>
                </a:lnTo>
                <a:lnTo>
                  <a:pt x="146591" y="55325"/>
                </a:lnTo>
                <a:lnTo>
                  <a:pt x="155325" y="51139"/>
                </a:lnTo>
                <a:lnTo>
                  <a:pt x="164235" y="46876"/>
                </a:lnTo>
                <a:lnTo>
                  <a:pt x="173497" y="42453"/>
                </a:lnTo>
                <a:lnTo>
                  <a:pt x="183284" y="37787"/>
                </a:lnTo>
                <a:lnTo>
                  <a:pt x="193769" y="32793"/>
                </a:lnTo>
                <a:lnTo>
                  <a:pt x="205128" y="27390"/>
                </a:lnTo>
                <a:lnTo>
                  <a:pt x="217534" y="21492"/>
                </a:lnTo>
                <a:lnTo>
                  <a:pt x="231161" y="15017"/>
                </a:lnTo>
                <a:lnTo>
                  <a:pt x="246183" y="7880"/>
                </a:lnTo>
                <a:lnTo>
                  <a:pt x="26277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284165" y="6787132"/>
            <a:ext cx="34251" cy="31254"/>
          </a:xfrm>
          <a:custGeom>
            <a:avLst/>
            <a:gdLst/>
            <a:ahLst/>
            <a:cxnLst/>
            <a:rect l="l" t="t" r="r" b="b"/>
            <a:pathLst>
              <a:path w="34251" h="31254">
                <a:moveTo>
                  <a:pt x="0" y="31254"/>
                </a:moveTo>
                <a:lnTo>
                  <a:pt x="2616" y="25069"/>
                </a:lnTo>
                <a:lnTo>
                  <a:pt x="3175" y="24142"/>
                </a:lnTo>
                <a:lnTo>
                  <a:pt x="7670" y="19088"/>
                </a:lnTo>
                <a:lnTo>
                  <a:pt x="12534" y="13284"/>
                </a:lnTo>
                <a:lnTo>
                  <a:pt x="13296" y="13106"/>
                </a:lnTo>
                <a:lnTo>
                  <a:pt x="19659" y="8420"/>
                </a:lnTo>
                <a:lnTo>
                  <a:pt x="26390" y="3746"/>
                </a:lnTo>
                <a:lnTo>
                  <a:pt x="26771" y="3556"/>
                </a:lnTo>
                <a:lnTo>
                  <a:pt x="3425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4321035" y="6786944"/>
            <a:ext cx="317804" cy="92087"/>
          </a:xfrm>
          <a:custGeom>
            <a:avLst/>
            <a:gdLst/>
            <a:ahLst/>
            <a:cxnLst/>
            <a:rect l="l" t="t" r="r" b="b"/>
            <a:pathLst>
              <a:path w="317804" h="92087">
                <a:moveTo>
                  <a:pt x="0" y="76365"/>
                </a:moveTo>
                <a:lnTo>
                  <a:pt x="8051" y="80289"/>
                </a:lnTo>
                <a:lnTo>
                  <a:pt x="8229" y="80289"/>
                </a:lnTo>
                <a:lnTo>
                  <a:pt x="16852" y="83108"/>
                </a:lnTo>
                <a:lnTo>
                  <a:pt x="26390" y="86093"/>
                </a:lnTo>
                <a:lnTo>
                  <a:pt x="26581" y="86093"/>
                </a:lnTo>
                <a:lnTo>
                  <a:pt x="36309" y="88150"/>
                </a:lnTo>
                <a:lnTo>
                  <a:pt x="46609" y="90220"/>
                </a:lnTo>
                <a:lnTo>
                  <a:pt x="46786" y="90220"/>
                </a:lnTo>
                <a:lnTo>
                  <a:pt x="57277" y="91147"/>
                </a:lnTo>
                <a:lnTo>
                  <a:pt x="68122" y="92087"/>
                </a:lnTo>
                <a:lnTo>
                  <a:pt x="68313" y="92087"/>
                </a:lnTo>
                <a:lnTo>
                  <a:pt x="79171" y="92087"/>
                </a:lnTo>
                <a:lnTo>
                  <a:pt x="90030" y="92087"/>
                </a:lnTo>
                <a:lnTo>
                  <a:pt x="90208" y="92087"/>
                </a:lnTo>
                <a:lnTo>
                  <a:pt x="101066" y="91147"/>
                </a:lnTo>
                <a:lnTo>
                  <a:pt x="111556" y="90220"/>
                </a:lnTo>
                <a:lnTo>
                  <a:pt x="111734" y="90220"/>
                </a:lnTo>
                <a:lnTo>
                  <a:pt x="122034" y="88150"/>
                </a:lnTo>
                <a:lnTo>
                  <a:pt x="131762" y="86093"/>
                </a:lnTo>
                <a:lnTo>
                  <a:pt x="131940" y="86093"/>
                </a:lnTo>
                <a:lnTo>
                  <a:pt x="141300" y="83108"/>
                </a:lnTo>
                <a:lnTo>
                  <a:pt x="149923" y="80289"/>
                </a:lnTo>
                <a:lnTo>
                  <a:pt x="150101" y="80289"/>
                </a:lnTo>
                <a:lnTo>
                  <a:pt x="158330" y="76365"/>
                </a:lnTo>
                <a:lnTo>
                  <a:pt x="174374" y="68813"/>
                </a:lnTo>
                <a:lnTo>
                  <a:pt x="188298" y="62256"/>
                </a:lnTo>
                <a:lnTo>
                  <a:pt x="200457" y="56523"/>
                </a:lnTo>
                <a:lnTo>
                  <a:pt x="211207" y="51446"/>
                </a:lnTo>
                <a:lnTo>
                  <a:pt x="220900" y="46854"/>
                </a:lnTo>
                <a:lnTo>
                  <a:pt x="229893" y="42577"/>
                </a:lnTo>
                <a:lnTo>
                  <a:pt x="238539" y="38446"/>
                </a:lnTo>
                <a:lnTo>
                  <a:pt x="247193" y="34291"/>
                </a:lnTo>
                <a:lnTo>
                  <a:pt x="256209" y="29943"/>
                </a:lnTo>
                <a:lnTo>
                  <a:pt x="265943" y="25230"/>
                </a:lnTo>
                <a:lnTo>
                  <a:pt x="276749" y="19984"/>
                </a:lnTo>
                <a:lnTo>
                  <a:pt x="288980" y="14035"/>
                </a:lnTo>
                <a:lnTo>
                  <a:pt x="302993" y="7213"/>
                </a:lnTo>
                <a:lnTo>
                  <a:pt x="31780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366517" y="6832428"/>
            <a:ext cx="83477" cy="18161"/>
          </a:xfrm>
          <a:custGeom>
            <a:avLst/>
            <a:gdLst/>
            <a:ahLst/>
            <a:cxnLst/>
            <a:rect l="l" t="t" r="r" b="b"/>
            <a:pathLst>
              <a:path w="83477" h="18160">
                <a:moveTo>
                  <a:pt x="0" y="11976"/>
                </a:moveTo>
                <a:lnTo>
                  <a:pt x="6921" y="14782"/>
                </a:lnTo>
                <a:lnTo>
                  <a:pt x="7289" y="14782"/>
                </a:lnTo>
                <a:lnTo>
                  <a:pt x="14782" y="16281"/>
                </a:lnTo>
                <a:lnTo>
                  <a:pt x="22834" y="17779"/>
                </a:lnTo>
                <a:lnTo>
                  <a:pt x="23202" y="17779"/>
                </a:lnTo>
                <a:lnTo>
                  <a:pt x="31445" y="17970"/>
                </a:lnTo>
                <a:lnTo>
                  <a:pt x="39865" y="18160"/>
                </a:lnTo>
                <a:lnTo>
                  <a:pt x="40246" y="18160"/>
                </a:lnTo>
                <a:lnTo>
                  <a:pt x="48475" y="16840"/>
                </a:lnTo>
                <a:lnTo>
                  <a:pt x="56146" y="15709"/>
                </a:lnTo>
                <a:lnTo>
                  <a:pt x="56337" y="15341"/>
                </a:lnTo>
                <a:lnTo>
                  <a:pt x="63817" y="13284"/>
                </a:lnTo>
                <a:lnTo>
                  <a:pt x="67183" y="12357"/>
                </a:lnTo>
                <a:lnTo>
                  <a:pt x="67373" y="12166"/>
                </a:lnTo>
                <a:lnTo>
                  <a:pt x="70370" y="10667"/>
                </a:lnTo>
                <a:lnTo>
                  <a:pt x="73355" y="9169"/>
                </a:lnTo>
                <a:lnTo>
                  <a:pt x="73736" y="9359"/>
                </a:lnTo>
                <a:lnTo>
                  <a:pt x="75984" y="7480"/>
                </a:lnTo>
                <a:lnTo>
                  <a:pt x="80098" y="4305"/>
                </a:lnTo>
                <a:lnTo>
                  <a:pt x="80289" y="3924"/>
                </a:lnTo>
                <a:lnTo>
                  <a:pt x="8347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353420" y="6800049"/>
            <a:ext cx="95262" cy="16281"/>
          </a:xfrm>
          <a:custGeom>
            <a:avLst/>
            <a:gdLst/>
            <a:ahLst/>
            <a:cxnLst/>
            <a:rect l="l" t="t" r="r" b="b"/>
            <a:pathLst>
              <a:path w="95262" h="16281">
                <a:moveTo>
                  <a:pt x="95262" y="16281"/>
                </a:moveTo>
                <a:lnTo>
                  <a:pt x="93383" y="14782"/>
                </a:lnTo>
                <a:lnTo>
                  <a:pt x="91516" y="13284"/>
                </a:lnTo>
                <a:lnTo>
                  <a:pt x="89077" y="11226"/>
                </a:lnTo>
                <a:lnTo>
                  <a:pt x="89077" y="10477"/>
                </a:lnTo>
                <a:lnTo>
                  <a:pt x="86461" y="9169"/>
                </a:lnTo>
                <a:lnTo>
                  <a:pt x="80276" y="5981"/>
                </a:lnTo>
                <a:lnTo>
                  <a:pt x="79908" y="5791"/>
                </a:lnTo>
                <a:lnTo>
                  <a:pt x="73367" y="3924"/>
                </a:lnTo>
                <a:lnTo>
                  <a:pt x="65684" y="1689"/>
                </a:lnTo>
                <a:lnTo>
                  <a:pt x="65316" y="1689"/>
                </a:lnTo>
                <a:lnTo>
                  <a:pt x="57454" y="939"/>
                </a:lnTo>
                <a:lnTo>
                  <a:pt x="49034" y="0"/>
                </a:lnTo>
                <a:lnTo>
                  <a:pt x="48653" y="0"/>
                </a:lnTo>
                <a:lnTo>
                  <a:pt x="40233" y="558"/>
                </a:lnTo>
                <a:lnTo>
                  <a:pt x="32181" y="1117"/>
                </a:lnTo>
                <a:lnTo>
                  <a:pt x="31813" y="1117"/>
                </a:lnTo>
                <a:lnTo>
                  <a:pt x="23952" y="2984"/>
                </a:lnTo>
                <a:lnTo>
                  <a:pt x="16840" y="4483"/>
                </a:lnTo>
                <a:lnTo>
                  <a:pt x="16459" y="4673"/>
                </a:lnTo>
                <a:lnTo>
                  <a:pt x="9905" y="7670"/>
                </a:lnTo>
                <a:lnTo>
                  <a:pt x="4864" y="10096"/>
                </a:lnTo>
                <a:lnTo>
                  <a:pt x="4292" y="10477"/>
                </a:lnTo>
                <a:lnTo>
                  <a:pt x="0" y="1441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423421" y="5456661"/>
            <a:ext cx="1071486" cy="1425679"/>
          </a:xfrm>
          <a:custGeom>
            <a:avLst/>
            <a:gdLst/>
            <a:ahLst/>
            <a:cxnLst/>
            <a:rect l="l" t="t" r="r" b="b"/>
            <a:pathLst>
              <a:path w="1071486" h="1425679">
                <a:moveTo>
                  <a:pt x="26009" y="670919"/>
                </a:moveTo>
                <a:lnTo>
                  <a:pt x="22226" y="655440"/>
                </a:lnTo>
                <a:lnTo>
                  <a:pt x="19617" y="644266"/>
                </a:lnTo>
                <a:lnTo>
                  <a:pt x="15759" y="624330"/>
                </a:lnTo>
                <a:lnTo>
                  <a:pt x="13429" y="610317"/>
                </a:lnTo>
                <a:lnTo>
                  <a:pt x="9980" y="588815"/>
                </a:lnTo>
                <a:lnTo>
                  <a:pt x="8149" y="576931"/>
                </a:lnTo>
                <a:lnTo>
                  <a:pt x="5680" y="557282"/>
                </a:lnTo>
                <a:lnTo>
                  <a:pt x="4553" y="545348"/>
                </a:lnTo>
                <a:lnTo>
                  <a:pt x="3175" y="529238"/>
                </a:lnTo>
                <a:lnTo>
                  <a:pt x="1859" y="513170"/>
                </a:lnTo>
                <a:lnTo>
                  <a:pt x="967" y="501342"/>
                </a:lnTo>
                <a:lnTo>
                  <a:pt x="128" y="481440"/>
                </a:lnTo>
                <a:lnTo>
                  <a:pt x="16" y="468881"/>
                </a:lnTo>
                <a:lnTo>
                  <a:pt x="0" y="455870"/>
                </a:lnTo>
                <a:lnTo>
                  <a:pt x="18" y="439895"/>
                </a:lnTo>
                <a:lnTo>
                  <a:pt x="148" y="428222"/>
                </a:lnTo>
                <a:lnTo>
                  <a:pt x="1190" y="408119"/>
                </a:lnTo>
                <a:lnTo>
                  <a:pt x="2325" y="394859"/>
                </a:lnTo>
                <a:lnTo>
                  <a:pt x="4766" y="369987"/>
                </a:lnTo>
                <a:lnTo>
                  <a:pt x="7808" y="349395"/>
                </a:lnTo>
                <a:lnTo>
                  <a:pt x="9680" y="338077"/>
                </a:lnTo>
                <a:lnTo>
                  <a:pt x="11785" y="323930"/>
                </a:lnTo>
                <a:lnTo>
                  <a:pt x="12153" y="321492"/>
                </a:lnTo>
                <a:lnTo>
                  <a:pt x="11976" y="321301"/>
                </a:lnTo>
                <a:lnTo>
                  <a:pt x="12534" y="318875"/>
                </a:lnTo>
                <a:lnTo>
                  <a:pt x="16086" y="303657"/>
                </a:lnTo>
                <a:lnTo>
                  <a:pt x="18483" y="292735"/>
                </a:lnTo>
                <a:lnTo>
                  <a:pt x="20620" y="283365"/>
                </a:lnTo>
                <a:lnTo>
                  <a:pt x="23391" y="272807"/>
                </a:lnTo>
                <a:lnTo>
                  <a:pt x="27691" y="258317"/>
                </a:lnTo>
                <a:lnTo>
                  <a:pt x="32743" y="242286"/>
                </a:lnTo>
                <a:lnTo>
                  <a:pt x="36262" y="231803"/>
                </a:lnTo>
                <a:lnTo>
                  <a:pt x="39778" y="222653"/>
                </a:lnTo>
                <a:lnTo>
                  <a:pt x="44444" y="211842"/>
                </a:lnTo>
                <a:lnTo>
                  <a:pt x="49593" y="200397"/>
                </a:lnTo>
                <a:lnTo>
                  <a:pt x="55979" y="186443"/>
                </a:lnTo>
                <a:lnTo>
                  <a:pt x="60692" y="176736"/>
                </a:lnTo>
                <a:lnTo>
                  <a:pt x="65516" y="168041"/>
                </a:lnTo>
                <a:lnTo>
                  <a:pt x="72233" y="157121"/>
                </a:lnTo>
                <a:lnTo>
                  <a:pt x="76352" y="150613"/>
                </a:lnTo>
                <a:lnTo>
                  <a:pt x="84540" y="137689"/>
                </a:lnTo>
                <a:lnTo>
                  <a:pt x="90565" y="128743"/>
                </a:lnTo>
                <a:lnTo>
                  <a:pt x="96668" y="120768"/>
                </a:lnTo>
                <a:lnTo>
                  <a:pt x="105091" y="110762"/>
                </a:lnTo>
                <a:lnTo>
                  <a:pt x="119185" y="94562"/>
                </a:lnTo>
                <a:lnTo>
                  <a:pt x="126432" y="86883"/>
                </a:lnTo>
                <a:lnTo>
                  <a:pt x="134030" y="79930"/>
                </a:lnTo>
                <a:lnTo>
                  <a:pt x="144978" y="70786"/>
                </a:lnTo>
                <a:lnTo>
                  <a:pt x="146913" y="69193"/>
                </a:lnTo>
                <a:lnTo>
                  <a:pt x="158447" y="59659"/>
                </a:lnTo>
                <a:lnTo>
                  <a:pt x="166817" y="53293"/>
                </a:lnTo>
                <a:lnTo>
                  <a:pt x="175590" y="47632"/>
                </a:lnTo>
                <a:lnTo>
                  <a:pt x="188335" y="40214"/>
                </a:lnTo>
                <a:lnTo>
                  <a:pt x="189026" y="39818"/>
                </a:lnTo>
                <a:lnTo>
                  <a:pt x="202002" y="32380"/>
                </a:lnTo>
                <a:lnTo>
                  <a:pt x="211333" y="27587"/>
                </a:lnTo>
                <a:lnTo>
                  <a:pt x="221012" y="23531"/>
                </a:lnTo>
                <a:lnTo>
                  <a:pt x="235064" y="18292"/>
                </a:lnTo>
                <a:lnTo>
                  <a:pt x="249219" y="13350"/>
                </a:lnTo>
                <a:lnTo>
                  <a:pt x="259285" y="10267"/>
                </a:lnTo>
                <a:lnTo>
                  <a:pt x="269442" y="7963"/>
                </a:lnTo>
                <a:lnTo>
                  <a:pt x="283873" y="5355"/>
                </a:lnTo>
                <a:lnTo>
                  <a:pt x="284848" y="5185"/>
                </a:lnTo>
                <a:lnTo>
                  <a:pt x="299748" y="2555"/>
                </a:lnTo>
                <a:lnTo>
                  <a:pt x="320449" y="470"/>
                </a:lnTo>
                <a:lnTo>
                  <a:pt x="337439" y="131"/>
                </a:lnTo>
                <a:lnTo>
                  <a:pt x="352650" y="0"/>
                </a:lnTo>
                <a:lnTo>
                  <a:pt x="363354" y="251"/>
                </a:lnTo>
                <a:lnTo>
                  <a:pt x="386513" y="2724"/>
                </a:lnTo>
                <a:lnTo>
                  <a:pt x="407663" y="5670"/>
                </a:lnTo>
                <a:lnTo>
                  <a:pt x="428024" y="9599"/>
                </a:lnTo>
                <a:lnTo>
                  <a:pt x="449173" y="15295"/>
                </a:lnTo>
                <a:lnTo>
                  <a:pt x="474673" y="22623"/>
                </a:lnTo>
                <a:lnTo>
                  <a:pt x="494906" y="30280"/>
                </a:lnTo>
                <a:lnTo>
                  <a:pt x="520789" y="41006"/>
                </a:lnTo>
                <a:lnTo>
                  <a:pt x="539967" y="49679"/>
                </a:lnTo>
                <a:lnTo>
                  <a:pt x="562978" y="61996"/>
                </a:lnTo>
                <a:lnTo>
                  <a:pt x="578705" y="70655"/>
                </a:lnTo>
                <a:lnTo>
                  <a:pt x="596991" y="81382"/>
                </a:lnTo>
                <a:lnTo>
                  <a:pt x="617674" y="95127"/>
                </a:lnTo>
                <a:lnTo>
                  <a:pt x="635647" y="107426"/>
                </a:lnTo>
                <a:lnTo>
                  <a:pt x="652929" y="119882"/>
                </a:lnTo>
                <a:lnTo>
                  <a:pt x="671729" y="135029"/>
                </a:lnTo>
                <a:lnTo>
                  <a:pt x="690160" y="150246"/>
                </a:lnTo>
                <a:lnTo>
                  <a:pt x="706819" y="164436"/>
                </a:lnTo>
                <a:lnTo>
                  <a:pt x="722941" y="179532"/>
                </a:lnTo>
                <a:lnTo>
                  <a:pt x="745636" y="201605"/>
                </a:lnTo>
                <a:lnTo>
                  <a:pt x="761089" y="217222"/>
                </a:lnTo>
                <a:lnTo>
                  <a:pt x="775726" y="233442"/>
                </a:lnTo>
                <a:lnTo>
                  <a:pt x="786625" y="245876"/>
                </a:lnTo>
                <a:lnTo>
                  <a:pt x="797405" y="258082"/>
                </a:lnTo>
                <a:lnTo>
                  <a:pt x="805392" y="267266"/>
                </a:lnTo>
                <a:lnTo>
                  <a:pt x="811825" y="274938"/>
                </a:lnTo>
                <a:lnTo>
                  <a:pt x="817943" y="282604"/>
                </a:lnTo>
                <a:lnTo>
                  <a:pt x="824986" y="291772"/>
                </a:lnTo>
                <a:lnTo>
                  <a:pt x="834194" y="303951"/>
                </a:lnTo>
                <a:lnTo>
                  <a:pt x="836409" y="306887"/>
                </a:lnTo>
                <a:lnTo>
                  <a:pt x="846244" y="319866"/>
                </a:lnTo>
                <a:lnTo>
                  <a:pt x="853569" y="329644"/>
                </a:lnTo>
                <a:lnTo>
                  <a:pt x="859468" y="337765"/>
                </a:lnTo>
                <a:lnTo>
                  <a:pt x="865021" y="345776"/>
                </a:lnTo>
                <a:lnTo>
                  <a:pt x="871313" y="355220"/>
                </a:lnTo>
                <a:lnTo>
                  <a:pt x="879425" y="367642"/>
                </a:lnTo>
                <a:lnTo>
                  <a:pt x="882637" y="372584"/>
                </a:lnTo>
                <a:lnTo>
                  <a:pt x="891535" y="386256"/>
                </a:lnTo>
                <a:lnTo>
                  <a:pt x="898180" y="396596"/>
                </a:lnTo>
                <a:lnTo>
                  <a:pt x="903520" y="405165"/>
                </a:lnTo>
                <a:lnTo>
                  <a:pt x="908503" y="413526"/>
                </a:lnTo>
                <a:lnTo>
                  <a:pt x="914079" y="423241"/>
                </a:lnTo>
                <a:lnTo>
                  <a:pt x="921195" y="435872"/>
                </a:lnTo>
                <a:lnTo>
                  <a:pt x="924750" y="442205"/>
                </a:lnTo>
                <a:lnTo>
                  <a:pt x="932701" y="456545"/>
                </a:lnTo>
                <a:lnTo>
                  <a:pt x="938641" y="467368"/>
                </a:lnTo>
                <a:lnTo>
                  <a:pt x="943396" y="476293"/>
                </a:lnTo>
                <a:lnTo>
                  <a:pt x="947792" y="484938"/>
                </a:lnTo>
                <a:lnTo>
                  <a:pt x="952653" y="494920"/>
                </a:lnTo>
                <a:lnTo>
                  <a:pt x="958807" y="507857"/>
                </a:lnTo>
                <a:lnTo>
                  <a:pt x="962190" y="515014"/>
                </a:lnTo>
                <a:lnTo>
                  <a:pt x="969218" y="529859"/>
                </a:lnTo>
                <a:lnTo>
                  <a:pt x="974441" y="541061"/>
                </a:lnTo>
                <a:lnTo>
                  <a:pt x="978583" y="550286"/>
                </a:lnTo>
                <a:lnTo>
                  <a:pt x="982372" y="559199"/>
                </a:lnTo>
                <a:lnTo>
                  <a:pt x="986533" y="569465"/>
                </a:lnTo>
                <a:lnTo>
                  <a:pt x="991792" y="582750"/>
                </a:lnTo>
                <a:lnTo>
                  <a:pt x="994752" y="590262"/>
                </a:lnTo>
                <a:lnTo>
                  <a:pt x="1000763" y="605487"/>
                </a:lnTo>
                <a:lnTo>
                  <a:pt x="1005212" y="616959"/>
                </a:lnTo>
                <a:lnTo>
                  <a:pt x="1008722" y="626410"/>
                </a:lnTo>
                <a:lnTo>
                  <a:pt x="1011914" y="635573"/>
                </a:lnTo>
                <a:lnTo>
                  <a:pt x="1015408" y="646179"/>
                </a:lnTo>
                <a:lnTo>
                  <a:pt x="1019827" y="659961"/>
                </a:lnTo>
                <a:lnTo>
                  <a:pt x="1022070" y="666995"/>
                </a:lnTo>
                <a:lnTo>
                  <a:pt x="1026959" y="682547"/>
                </a:lnTo>
                <a:lnTo>
                  <a:pt x="1030547" y="694235"/>
                </a:lnTo>
                <a:lnTo>
                  <a:pt x="1033346" y="703885"/>
                </a:lnTo>
                <a:lnTo>
                  <a:pt x="1035869" y="713318"/>
                </a:lnTo>
                <a:lnTo>
                  <a:pt x="1038628" y="724358"/>
                </a:lnTo>
                <a:lnTo>
                  <a:pt x="1042135" y="738829"/>
                </a:lnTo>
                <a:lnTo>
                  <a:pt x="1047223" y="759926"/>
                </a:lnTo>
                <a:lnTo>
                  <a:pt x="1050006" y="771737"/>
                </a:lnTo>
                <a:lnTo>
                  <a:pt x="1052137" y="781481"/>
                </a:lnTo>
                <a:lnTo>
                  <a:pt x="1054000" y="791108"/>
                </a:lnTo>
                <a:lnTo>
                  <a:pt x="1055978" y="802570"/>
                </a:lnTo>
                <a:lnTo>
                  <a:pt x="1058454" y="817818"/>
                </a:lnTo>
                <a:lnTo>
                  <a:pt x="1058938" y="820843"/>
                </a:lnTo>
                <a:lnTo>
                  <a:pt x="1061559" y="836817"/>
                </a:lnTo>
                <a:lnTo>
                  <a:pt x="1063409" y="848682"/>
                </a:lnTo>
                <a:lnTo>
                  <a:pt x="1064748" y="858509"/>
                </a:lnTo>
                <a:lnTo>
                  <a:pt x="1065836" y="868370"/>
                </a:lnTo>
                <a:lnTo>
                  <a:pt x="1066933" y="880335"/>
                </a:lnTo>
                <a:lnTo>
                  <a:pt x="1068298" y="896446"/>
                </a:lnTo>
                <a:lnTo>
                  <a:pt x="1069682" y="912514"/>
                </a:lnTo>
                <a:lnTo>
                  <a:pt x="1070594" y="924342"/>
                </a:lnTo>
                <a:lnTo>
                  <a:pt x="1071131" y="934171"/>
                </a:lnTo>
                <a:lnTo>
                  <a:pt x="1071392" y="944243"/>
                </a:lnTo>
                <a:lnTo>
                  <a:pt x="1071478" y="956803"/>
                </a:lnTo>
                <a:lnTo>
                  <a:pt x="1071486" y="969814"/>
                </a:lnTo>
                <a:lnTo>
                  <a:pt x="1071467" y="985789"/>
                </a:lnTo>
                <a:lnTo>
                  <a:pt x="1071336" y="997462"/>
                </a:lnTo>
                <a:lnTo>
                  <a:pt x="1070981" y="1007249"/>
                </a:lnTo>
                <a:lnTo>
                  <a:pt x="1070290" y="1017564"/>
                </a:lnTo>
                <a:lnTo>
                  <a:pt x="1069151" y="1030824"/>
                </a:lnTo>
                <a:lnTo>
                  <a:pt x="1068298" y="1040185"/>
                </a:lnTo>
                <a:lnTo>
                  <a:pt x="1066855" y="1056003"/>
                </a:lnTo>
                <a:lnTo>
                  <a:pt x="1065675" y="1067400"/>
                </a:lnTo>
                <a:lnTo>
                  <a:pt x="1064378" y="1077031"/>
                </a:lnTo>
                <a:lnTo>
                  <a:pt x="1062583" y="1087555"/>
                </a:lnTo>
                <a:lnTo>
                  <a:pt x="1059909" y="1101626"/>
                </a:lnTo>
                <a:lnTo>
                  <a:pt x="1058938" y="1106631"/>
                </a:lnTo>
                <a:lnTo>
                  <a:pt x="1055957" y="1122108"/>
                </a:lnTo>
                <a:lnTo>
                  <a:pt x="1053663" y="1133147"/>
                </a:lnTo>
                <a:lnTo>
                  <a:pt x="1051322" y="1142590"/>
                </a:lnTo>
                <a:lnTo>
                  <a:pt x="1048202" y="1153281"/>
                </a:lnTo>
                <a:lnTo>
                  <a:pt x="1043570" y="1168064"/>
                </a:lnTo>
                <a:lnTo>
                  <a:pt x="1043406" y="1168582"/>
                </a:lnTo>
                <a:lnTo>
                  <a:pt x="1038822" y="1183411"/>
                </a:lnTo>
                <a:lnTo>
                  <a:pt x="1035356" y="1193902"/>
                </a:lnTo>
                <a:lnTo>
                  <a:pt x="1031863" y="1203062"/>
                </a:lnTo>
                <a:lnTo>
                  <a:pt x="1027193" y="1213898"/>
                </a:lnTo>
                <a:lnTo>
                  <a:pt x="1022070" y="1225287"/>
                </a:lnTo>
                <a:lnTo>
                  <a:pt x="1015638" y="1239262"/>
                </a:lnTo>
                <a:lnTo>
                  <a:pt x="1010858" y="1249011"/>
                </a:lnTo>
                <a:lnTo>
                  <a:pt x="1006031" y="1257667"/>
                </a:lnTo>
                <a:lnTo>
                  <a:pt x="999457" y="1268362"/>
                </a:lnTo>
                <a:lnTo>
                  <a:pt x="994752" y="1275820"/>
                </a:lnTo>
                <a:lnTo>
                  <a:pt x="986591" y="1288594"/>
                </a:lnTo>
                <a:lnTo>
                  <a:pt x="980609" y="1297440"/>
                </a:lnTo>
                <a:lnTo>
                  <a:pt x="974449" y="1305446"/>
                </a:lnTo>
                <a:lnTo>
                  <a:pt x="965754" y="1315699"/>
                </a:lnTo>
                <a:lnTo>
                  <a:pt x="952276" y="1331144"/>
                </a:lnTo>
                <a:lnTo>
                  <a:pt x="945031" y="1338834"/>
                </a:lnTo>
                <a:lnTo>
                  <a:pt x="937452" y="1345809"/>
                </a:lnTo>
                <a:lnTo>
                  <a:pt x="926536" y="1355007"/>
                </a:lnTo>
                <a:lnTo>
                  <a:pt x="913111" y="1366025"/>
                </a:lnTo>
                <a:lnTo>
                  <a:pt x="904705" y="1372391"/>
                </a:lnTo>
                <a:lnTo>
                  <a:pt x="895968" y="1378055"/>
                </a:lnTo>
                <a:lnTo>
                  <a:pt x="883331" y="1385477"/>
                </a:lnTo>
                <a:lnTo>
                  <a:pt x="869596" y="1393224"/>
                </a:lnTo>
                <a:lnTo>
                  <a:pt x="860265" y="1397999"/>
                </a:lnTo>
                <a:lnTo>
                  <a:pt x="850601" y="1402032"/>
                </a:lnTo>
                <a:lnTo>
                  <a:pt x="836560" y="1407148"/>
                </a:lnTo>
                <a:lnTo>
                  <a:pt x="836409" y="1407202"/>
                </a:lnTo>
                <a:lnTo>
                  <a:pt x="822269" y="1412249"/>
                </a:lnTo>
                <a:lnTo>
                  <a:pt x="812211" y="1415387"/>
                </a:lnTo>
                <a:lnTo>
                  <a:pt x="802066" y="1417712"/>
                </a:lnTo>
                <a:lnTo>
                  <a:pt x="787667" y="1420318"/>
                </a:lnTo>
                <a:lnTo>
                  <a:pt x="786625" y="1420499"/>
                </a:lnTo>
                <a:lnTo>
                  <a:pt x="771805" y="1423129"/>
                </a:lnTo>
                <a:lnTo>
                  <a:pt x="761318" y="1424559"/>
                </a:lnTo>
                <a:lnTo>
                  <a:pt x="751061" y="1425209"/>
                </a:lnTo>
                <a:lnTo>
                  <a:pt x="736929" y="1425500"/>
                </a:lnTo>
                <a:lnTo>
                  <a:pt x="718806" y="1425679"/>
                </a:lnTo>
                <a:lnTo>
                  <a:pt x="708136" y="1425429"/>
                </a:lnTo>
                <a:lnTo>
                  <a:pt x="698138" y="1424585"/>
                </a:lnTo>
                <a:lnTo>
                  <a:pt x="684926" y="1422941"/>
                </a:lnTo>
                <a:lnTo>
                  <a:pt x="663903" y="1420020"/>
                </a:lnTo>
                <a:lnTo>
                  <a:pt x="653157" y="1418223"/>
                </a:lnTo>
                <a:lnTo>
                  <a:pt x="643511" y="1416086"/>
                </a:lnTo>
                <a:lnTo>
                  <a:pt x="631523" y="1412900"/>
                </a:lnTo>
                <a:lnTo>
                  <a:pt x="622490" y="1410390"/>
                </a:lnTo>
                <a:lnTo>
                  <a:pt x="607465" y="1406208"/>
                </a:lnTo>
                <a:lnTo>
                  <a:pt x="596862" y="1403030"/>
                </a:lnTo>
                <a:lnTo>
                  <a:pt x="587643" y="1399807"/>
                </a:lnTo>
                <a:lnTo>
                  <a:pt x="576773" y="1395494"/>
                </a:lnTo>
                <a:lnTo>
                  <a:pt x="564845" y="1390552"/>
                </a:lnTo>
                <a:lnTo>
                  <a:pt x="550312" y="1384523"/>
                </a:lnTo>
                <a:lnTo>
                  <a:pt x="539977" y="1380013"/>
                </a:lnTo>
                <a:lnTo>
                  <a:pt x="531219" y="1375791"/>
                </a:lnTo>
                <a:lnTo>
                  <a:pt x="521418" y="1370626"/>
                </a:lnTo>
                <a:lnTo>
                  <a:pt x="507955" y="1363284"/>
                </a:lnTo>
                <a:lnTo>
                  <a:pt x="506818" y="1362663"/>
                </a:lnTo>
                <a:lnTo>
                  <a:pt x="493224" y="1355304"/>
                </a:lnTo>
                <a:lnTo>
                  <a:pt x="483778" y="1349924"/>
                </a:lnTo>
                <a:lnTo>
                  <a:pt x="475448" y="1344697"/>
                </a:lnTo>
                <a:lnTo>
                  <a:pt x="465201" y="1337795"/>
                </a:lnTo>
                <a:lnTo>
                  <a:pt x="457225" y="133233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476946" y="5881090"/>
            <a:ext cx="53708" cy="101066"/>
          </a:xfrm>
          <a:custGeom>
            <a:avLst/>
            <a:gdLst/>
            <a:ahLst/>
            <a:cxnLst/>
            <a:rect l="l" t="t" r="r" b="b"/>
            <a:pathLst>
              <a:path w="53708" h="101066">
                <a:moveTo>
                  <a:pt x="50901" y="101066"/>
                </a:moveTo>
                <a:lnTo>
                  <a:pt x="53517" y="92646"/>
                </a:lnTo>
                <a:lnTo>
                  <a:pt x="53708" y="91516"/>
                </a:lnTo>
                <a:lnTo>
                  <a:pt x="53708" y="82727"/>
                </a:lnTo>
                <a:lnTo>
                  <a:pt x="53708" y="72809"/>
                </a:lnTo>
                <a:lnTo>
                  <a:pt x="53327" y="71869"/>
                </a:lnTo>
                <a:lnTo>
                  <a:pt x="50901" y="61950"/>
                </a:lnTo>
                <a:lnTo>
                  <a:pt x="49212" y="54279"/>
                </a:lnTo>
                <a:lnTo>
                  <a:pt x="48094" y="54279"/>
                </a:lnTo>
                <a:lnTo>
                  <a:pt x="45288" y="46799"/>
                </a:lnTo>
                <a:lnTo>
                  <a:pt x="44157" y="43802"/>
                </a:lnTo>
                <a:lnTo>
                  <a:pt x="44538" y="43421"/>
                </a:lnTo>
                <a:lnTo>
                  <a:pt x="43040" y="40995"/>
                </a:lnTo>
                <a:lnTo>
                  <a:pt x="37426" y="31445"/>
                </a:lnTo>
                <a:lnTo>
                  <a:pt x="37807" y="30505"/>
                </a:lnTo>
                <a:lnTo>
                  <a:pt x="30873" y="22275"/>
                </a:lnTo>
                <a:lnTo>
                  <a:pt x="24510" y="14605"/>
                </a:lnTo>
                <a:lnTo>
                  <a:pt x="23952" y="13665"/>
                </a:lnTo>
                <a:lnTo>
                  <a:pt x="15900" y="8051"/>
                </a:lnTo>
                <a:lnTo>
                  <a:pt x="9169" y="2997"/>
                </a:lnTo>
                <a:lnTo>
                  <a:pt x="8039" y="243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4476943" y="5524516"/>
            <a:ext cx="436270" cy="356573"/>
          </a:xfrm>
          <a:custGeom>
            <a:avLst/>
            <a:gdLst/>
            <a:ahLst/>
            <a:cxnLst/>
            <a:rect l="l" t="t" r="r" b="b"/>
            <a:pathLst>
              <a:path w="436270" h="356573">
                <a:moveTo>
                  <a:pt x="0" y="356573"/>
                </a:moveTo>
                <a:lnTo>
                  <a:pt x="1208" y="340847"/>
                </a:lnTo>
                <a:lnTo>
                  <a:pt x="2237" y="329565"/>
                </a:lnTo>
                <a:lnTo>
                  <a:pt x="3466" y="319911"/>
                </a:lnTo>
                <a:lnTo>
                  <a:pt x="5272" y="309072"/>
                </a:lnTo>
                <a:lnTo>
                  <a:pt x="8034" y="294234"/>
                </a:lnTo>
                <a:lnTo>
                  <a:pt x="8420" y="292197"/>
                </a:lnTo>
                <a:lnTo>
                  <a:pt x="11316" y="276854"/>
                </a:lnTo>
                <a:lnTo>
                  <a:pt x="15926" y="256534"/>
                </a:lnTo>
                <a:lnTo>
                  <a:pt x="23202" y="232672"/>
                </a:lnTo>
                <a:lnTo>
                  <a:pt x="27842" y="217987"/>
                </a:lnTo>
                <a:lnTo>
                  <a:pt x="34926" y="198504"/>
                </a:lnTo>
                <a:lnTo>
                  <a:pt x="43980" y="178583"/>
                </a:lnTo>
                <a:lnTo>
                  <a:pt x="50441" y="164728"/>
                </a:lnTo>
                <a:lnTo>
                  <a:pt x="60290" y="146465"/>
                </a:lnTo>
                <a:lnTo>
                  <a:pt x="70561" y="130488"/>
                </a:lnTo>
                <a:lnTo>
                  <a:pt x="78959" y="117975"/>
                </a:lnTo>
                <a:lnTo>
                  <a:pt x="91676" y="101424"/>
                </a:lnTo>
                <a:lnTo>
                  <a:pt x="101248" y="90736"/>
                </a:lnTo>
                <a:lnTo>
                  <a:pt x="112758" y="78421"/>
                </a:lnTo>
                <a:lnTo>
                  <a:pt x="128361" y="64279"/>
                </a:lnTo>
                <a:lnTo>
                  <a:pt x="139623" y="55621"/>
                </a:lnTo>
                <a:lnTo>
                  <a:pt x="151486" y="46659"/>
                </a:lnTo>
                <a:lnTo>
                  <a:pt x="169431" y="35470"/>
                </a:lnTo>
                <a:lnTo>
                  <a:pt x="194525" y="22884"/>
                </a:lnTo>
                <a:lnTo>
                  <a:pt x="214249" y="15304"/>
                </a:lnTo>
                <a:lnTo>
                  <a:pt x="241149" y="7536"/>
                </a:lnTo>
                <a:lnTo>
                  <a:pt x="261810" y="3630"/>
                </a:lnTo>
                <a:lnTo>
                  <a:pt x="275678" y="2091"/>
                </a:lnTo>
                <a:lnTo>
                  <a:pt x="290579" y="626"/>
                </a:lnTo>
                <a:lnTo>
                  <a:pt x="301072" y="0"/>
                </a:lnTo>
                <a:lnTo>
                  <a:pt x="311397" y="114"/>
                </a:lnTo>
                <a:lnTo>
                  <a:pt x="325790" y="872"/>
                </a:lnTo>
                <a:lnTo>
                  <a:pt x="342626" y="1995"/>
                </a:lnTo>
                <a:lnTo>
                  <a:pt x="363216" y="4701"/>
                </a:lnTo>
                <a:lnTo>
                  <a:pt x="381241" y="8454"/>
                </a:lnTo>
                <a:lnTo>
                  <a:pt x="396188" y="11750"/>
                </a:lnTo>
                <a:lnTo>
                  <a:pt x="416231" y="17220"/>
                </a:lnTo>
                <a:lnTo>
                  <a:pt x="428154" y="21404"/>
                </a:lnTo>
                <a:lnTo>
                  <a:pt x="436270" y="2436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912093" y="5548881"/>
            <a:ext cx="47167" cy="88722"/>
          </a:xfrm>
          <a:custGeom>
            <a:avLst/>
            <a:gdLst/>
            <a:ahLst/>
            <a:cxnLst/>
            <a:rect l="l" t="t" r="r" b="b"/>
            <a:pathLst>
              <a:path w="47167" h="88722">
                <a:moveTo>
                  <a:pt x="1117" y="0"/>
                </a:moveTo>
                <a:lnTo>
                  <a:pt x="0" y="9550"/>
                </a:lnTo>
                <a:lnTo>
                  <a:pt x="0" y="10477"/>
                </a:lnTo>
                <a:lnTo>
                  <a:pt x="1308" y="20027"/>
                </a:lnTo>
                <a:lnTo>
                  <a:pt x="2984" y="30505"/>
                </a:lnTo>
                <a:lnTo>
                  <a:pt x="3175" y="31445"/>
                </a:lnTo>
                <a:lnTo>
                  <a:pt x="7112" y="41363"/>
                </a:lnTo>
                <a:lnTo>
                  <a:pt x="11036" y="51473"/>
                </a:lnTo>
                <a:lnTo>
                  <a:pt x="17399" y="61391"/>
                </a:lnTo>
                <a:lnTo>
                  <a:pt x="23202" y="70002"/>
                </a:lnTo>
                <a:lnTo>
                  <a:pt x="23761" y="70751"/>
                </a:lnTo>
                <a:lnTo>
                  <a:pt x="31432" y="77863"/>
                </a:lnTo>
                <a:lnTo>
                  <a:pt x="37985" y="84035"/>
                </a:lnTo>
                <a:lnTo>
                  <a:pt x="38925" y="84594"/>
                </a:lnTo>
                <a:lnTo>
                  <a:pt x="47167" y="8872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5005293" y="5593052"/>
            <a:ext cx="436270" cy="750697"/>
          </a:xfrm>
          <a:custGeom>
            <a:avLst/>
            <a:gdLst/>
            <a:ahLst/>
            <a:cxnLst/>
            <a:rect l="l" t="t" r="r" b="b"/>
            <a:pathLst>
              <a:path w="436270" h="750697">
                <a:moveTo>
                  <a:pt x="0" y="0"/>
                </a:moveTo>
                <a:lnTo>
                  <a:pt x="13559" y="8194"/>
                </a:lnTo>
                <a:lnTo>
                  <a:pt x="23248" y="14209"/>
                </a:lnTo>
                <a:lnTo>
                  <a:pt x="31346" y="19580"/>
                </a:lnTo>
                <a:lnTo>
                  <a:pt x="40133" y="25842"/>
                </a:lnTo>
                <a:lnTo>
                  <a:pt x="51886" y="34528"/>
                </a:lnTo>
                <a:lnTo>
                  <a:pt x="67774" y="46470"/>
                </a:lnTo>
                <a:lnTo>
                  <a:pt x="76958" y="53563"/>
                </a:lnTo>
                <a:lnTo>
                  <a:pt x="84522" y="59720"/>
                </a:lnTo>
                <a:lnTo>
                  <a:pt x="92408" y="66513"/>
                </a:lnTo>
                <a:lnTo>
                  <a:pt x="102557" y="75517"/>
                </a:lnTo>
                <a:lnTo>
                  <a:pt x="108750" y="81038"/>
                </a:lnTo>
                <a:lnTo>
                  <a:pt x="120669" y="91751"/>
                </a:lnTo>
                <a:lnTo>
                  <a:pt x="129332" y="99704"/>
                </a:lnTo>
                <a:lnTo>
                  <a:pt x="136401" y="106507"/>
                </a:lnTo>
                <a:lnTo>
                  <a:pt x="143538" y="113767"/>
                </a:lnTo>
                <a:lnTo>
                  <a:pt x="152406" y="123094"/>
                </a:lnTo>
                <a:lnTo>
                  <a:pt x="160401" y="131572"/>
                </a:lnTo>
                <a:lnTo>
                  <a:pt x="171427" y="143364"/>
                </a:lnTo>
                <a:lnTo>
                  <a:pt x="179497" y="152148"/>
                </a:lnTo>
                <a:lnTo>
                  <a:pt x="186033" y="159557"/>
                </a:lnTo>
                <a:lnTo>
                  <a:pt x="192457" y="167226"/>
                </a:lnTo>
                <a:lnTo>
                  <a:pt x="200193" y="176786"/>
                </a:lnTo>
                <a:lnTo>
                  <a:pt x="209245" y="188099"/>
                </a:lnTo>
                <a:lnTo>
                  <a:pt x="219399" y="200743"/>
                </a:lnTo>
                <a:lnTo>
                  <a:pt x="226871" y="210198"/>
                </a:lnTo>
                <a:lnTo>
                  <a:pt x="232891" y="218112"/>
                </a:lnTo>
                <a:lnTo>
                  <a:pt x="238688" y="226135"/>
                </a:lnTo>
                <a:lnTo>
                  <a:pt x="245491" y="235917"/>
                </a:lnTo>
                <a:lnTo>
                  <a:pt x="254530" y="249108"/>
                </a:lnTo>
                <a:lnTo>
                  <a:pt x="264055" y="263125"/>
                </a:lnTo>
                <a:lnTo>
                  <a:pt x="270807" y="273190"/>
                </a:lnTo>
                <a:lnTo>
                  <a:pt x="276230" y="281556"/>
                </a:lnTo>
                <a:lnTo>
                  <a:pt x="281383" y="289918"/>
                </a:lnTo>
                <a:lnTo>
                  <a:pt x="287326" y="299967"/>
                </a:lnTo>
                <a:lnTo>
                  <a:pt x="295118" y="313398"/>
                </a:lnTo>
                <a:lnTo>
                  <a:pt x="296468" y="315734"/>
                </a:lnTo>
                <a:lnTo>
                  <a:pt x="304626" y="329817"/>
                </a:lnTo>
                <a:lnTo>
                  <a:pt x="310656" y="340356"/>
                </a:lnTo>
                <a:lnTo>
                  <a:pt x="315485" y="349093"/>
                </a:lnTo>
                <a:lnTo>
                  <a:pt x="320039" y="357772"/>
                </a:lnTo>
                <a:lnTo>
                  <a:pt x="325244" y="368136"/>
                </a:lnTo>
                <a:lnTo>
                  <a:pt x="332028" y="381927"/>
                </a:lnTo>
                <a:lnTo>
                  <a:pt x="340663" y="399667"/>
                </a:lnTo>
                <a:lnTo>
                  <a:pt x="345931" y="410645"/>
                </a:lnTo>
                <a:lnTo>
                  <a:pt x="350124" y="419722"/>
                </a:lnTo>
                <a:lnTo>
                  <a:pt x="354035" y="428697"/>
                </a:lnTo>
                <a:lnTo>
                  <a:pt x="358459" y="439371"/>
                </a:lnTo>
                <a:lnTo>
                  <a:pt x="364186" y="453544"/>
                </a:lnTo>
                <a:lnTo>
                  <a:pt x="371604" y="471999"/>
                </a:lnTo>
                <a:lnTo>
                  <a:pt x="376077" y="483303"/>
                </a:lnTo>
                <a:lnTo>
                  <a:pt x="379607" y="492643"/>
                </a:lnTo>
                <a:lnTo>
                  <a:pt x="382860" y="501893"/>
                </a:lnTo>
                <a:lnTo>
                  <a:pt x="386506" y="512929"/>
                </a:lnTo>
                <a:lnTo>
                  <a:pt x="391212" y="527625"/>
                </a:lnTo>
                <a:lnTo>
                  <a:pt x="392099" y="530415"/>
                </a:lnTo>
                <a:lnTo>
                  <a:pt x="397079" y="545845"/>
                </a:lnTo>
                <a:lnTo>
                  <a:pt x="400713" y="557349"/>
                </a:lnTo>
                <a:lnTo>
                  <a:pt x="403551" y="566888"/>
                </a:lnTo>
                <a:lnTo>
                  <a:pt x="406141" y="576426"/>
                </a:lnTo>
                <a:lnTo>
                  <a:pt x="409035" y="587925"/>
                </a:lnTo>
                <a:lnTo>
                  <a:pt x="412781" y="603346"/>
                </a:lnTo>
                <a:lnTo>
                  <a:pt x="416774" y="620285"/>
                </a:lnTo>
                <a:lnTo>
                  <a:pt x="419447" y="631954"/>
                </a:lnTo>
                <a:lnTo>
                  <a:pt x="421492" y="641640"/>
                </a:lnTo>
                <a:lnTo>
                  <a:pt x="423313" y="651444"/>
                </a:lnTo>
                <a:lnTo>
                  <a:pt x="425314" y="663467"/>
                </a:lnTo>
                <a:lnTo>
                  <a:pt x="427659" y="678268"/>
                </a:lnTo>
                <a:lnTo>
                  <a:pt x="430209" y="694179"/>
                </a:lnTo>
                <a:lnTo>
                  <a:pt x="431975" y="705881"/>
                </a:lnTo>
                <a:lnTo>
                  <a:pt x="433231" y="715633"/>
                </a:lnTo>
                <a:lnTo>
                  <a:pt x="434249" y="725692"/>
                </a:lnTo>
                <a:lnTo>
                  <a:pt x="435303" y="738316"/>
                </a:lnTo>
                <a:lnTo>
                  <a:pt x="436270" y="7506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5387851" y="6356851"/>
            <a:ext cx="34429" cy="90030"/>
          </a:xfrm>
          <a:custGeom>
            <a:avLst/>
            <a:gdLst/>
            <a:ahLst/>
            <a:cxnLst/>
            <a:rect l="l" t="t" r="r" b="b"/>
            <a:pathLst>
              <a:path w="34429" h="90030">
                <a:moveTo>
                  <a:pt x="2616" y="0"/>
                </a:moveTo>
                <a:lnTo>
                  <a:pt x="190" y="8420"/>
                </a:lnTo>
                <a:lnTo>
                  <a:pt x="0" y="9550"/>
                </a:lnTo>
                <a:lnTo>
                  <a:pt x="0" y="18161"/>
                </a:lnTo>
                <a:lnTo>
                  <a:pt x="0" y="28257"/>
                </a:lnTo>
                <a:lnTo>
                  <a:pt x="190" y="29197"/>
                </a:lnTo>
                <a:lnTo>
                  <a:pt x="2616" y="39116"/>
                </a:lnTo>
                <a:lnTo>
                  <a:pt x="5422" y="49593"/>
                </a:lnTo>
                <a:lnTo>
                  <a:pt x="5613" y="50342"/>
                </a:lnTo>
                <a:lnTo>
                  <a:pt x="10668" y="60083"/>
                </a:lnTo>
                <a:lnTo>
                  <a:pt x="15532" y="69811"/>
                </a:lnTo>
                <a:lnTo>
                  <a:pt x="15913" y="70383"/>
                </a:lnTo>
                <a:lnTo>
                  <a:pt x="22644" y="78790"/>
                </a:lnTo>
                <a:lnTo>
                  <a:pt x="27520" y="84975"/>
                </a:lnTo>
                <a:lnTo>
                  <a:pt x="28067" y="85534"/>
                </a:lnTo>
                <a:lnTo>
                  <a:pt x="34429" y="900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4465148" y="5922636"/>
            <a:ext cx="18338" cy="41554"/>
          </a:xfrm>
          <a:custGeom>
            <a:avLst/>
            <a:gdLst/>
            <a:ahLst/>
            <a:cxnLst/>
            <a:rect l="l" t="t" r="r" b="b"/>
            <a:pathLst>
              <a:path w="18338" h="41554">
                <a:moveTo>
                  <a:pt x="18338" y="41554"/>
                </a:moveTo>
                <a:lnTo>
                  <a:pt x="17957" y="41554"/>
                </a:lnTo>
                <a:lnTo>
                  <a:pt x="17780" y="41554"/>
                </a:lnTo>
                <a:lnTo>
                  <a:pt x="17399" y="41173"/>
                </a:lnTo>
                <a:lnTo>
                  <a:pt x="14224" y="38938"/>
                </a:lnTo>
                <a:lnTo>
                  <a:pt x="14046" y="39115"/>
                </a:lnTo>
                <a:lnTo>
                  <a:pt x="11417" y="36499"/>
                </a:lnTo>
                <a:lnTo>
                  <a:pt x="8610" y="33693"/>
                </a:lnTo>
                <a:lnTo>
                  <a:pt x="8420" y="33324"/>
                </a:lnTo>
                <a:lnTo>
                  <a:pt x="6172" y="29959"/>
                </a:lnTo>
                <a:lnTo>
                  <a:pt x="4114" y="26212"/>
                </a:lnTo>
                <a:lnTo>
                  <a:pt x="3924" y="26022"/>
                </a:lnTo>
                <a:lnTo>
                  <a:pt x="2438" y="22085"/>
                </a:lnTo>
                <a:lnTo>
                  <a:pt x="1130" y="18160"/>
                </a:lnTo>
                <a:lnTo>
                  <a:pt x="939" y="17970"/>
                </a:lnTo>
                <a:lnTo>
                  <a:pt x="558" y="13855"/>
                </a:lnTo>
                <a:lnTo>
                  <a:pt x="0" y="10299"/>
                </a:lnTo>
                <a:lnTo>
                  <a:pt x="0" y="9918"/>
                </a:lnTo>
                <a:lnTo>
                  <a:pt x="558" y="6375"/>
                </a:lnTo>
                <a:lnTo>
                  <a:pt x="939" y="3187"/>
                </a:lnTo>
                <a:lnTo>
                  <a:pt x="1130" y="2806"/>
                </a:lnTo>
                <a:lnTo>
                  <a:pt x="243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482552" y="5917775"/>
            <a:ext cx="20027" cy="39674"/>
          </a:xfrm>
          <a:custGeom>
            <a:avLst/>
            <a:gdLst/>
            <a:ahLst/>
            <a:cxnLst/>
            <a:rect l="l" t="t" r="r" b="b"/>
            <a:pathLst>
              <a:path w="20027" h="39674">
                <a:moveTo>
                  <a:pt x="0" y="0"/>
                </a:moveTo>
                <a:lnTo>
                  <a:pt x="2997" y="1308"/>
                </a:lnTo>
                <a:lnTo>
                  <a:pt x="3378" y="1498"/>
                </a:lnTo>
                <a:lnTo>
                  <a:pt x="5994" y="3556"/>
                </a:lnTo>
                <a:lnTo>
                  <a:pt x="8991" y="5994"/>
                </a:lnTo>
                <a:lnTo>
                  <a:pt x="9359" y="6184"/>
                </a:lnTo>
                <a:lnTo>
                  <a:pt x="11607" y="9359"/>
                </a:lnTo>
                <a:lnTo>
                  <a:pt x="14224" y="12534"/>
                </a:lnTo>
                <a:lnTo>
                  <a:pt x="14414" y="12915"/>
                </a:lnTo>
                <a:lnTo>
                  <a:pt x="16090" y="16662"/>
                </a:lnTo>
                <a:lnTo>
                  <a:pt x="17970" y="20396"/>
                </a:lnTo>
                <a:lnTo>
                  <a:pt x="18161" y="20586"/>
                </a:lnTo>
                <a:lnTo>
                  <a:pt x="19100" y="24701"/>
                </a:lnTo>
                <a:lnTo>
                  <a:pt x="20027" y="28448"/>
                </a:lnTo>
                <a:lnTo>
                  <a:pt x="20027" y="28816"/>
                </a:lnTo>
                <a:lnTo>
                  <a:pt x="20027" y="32753"/>
                </a:lnTo>
                <a:lnTo>
                  <a:pt x="20027" y="36118"/>
                </a:lnTo>
                <a:lnTo>
                  <a:pt x="20027" y="36487"/>
                </a:lnTo>
                <a:lnTo>
                  <a:pt x="19100" y="396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618621" y="5205813"/>
            <a:ext cx="621004" cy="287667"/>
          </a:xfrm>
          <a:custGeom>
            <a:avLst/>
            <a:gdLst/>
            <a:ahLst/>
            <a:cxnLst/>
            <a:rect l="l" t="t" r="r" b="b"/>
            <a:pathLst>
              <a:path w="621004" h="287667">
                <a:moveTo>
                  <a:pt x="0" y="287667"/>
                </a:moveTo>
                <a:lnTo>
                  <a:pt x="37698" y="269527"/>
                </a:lnTo>
                <a:lnTo>
                  <a:pt x="71831" y="253103"/>
                </a:lnTo>
                <a:lnTo>
                  <a:pt x="102795" y="238205"/>
                </a:lnTo>
                <a:lnTo>
                  <a:pt x="130988" y="224642"/>
                </a:lnTo>
                <a:lnTo>
                  <a:pt x="156805" y="212224"/>
                </a:lnTo>
                <a:lnTo>
                  <a:pt x="180643" y="200762"/>
                </a:lnTo>
                <a:lnTo>
                  <a:pt x="202898" y="190065"/>
                </a:lnTo>
                <a:lnTo>
                  <a:pt x="223966" y="179942"/>
                </a:lnTo>
                <a:lnTo>
                  <a:pt x="244245" y="170204"/>
                </a:lnTo>
                <a:lnTo>
                  <a:pt x="264129" y="160661"/>
                </a:lnTo>
                <a:lnTo>
                  <a:pt x="284017" y="151121"/>
                </a:lnTo>
                <a:lnTo>
                  <a:pt x="304304" y="141396"/>
                </a:lnTo>
                <a:lnTo>
                  <a:pt x="325386" y="131295"/>
                </a:lnTo>
                <a:lnTo>
                  <a:pt x="347660" y="120627"/>
                </a:lnTo>
                <a:lnTo>
                  <a:pt x="371523" y="109202"/>
                </a:lnTo>
                <a:lnTo>
                  <a:pt x="397370" y="96831"/>
                </a:lnTo>
                <a:lnTo>
                  <a:pt x="425599" y="83322"/>
                </a:lnTo>
                <a:lnTo>
                  <a:pt x="456605" y="68487"/>
                </a:lnTo>
                <a:lnTo>
                  <a:pt x="490785" y="52134"/>
                </a:lnTo>
                <a:lnTo>
                  <a:pt x="528535" y="34074"/>
                </a:lnTo>
                <a:lnTo>
                  <a:pt x="541987" y="27455"/>
                </a:lnTo>
                <a:lnTo>
                  <a:pt x="551169" y="22694"/>
                </a:lnTo>
                <a:lnTo>
                  <a:pt x="560318" y="18386"/>
                </a:lnTo>
                <a:lnTo>
                  <a:pt x="573668" y="13127"/>
                </a:lnTo>
                <a:lnTo>
                  <a:pt x="588666" y="7653"/>
                </a:lnTo>
                <a:lnTo>
                  <a:pt x="598510" y="4609"/>
                </a:lnTo>
                <a:lnTo>
                  <a:pt x="609133" y="2239"/>
                </a:lnTo>
                <a:lnTo>
                  <a:pt x="62100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4940341" y="5561049"/>
            <a:ext cx="6184" cy="29756"/>
          </a:xfrm>
          <a:custGeom>
            <a:avLst/>
            <a:gdLst/>
            <a:ahLst/>
            <a:cxnLst/>
            <a:rect l="l" t="t" r="r" b="b"/>
            <a:pathLst>
              <a:path w="6184" h="29756">
                <a:moveTo>
                  <a:pt x="6184" y="29756"/>
                </a:moveTo>
                <a:lnTo>
                  <a:pt x="3937" y="26200"/>
                </a:lnTo>
                <a:lnTo>
                  <a:pt x="3937" y="26009"/>
                </a:lnTo>
                <a:lnTo>
                  <a:pt x="2438" y="21894"/>
                </a:lnTo>
                <a:lnTo>
                  <a:pt x="1130" y="18161"/>
                </a:lnTo>
                <a:lnTo>
                  <a:pt x="939" y="17780"/>
                </a:lnTo>
                <a:lnTo>
                  <a:pt x="381" y="13855"/>
                </a:lnTo>
                <a:lnTo>
                  <a:pt x="0" y="10109"/>
                </a:lnTo>
                <a:lnTo>
                  <a:pt x="0" y="9728"/>
                </a:lnTo>
                <a:lnTo>
                  <a:pt x="381" y="6172"/>
                </a:lnTo>
                <a:lnTo>
                  <a:pt x="939" y="3175"/>
                </a:lnTo>
                <a:lnTo>
                  <a:pt x="1130" y="2616"/>
                </a:lnTo>
                <a:lnTo>
                  <a:pt x="243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957566" y="5555993"/>
            <a:ext cx="20218" cy="39865"/>
          </a:xfrm>
          <a:custGeom>
            <a:avLst/>
            <a:gdLst/>
            <a:ahLst/>
            <a:cxnLst/>
            <a:rect l="l" t="t" r="r" b="b"/>
            <a:pathLst>
              <a:path w="20218" h="39865">
                <a:moveTo>
                  <a:pt x="0" y="0"/>
                </a:moveTo>
                <a:lnTo>
                  <a:pt x="3187" y="1308"/>
                </a:lnTo>
                <a:lnTo>
                  <a:pt x="3556" y="1498"/>
                </a:lnTo>
                <a:lnTo>
                  <a:pt x="6184" y="3746"/>
                </a:lnTo>
                <a:lnTo>
                  <a:pt x="9182" y="5994"/>
                </a:lnTo>
                <a:lnTo>
                  <a:pt x="9359" y="6362"/>
                </a:lnTo>
                <a:lnTo>
                  <a:pt x="11785" y="9359"/>
                </a:lnTo>
                <a:lnTo>
                  <a:pt x="14414" y="12725"/>
                </a:lnTo>
                <a:lnTo>
                  <a:pt x="14592" y="12915"/>
                </a:lnTo>
                <a:lnTo>
                  <a:pt x="16294" y="16662"/>
                </a:lnTo>
                <a:lnTo>
                  <a:pt x="18161" y="20396"/>
                </a:lnTo>
                <a:lnTo>
                  <a:pt x="18338" y="20777"/>
                </a:lnTo>
                <a:lnTo>
                  <a:pt x="19278" y="24892"/>
                </a:lnTo>
                <a:lnTo>
                  <a:pt x="20218" y="28638"/>
                </a:lnTo>
                <a:lnTo>
                  <a:pt x="20218" y="29006"/>
                </a:lnTo>
                <a:lnTo>
                  <a:pt x="20218" y="32753"/>
                </a:lnTo>
                <a:lnTo>
                  <a:pt x="20218" y="36118"/>
                </a:lnTo>
                <a:lnTo>
                  <a:pt x="20218" y="36690"/>
                </a:lnTo>
                <a:lnTo>
                  <a:pt x="19278" y="398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946534" y="5590802"/>
            <a:ext cx="17208" cy="13665"/>
          </a:xfrm>
          <a:custGeom>
            <a:avLst/>
            <a:gdLst/>
            <a:ahLst/>
            <a:cxnLst/>
            <a:rect l="l" t="t" r="r" b="b"/>
            <a:pathLst>
              <a:path w="17208" h="13665">
                <a:moveTo>
                  <a:pt x="17208" y="13665"/>
                </a:moveTo>
                <a:lnTo>
                  <a:pt x="14211" y="13106"/>
                </a:lnTo>
                <a:lnTo>
                  <a:pt x="13843" y="12915"/>
                </a:lnTo>
                <a:lnTo>
                  <a:pt x="11023" y="11417"/>
                </a:lnTo>
                <a:lnTo>
                  <a:pt x="8039" y="9550"/>
                </a:lnTo>
                <a:lnTo>
                  <a:pt x="7670" y="9169"/>
                </a:lnTo>
                <a:lnTo>
                  <a:pt x="5232" y="6553"/>
                </a:lnTo>
                <a:lnTo>
                  <a:pt x="2425" y="3746"/>
                </a:lnTo>
                <a:lnTo>
                  <a:pt x="2044" y="355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5005296" y="6457918"/>
            <a:ext cx="436270" cy="356576"/>
          </a:xfrm>
          <a:custGeom>
            <a:avLst/>
            <a:gdLst/>
            <a:ahLst/>
            <a:cxnLst/>
            <a:rect l="l" t="t" r="r" b="b"/>
            <a:pathLst>
              <a:path w="436270" h="356576">
                <a:moveTo>
                  <a:pt x="436270" y="0"/>
                </a:moveTo>
                <a:lnTo>
                  <a:pt x="434971" y="15720"/>
                </a:lnTo>
                <a:lnTo>
                  <a:pt x="433886" y="27000"/>
                </a:lnTo>
                <a:lnTo>
                  <a:pt x="432629" y="36650"/>
                </a:lnTo>
                <a:lnTo>
                  <a:pt x="430813" y="47481"/>
                </a:lnTo>
                <a:lnTo>
                  <a:pt x="428052" y="62304"/>
                </a:lnTo>
                <a:lnTo>
                  <a:pt x="424763" y="79653"/>
                </a:lnTo>
                <a:lnTo>
                  <a:pt x="422533" y="90511"/>
                </a:lnTo>
                <a:lnTo>
                  <a:pt x="420190" y="100009"/>
                </a:lnTo>
                <a:lnTo>
                  <a:pt x="416954" y="111203"/>
                </a:lnTo>
                <a:lnTo>
                  <a:pt x="413054" y="123901"/>
                </a:lnTo>
                <a:lnTo>
                  <a:pt x="408402" y="138573"/>
                </a:lnTo>
                <a:lnTo>
                  <a:pt x="404884" y="148866"/>
                </a:lnTo>
                <a:lnTo>
                  <a:pt x="401218" y="158042"/>
                </a:lnTo>
                <a:lnTo>
                  <a:pt x="396118" y="169366"/>
                </a:lnTo>
                <a:lnTo>
                  <a:pt x="392099" y="177990"/>
                </a:lnTo>
                <a:lnTo>
                  <a:pt x="385662" y="191842"/>
                </a:lnTo>
                <a:lnTo>
                  <a:pt x="375876" y="210106"/>
                </a:lnTo>
                <a:lnTo>
                  <a:pt x="368677" y="221307"/>
                </a:lnTo>
                <a:lnTo>
                  <a:pt x="357223" y="238604"/>
                </a:lnTo>
                <a:lnTo>
                  <a:pt x="344504" y="255151"/>
                </a:lnTo>
                <a:lnTo>
                  <a:pt x="334831" y="265839"/>
                </a:lnTo>
                <a:lnTo>
                  <a:pt x="323341" y="278154"/>
                </a:lnTo>
                <a:lnTo>
                  <a:pt x="307791" y="292298"/>
                </a:lnTo>
                <a:lnTo>
                  <a:pt x="296456" y="300951"/>
                </a:lnTo>
                <a:lnTo>
                  <a:pt x="284573" y="309927"/>
                </a:lnTo>
                <a:lnTo>
                  <a:pt x="266580" y="321055"/>
                </a:lnTo>
                <a:lnTo>
                  <a:pt x="254914" y="326961"/>
                </a:lnTo>
                <a:lnTo>
                  <a:pt x="241649" y="333583"/>
                </a:lnTo>
                <a:lnTo>
                  <a:pt x="221901" y="341186"/>
                </a:lnTo>
                <a:lnTo>
                  <a:pt x="209245" y="344944"/>
                </a:lnTo>
                <a:lnTo>
                  <a:pt x="194932" y="348968"/>
                </a:lnTo>
                <a:lnTo>
                  <a:pt x="174270" y="352925"/>
                </a:lnTo>
                <a:lnTo>
                  <a:pt x="160388" y="354482"/>
                </a:lnTo>
                <a:lnTo>
                  <a:pt x="145452" y="355951"/>
                </a:lnTo>
                <a:lnTo>
                  <a:pt x="134950" y="356576"/>
                </a:lnTo>
                <a:lnTo>
                  <a:pt x="124618" y="356459"/>
                </a:lnTo>
                <a:lnTo>
                  <a:pt x="110192" y="355698"/>
                </a:lnTo>
                <a:lnTo>
                  <a:pt x="93561" y="354581"/>
                </a:lnTo>
                <a:lnTo>
                  <a:pt x="73022" y="351808"/>
                </a:lnTo>
                <a:lnTo>
                  <a:pt x="59738" y="348971"/>
                </a:lnTo>
                <a:lnTo>
                  <a:pt x="55029" y="347929"/>
                </a:lnTo>
                <a:lnTo>
                  <a:pt x="39987" y="344713"/>
                </a:lnTo>
                <a:lnTo>
                  <a:pt x="29451" y="342140"/>
                </a:lnTo>
                <a:lnTo>
                  <a:pt x="19960" y="339254"/>
                </a:lnTo>
                <a:lnTo>
                  <a:pt x="8053" y="335099"/>
                </a:lnTo>
                <a:lnTo>
                  <a:pt x="0" y="3322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5004732" y="5318565"/>
            <a:ext cx="496722" cy="249783"/>
          </a:xfrm>
          <a:custGeom>
            <a:avLst/>
            <a:gdLst/>
            <a:ahLst/>
            <a:cxnLst/>
            <a:rect l="l" t="t" r="r" b="b"/>
            <a:pathLst>
              <a:path w="496722" h="249783">
                <a:moveTo>
                  <a:pt x="0" y="4228"/>
                </a:moveTo>
                <a:lnTo>
                  <a:pt x="10858" y="1981"/>
                </a:lnTo>
                <a:lnTo>
                  <a:pt x="11049" y="1790"/>
                </a:lnTo>
                <a:lnTo>
                  <a:pt x="22085" y="1231"/>
                </a:lnTo>
                <a:lnTo>
                  <a:pt x="36184" y="288"/>
                </a:lnTo>
                <a:lnTo>
                  <a:pt x="46084" y="0"/>
                </a:lnTo>
                <a:lnTo>
                  <a:pt x="59975" y="290"/>
                </a:lnTo>
                <a:lnTo>
                  <a:pt x="74593" y="820"/>
                </a:lnTo>
                <a:lnTo>
                  <a:pt x="97830" y="3410"/>
                </a:lnTo>
                <a:lnTo>
                  <a:pt x="113927" y="5618"/>
                </a:lnTo>
                <a:lnTo>
                  <a:pt x="136200" y="10290"/>
                </a:lnTo>
                <a:lnTo>
                  <a:pt x="153886" y="14566"/>
                </a:lnTo>
                <a:lnTo>
                  <a:pt x="175020" y="21057"/>
                </a:lnTo>
                <a:lnTo>
                  <a:pt x="194408" y="27578"/>
                </a:lnTo>
                <a:lnTo>
                  <a:pt x="214563" y="35525"/>
                </a:lnTo>
                <a:lnTo>
                  <a:pt x="235208" y="44526"/>
                </a:lnTo>
                <a:lnTo>
                  <a:pt x="254351" y="53953"/>
                </a:lnTo>
                <a:lnTo>
                  <a:pt x="276106" y="65445"/>
                </a:lnTo>
                <a:lnTo>
                  <a:pt x="294296" y="75953"/>
                </a:lnTo>
                <a:lnTo>
                  <a:pt x="316777" y="90006"/>
                </a:lnTo>
                <a:lnTo>
                  <a:pt x="333972" y="101706"/>
                </a:lnTo>
                <a:lnTo>
                  <a:pt x="344932" y="109600"/>
                </a:lnTo>
                <a:lnTo>
                  <a:pt x="357100" y="118429"/>
                </a:lnTo>
                <a:lnTo>
                  <a:pt x="373508" y="131041"/>
                </a:lnTo>
                <a:lnTo>
                  <a:pt x="384987" y="140474"/>
                </a:lnTo>
                <a:lnTo>
                  <a:pt x="396709" y="150084"/>
                </a:lnTo>
                <a:lnTo>
                  <a:pt x="404652" y="156842"/>
                </a:lnTo>
                <a:lnTo>
                  <a:pt x="412199" y="163663"/>
                </a:lnTo>
                <a:lnTo>
                  <a:pt x="422736" y="173465"/>
                </a:lnTo>
                <a:lnTo>
                  <a:pt x="424294" y="174916"/>
                </a:lnTo>
                <a:lnTo>
                  <a:pt x="435481" y="185309"/>
                </a:lnTo>
                <a:lnTo>
                  <a:pt x="443087" y="192580"/>
                </a:lnTo>
                <a:lnTo>
                  <a:pt x="450181" y="199698"/>
                </a:lnTo>
                <a:lnTo>
                  <a:pt x="459835" y="209628"/>
                </a:lnTo>
                <a:lnTo>
                  <a:pt x="462470" y="212343"/>
                </a:lnTo>
                <a:lnTo>
                  <a:pt x="472941" y="223180"/>
                </a:lnTo>
                <a:lnTo>
                  <a:pt x="480034" y="230731"/>
                </a:lnTo>
                <a:lnTo>
                  <a:pt x="486922" y="238464"/>
                </a:lnTo>
                <a:lnTo>
                  <a:pt x="496722" y="2497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5024010" y="5318313"/>
            <a:ext cx="476504" cy="245356"/>
          </a:xfrm>
          <a:custGeom>
            <a:avLst/>
            <a:gdLst/>
            <a:ahLst/>
            <a:cxnLst/>
            <a:rect l="l" t="t" r="r" b="b"/>
            <a:pathLst>
              <a:path w="476503" h="245356">
                <a:moveTo>
                  <a:pt x="0" y="1859"/>
                </a:moveTo>
                <a:lnTo>
                  <a:pt x="2057" y="1109"/>
                </a:lnTo>
                <a:lnTo>
                  <a:pt x="2247" y="1109"/>
                </a:lnTo>
                <a:lnTo>
                  <a:pt x="4495" y="1109"/>
                </a:lnTo>
                <a:lnTo>
                  <a:pt x="18640" y="411"/>
                </a:lnTo>
                <a:lnTo>
                  <a:pt x="28544" y="0"/>
                </a:lnTo>
                <a:lnTo>
                  <a:pt x="42477" y="164"/>
                </a:lnTo>
                <a:lnTo>
                  <a:pt x="56810" y="656"/>
                </a:lnTo>
                <a:lnTo>
                  <a:pt x="66718" y="1464"/>
                </a:lnTo>
                <a:lnTo>
                  <a:pt x="80043" y="3269"/>
                </a:lnTo>
                <a:lnTo>
                  <a:pt x="81978" y="3548"/>
                </a:lnTo>
                <a:lnTo>
                  <a:pt x="96248" y="5527"/>
                </a:lnTo>
                <a:lnTo>
                  <a:pt x="106034" y="7234"/>
                </a:lnTo>
                <a:lnTo>
                  <a:pt x="118015" y="9920"/>
                </a:lnTo>
                <a:lnTo>
                  <a:pt x="123520" y="11219"/>
                </a:lnTo>
                <a:lnTo>
                  <a:pt x="137518" y="14676"/>
                </a:lnTo>
                <a:lnTo>
                  <a:pt x="147083" y="17437"/>
                </a:lnTo>
                <a:lnTo>
                  <a:pt x="158727" y="21231"/>
                </a:lnTo>
                <a:lnTo>
                  <a:pt x="164134" y="23004"/>
                </a:lnTo>
                <a:lnTo>
                  <a:pt x="176592" y="27362"/>
                </a:lnTo>
                <a:lnTo>
                  <a:pt x="186247" y="31363"/>
                </a:lnTo>
                <a:lnTo>
                  <a:pt x="192963" y="34040"/>
                </a:lnTo>
                <a:lnTo>
                  <a:pt x="199136" y="36301"/>
                </a:lnTo>
                <a:lnTo>
                  <a:pt x="199313" y="35920"/>
                </a:lnTo>
                <a:lnTo>
                  <a:pt x="205308" y="38727"/>
                </a:lnTo>
                <a:lnTo>
                  <a:pt x="218590" y="44808"/>
                </a:lnTo>
                <a:lnTo>
                  <a:pt x="227683" y="48972"/>
                </a:lnTo>
                <a:lnTo>
                  <a:pt x="237654" y="53854"/>
                </a:lnTo>
                <a:lnTo>
                  <a:pt x="246481" y="58386"/>
                </a:lnTo>
                <a:lnTo>
                  <a:pt x="259535" y="65369"/>
                </a:lnTo>
                <a:lnTo>
                  <a:pt x="268378" y="70357"/>
                </a:lnTo>
                <a:lnTo>
                  <a:pt x="277686" y="76027"/>
                </a:lnTo>
                <a:lnTo>
                  <a:pt x="287477" y="82148"/>
                </a:lnTo>
                <a:lnTo>
                  <a:pt x="300161" y="90070"/>
                </a:lnTo>
                <a:lnTo>
                  <a:pt x="308711" y="95639"/>
                </a:lnTo>
                <a:lnTo>
                  <a:pt x="317379" y="101718"/>
                </a:lnTo>
                <a:lnTo>
                  <a:pt x="328091" y="109478"/>
                </a:lnTo>
                <a:lnTo>
                  <a:pt x="340315" y="118287"/>
                </a:lnTo>
                <a:lnTo>
                  <a:pt x="348584" y="124444"/>
                </a:lnTo>
                <a:lnTo>
                  <a:pt x="356688" y="130859"/>
                </a:lnTo>
                <a:lnTo>
                  <a:pt x="368325" y="140365"/>
                </a:lnTo>
                <a:lnTo>
                  <a:pt x="380035" y="150053"/>
                </a:lnTo>
                <a:lnTo>
                  <a:pt x="388004" y="156813"/>
                </a:lnTo>
                <a:lnTo>
                  <a:pt x="395536" y="163532"/>
                </a:lnTo>
                <a:lnTo>
                  <a:pt x="405937" y="173094"/>
                </a:lnTo>
                <a:lnTo>
                  <a:pt x="419299" y="185583"/>
                </a:lnTo>
                <a:lnTo>
                  <a:pt x="426863" y="192866"/>
                </a:lnTo>
                <a:lnTo>
                  <a:pt x="433960" y="200012"/>
                </a:lnTo>
                <a:lnTo>
                  <a:pt x="443668" y="210005"/>
                </a:lnTo>
                <a:lnTo>
                  <a:pt x="446189" y="212602"/>
                </a:lnTo>
                <a:lnTo>
                  <a:pt x="456407" y="223107"/>
                </a:lnTo>
                <a:lnTo>
                  <a:pt x="463283" y="230422"/>
                </a:lnTo>
                <a:lnTo>
                  <a:pt x="470931" y="239000"/>
                </a:lnTo>
                <a:lnTo>
                  <a:pt x="476504" y="24535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5261143" y="5212576"/>
            <a:ext cx="465836" cy="226255"/>
          </a:xfrm>
          <a:custGeom>
            <a:avLst/>
            <a:gdLst/>
            <a:ahLst/>
            <a:cxnLst/>
            <a:rect l="l" t="t" r="r" b="b"/>
            <a:pathLst>
              <a:path w="465836" h="226255">
                <a:moveTo>
                  <a:pt x="0" y="2786"/>
                </a:moveTo>
                <a:lnTo>
                  <a:pt x="14794" y="1023"/>
                </a:lnTo>
                <a:lnTo>
                  <a:pt x="25095" y="183"/>
                </a:lnTo>
                <a:lnTo>
                  <a:pt x="35710" y="0"/>
                </a:lnTo>
                <a:lnTo>
                  <a:pt x="49225" y="170"/>
                </a:lnTo>
                <a:lnTo>
                  <a:pt x="74657" y="1061"/>
                </a:lnTo>
                <a:lnTo>
                  <a:pt x="99607" y="4542"/>
                </a:lnTo>
                <a:lnTo>
                  <a:pt x="115278" y="7067"/>
                </a:lnTo>
                <a:lnTo>
                  <a:pt x="135492" y="11437"/>
                </a:lnTo>
                <a:lnTo>
                  <a:pt x="152730" y="16261"/>
                </a:lnTo>
                <a:lnTo>
                  <a:pt x="167476" y="20651"/>
                </a:lnTo>
                <a:lnTo>
                  <a:pt x="186993" y="27366"/>
                </a:lnTo>
                <a:lnTo>
                  <a:pt x="206806" y="35539"/>
                </a:lnTo>
                <a:lnTo>
                  <a:pt x="221035" y="41542"/>
                </a:lnTo>
                <a:lnTo>
                  <a:pt x="239784" y="50248"/>
                </a:lnTo>
                <a:lnTo>
                  <a:pt x="259588" y="60799"/>
                </a:lnTo>
                <a:lnTo>
                  <a:pt x="273363" y="68303"/>
                </a:lnTo>
                <a:lnTo>
                  <a:pt x="291383" y="78882"/>
                </a:lnTo>
                <a:lnTo>
                  <a:pt x="312940" y="93184"/>
                </a:lnTo>
                <a:lnTo>
                  <a:pt x="326021" y="102031"/>
                </a:lnTo>
                <a:lnTo>
                  <a:pt x="343140" y="114187"/>
                </a:lnTo>
                <a:lnTo>
                  <a:pt x="363577" y="130200"/>
                </a:lnTo>
                <a:lnTo>
                  <a:pt x="377839" y="141726"/>
                </a:lnTo>
                <a:lnTo>
                  <a:pt x="394019" y="155425"/>
                </a:lnTo>
                <a:lnTo>
                  <a:pt x="412211" y="172181"/>
                </a:lnTo>
                <a:lnTo>
                  <a:pt x="428243" y="187262"/>
                </a:lnTo>
                <a:lnTo>
                  <a:pt x="443525" y="202273"/>
                </a:lnTo>
                <a:lnTo>
                  <a:pt x="459720" y="219605"/>
                </a:lnTo>
                <a:lnTo>
                  <a:pt x="465836" y="22625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5918822" y="7110357"/>
            <a:ext cx="32562" cy="29197"/>
          </a:xfrm>
          <a:custGeom>
            <a:avLst/>
            <a:gdLst/>
            <a:ahLst/>
            <a:cxnLst/>
            <a:rect l="l" t="t" r="r" b="b"/>
            <a:pathLst>
              <a:path w="32562" h="29197">
                <a:moveTo>
                  <a:pt x="0" y="29197"/>
                </a:moveTo>
                <a:lnTo>
                  <a:pt x="7670" y="25641"/>
                </a:lnTo>
                <a:lnTo>
                  <a:pt x="8051" y="25463"/>
                </a:lnTo>
                <a:lnTo>
                  <a:pt x="14782" y="20586"/>
                </a:lnTo>
                <a:lnTo>
                  <a:pt x="20586" y="16471"/>
                </a:lnTo>
                <a:lnTo>
                  <a:pt x="21145" y="16103"/>
                </a:lnTo>
                <a:lnTo>
                  <a:pt x="25819" y="10668"/>
                </a:lnTo>
                <a:lnTo>
                  <a:pt x="29578" y="6184"/>
                </a:lnTo>
                <a:lnTo>
                  <a:pt x="30124" y="5613"/>
                </a:lnTo>
                <a:lnTo>
                  <a:pt x="3256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5313544" y="7349548"/>
            <a:ext cx="167322" cy="16662"/>
          </a:xfrm>
          <a:custGeom>
            <a:avLst/>
            <a:gdLst/>
            <a:ahLst/>
            <a:cxnLst/>
            <a:rect l="l" t="t" r="r" b="b"/>
            <a:pathLst>
              <a:path w="167322" h="16662">
                <a:moveTo>
                  <a:pt x="167322" y="0"/>
                </a:moveTo>
                <a:lnTo>
                  <a:pt x="158711" y="4114"/>
                </a:lnTo>
                <a:lnTo>
                  <a:pt x="158521" y="4114"/>
                </a:lnTo>
                <a:lnTo>
                  <a:pt x="149352" y="7111"/>
                </a:lnTo>
                <a:lnTo>
                  <a:pt x="139433" y="10299"/>
                </a:lnTo>
                <a:lnTo>
                  <a:pt x="139242" y="10299"/>
                </a:lnTo>
                <a:lnTo>
                  <a:pt x="128955" y="12357"/>
                </a:lnTo>
                <a:lnTo>
                  <a:pt x="117919" y="14604"/>
                </a:lnTo>
                <a:lnTo>
                  <a:pt x="117729" y="14604"/>
                </a:lnTo>
                <a:lnTo>
                  <a:pt x="106680" y="15532"/>
                </a:lnTo>
                <a:lnTo>
                  <a:pt x="95262" y="16662"/>
                </a:lnTo>
                <a:lnTo>
                  <a:pt x="95084" y="16662"/>
                </a:lnTo>
                <a:lnTo>
                  <a:pt x="83477" y="16662"/>
                </a:lnTo>
                <a:lnTo>
                  <a:pt x="72059" y="16662"/>
                </a:lnTo>
                <a:lnTo>
                  <a:pt x="71869" y="16662"/>
                </a:lnTo>
                <a:lnTo>
                  <a:pt x="60452" y="15532"/>
                </a:lnTo>
                <a:lnTo>
                  <a:pt x="49225" y="14604"/>
                </a:lnTo>
                <a:lnTo>
                  <a:pt x="49034" y="14604"/>
                </a:lnTo>
                <a:lnTo>
                  <a:pt x="38176" y="12357"/>
                </a:lnTo>
                <a:lnTo>
                  <a:pt x="27889" y="10299"/>
                </a:lnTo>
                <a:lnTo>
                  <a:pt x="27698" y="10299"/>
                </a:lnTo>
                <a:lnTo>
                  <a:pt x="17589" y="7111"/>
                </a:lnTo>
                <a:lnTo>
                  <a:pt x="8610" y="4305"/>
                </a:lnTo>
                <a:lnTo>
                  <a:pt x="8420" y="4114"/>
                </a:ln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280795" y="7320539"/>
            <a:ext cx="32753" cy="29197"/>
          </a:xfrm>
          <a:custGeom>
            <a:avLst/>
            <a:gdLst/>
            <a:ahLst/>
            <a:cxnLst/>
            <a:rect l="l" t="t" r="r" b="b"/>
            <a:pathLst>
              <a:path w="32753" h="29197">
                <a:moveTo>
                  <a:pt x="0" y="0"/>
                </a:moveTo>
                <a:lnTo>
                  <a:pt x="2425" y="5422"/>
                </a:lnTo>
                <a:lnTo>
                  <a:pt x="2806" y="5994"/>
                </a:lnTo>
                <a:lnTo>
                  <a:pt x="6743" y="10668"/>
                </a:lnTo>
                <a:lnTo>
                  <a:pt x="11417" y="15900"/>
                </a:lnTo>
                <a:lnTo>
                  <a:pt x="11976" y="16281"/>
                </a:lnTo>
                <a:lnTo>
                  <a:pt x="17780" y="20396"/>
                </a:lnTo>
                <a:lnTo>
                  <a:pt x="24511" y="25273"/>
                </a:lnTo>
                <a:lnTo>
                  <a:pt x="25082" y="25641"/>
                </a:lnTo>
                <a:lnTo>
                  <a:pt x="32753" y="291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5287346" y="7313992"/>
            <a:ext cx="30505" cy="27508"/>
          </a:xfrm>
          <a:custGeom>
            <a:avLst/>
            <a:gdLst/>
            <a:ahLst/>
            <a:cxnLst/>
            <a:rect l="l" t="t" r="r" b="b"/>
            <a:pathLst>
              <a:path w="30505" h="27508">
                <a:moveTo>
                  <a:pt x="30505" y="27508"/>
                </a:moveTo>
                <a:lnTo>
                  <a:pt x="23393" y="24333"/>
                </a:lnTo>
                <a:lnTo>
                  <a:pt x="23012" y="23952"/>
                </a:lnTo>
                <a:lnTo>
                  <a:pt x="16649" y="19456"/>
                </a:lnTo>
                <a:lnTo>
                  <a:pt x="11226" y="15532"/>
                </a:lnTo>
                <a:lnTo>
                  <a:pt x="10667" y="15151"/>
                </a:lnTo>
                <a:lnTo>
                  <a:pt x="6362" y="10109"/>
                </a:lnTo>
                <a:lnTo>
                  <a:pt x="2616" y="5803"/>
                </a:lnTo>
                <a:lnTo>
                  <a:pt x="2247" y="523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5287153" y="7265517"/>
            <a:ext cx="30695" cy="27508"/>
          </a:xfrm>
          <a:custGeom>
            <a:avLst/>
            <a:gdLst/>
            <a:ahLst/>
            <a:cxnLst/>
            <a:rect l="l" t="t" r="r" b="b"/>
            <a:pathLst>
              <a:path w="30695" h="27508">
                <a:moveTo>
                  <a:pt x="0" y="27508"/>
                </a:moveTo>
                <a:lnTo>
                  <a:pt x="2438" y="22453"/>
                </a:lnTo>
                <a:lnTo>
                  <a:pt x="2806" y="21704"/>
                </a:lnTo>
                <a:lnTo>
                  <a:pt x="6553" y="17589"/>
                </a:lnTo>
                <a:lnTo>
                  <a:pt x="10858" y="12534"/>
                </a:lnTo>
                <a:lnTo>
                  <a:pt x="11417" y="12166"/>
                </a:lnTo>
                <a:lnTo>
                  <a:pt x="16852" y="8229"/>
                </a:lnTo>
                <a:lnTo>
                  <a:pt x="23215" y="3555"/>
                </a:lnTo>
                <a:lnTo>
                  <a:pt x="23583" y="3365"/>
                </a:lnTo>
                <a:lnTo>
                  <a:pt x="3069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5281170" y="7265330"/>
            <a:ext cx="34061" cy="31254"/>
          </a:xfrm>
          <a:custGeom>
            <a:avLst/>
            <a:gdLst/>
            <a:ahLst/>
            <a:cxnLst/>
            <a:rect l="l" t="t" r="r" b="b"/>
            <a:pathLst>
              <a:path w="34061" h="31254">
                <a:moveTo>
                  <a:pt x="0" y="31254"/>
                </a:moveTo>
                <a:lnTo>
                  <a:pt x="2616" y="25069"/>
                </a:lnTo>
                <a:lnTo>
                  <a:pt x="3175" y="24142"/>
                </a:lnTo>
                <a:lnTo>
                  <a:pt x="7493" y="19088"/>
                </a:lnTo>
                <a:lnTo>
                  <a:pt x="12534" y="13284"/>
                </a:lnTo>
                <a:lnTo>
                  <a:pt x="13296" y="13093"/>
                </a:lnTo>
                <a:lnTo>
                  <a:pt x="19646" y="8420"/>
                </a:lnTo>
                <a:lnTo>
                  <a:pt x="26200" y="3746"/>
                </a:lnTo>
                <a:lnTo>
                  <a:pt x="26568" y="3555"/>
                </a:lnTo>
                <a:lnTo>
                  <a:pt x="3406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5313544" y="7431712"/>
            <a:ext cx="167322" cy="16649"/>
          </a:xfrm>
          <a:custGeom>
            <a:avLst/>
            <a:gdLst/>
            <a:ahLst/>
            <a:cxnLst/>
            <a:rect l="l" t="t" r="r" b="b"/>
            <a:pathLst>
              <a:path w="167322" h="16649">
                <a:moveTo>
                  <a:pt x="0" y="0"/>
                </a:moveTo>
                <a:lnTo>
                  <a:pt x="11621" y="5189"/>
                </a:lnTo>
                <a:lnTo>
                  <a:pt x="23580" y="8773"/>
                </a:lnTo>
                <a:lnTo>
                  <a:pt x="37062" y="12371"/>
                </a:lnTo>
                <a:lnTo>
                  <a:pt x="48037" y="14158"/>
                </a:lnTo>
                <a:lnTo>
                  <a:pt x="66082" y="16272"/>
                </a:lnTo>
                <a:lnTo>
                  <a:pt x="76747" y="16639"/>
                </a:lnTo>
                <a:lnTo>
                  <a:pt x="83477" y="16649"/>
                </a:lnTo>
                <a:lnTo>
                  <a:pt x="96907" y="16518"/>
                </a:lnTo>
                <a:lnTo>
                  <a:pt x="107520" y="15597"/>
                </a:lnTo>
                <a:lnTo>
                  <a:pt x="114173" y="14782"/>
                </a:lnTo>
                <a:lnTo>
                  <a:pt x="127268" y="12930"/>
                </a:lnTo>
                <a:lnTo>
                  <a:pt x="138006" y="10334"/>
                </a:lnTo>
                <a:lnTo>
                  <a:pt x="155089" y="5353"/>
                </a:lnTo>
                <a:lnTo>
                  <a:pt x="166407" y="427"/>
                </a:lnTo>
                <a:lnTo>
                  <a:pt x="16732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5309055" y="6841039"/>
            <a:ext cx="291592" cy="287477"/>
          </a:xfrm>
          <a:custGeom>
            <a:avLst/>
            <a:gdLst/>
            <a:ahLst/>
            <a:cxnLst/>
            <a:rect l="l" t="t" r="r" b="b"/>
            <a:pathLst>
              <a:path w="291591" h="287477">
                <a:moveTo>
                  <a:pt x="291591" y="287477"/>
                </a:moveTo>
                <a:lnTo>
                  <a:pt x="283278" y="275735"/>
                </a:lnTo>
                <a:lnTo>
                  <a:pt x="277413" y="267745"/>
                </a:lnTo>
                <a:lnTo>
                  <a:pt x="269594" y="257686"/>
                </a:lnTo>
                <a:lnTo>
                  <a:pt x="267258" y="254723"/>
                </a:lnTo>
                <a:lnTo>
                  <a:pt x="257561" y="242379"/>
                </a:lnTo>
                <a:lnTo>
                  <a:pt x="250675" y="233649"/>
                </a:lnTo>
                <a:lnTo>
                  <a:pt x="244623" y="226171"/>
                </a:lnTo>
                <a:lnTo>
                  <a:pt x="237431" y="217583"/>
                </a:lnTo>
                <a:lnTo>
                  <a:pt x="227583" y="206057"/>
                </a:lnTo>
                <a:lnTo>
                  <a:pt x="217411" y="194106"/>
                </a:lnTo>
                <a:lnTo>
                  <a:pt x="210172" y="185734"/>
                </a:lnTo>
                <a:lnTo>
                  <a:pt x="203718" y="178538"/>
                </a:lnTo>
                <a:lnTo>
                  <a:pt x="195902" y="170117"/>
                </a:lnTo>
                <a:lnTo>
                  <a:pt x="186410" y="160020"/>
                </a:lnTo>
                <a:lnTo>
                  <a:pt x="175771" y="148649"/>
                </a:lnTo>
                <a:lnTo>
                  <a:pt x="168192" y="140709"/>
                </a:lnTo>
                <a:lnTo>
                  <a:pt x="161359" y="133813"/>
                </a:lnTo>
                <a:lnTo>
                  <a:pt x="152960" y="125576"/>
                </a:lnTo>
                <a:lnTo>
                  <a:pt x="143929" y="116776"/>
                </a:lnTo>
                <a:lnTo>
                  <a:pt x="132707" y="106050"/>
                </a:lnTo>
                <a:lnTo>
                  <a:pt x="124796" y="98566"/>
                </a:lnTo>
                <a:lnTo>
                  <a:pt x="117614" y="91984"/>
                </a:lnTo>
                <a:lnTo>
                  <a:pt x="108578" y="83968"/>
                </a:lnTo>
                <a:lnTo>
                  <a:pt x="100317" y="76733"/>
                </a:lnTo>
                <a:lnTo>
                  <a:pt x="88567" y="66611"/>
                </a:lnTo>
                <a:lnTo>
                  <a:pt x="80332" y="59634"/>
                </a:lnTo>
                <a:lnTo>
                  <a:pt x="72763" y="53455"/>
                </a:lnTo>
                <a:lnTo>
                  <a:pt x="63010" y="45729"/>
                </a:lnTo>
                <a:lnTo>
                  <a:pt x="55778" y="40043"/>
                </a:lnTo>
                <a:lnTo>
                  <a:pt x="43587" y="30700"/>
                </a:lnTo>
                <a:lnTo>
                  <a:pt x="35005" y="24317"/>
                </a:lnTo>
                <a:lnTo>
                  <a:pt x="27026" y="18597"/>
                </a:lnTo>
                <a:lnTo>
                  <a:pt x="16642" y="11244"/>
                </a:lnTo>
                <a:lnTo>
                  <a:pt x="10299" y="6731"/>
                </a:lnTo>
                <a:lnTo>
                  <a:pt x="5422" y="3175"/>
                </a:lnTo>
                <a:lnTo>
                  <a:pt x="5422" y="299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5317851" y="7341500"/>
            <a:ext cx="158521" cy="15722"/>
          </a:xfrm>
          <a:custGeom>
            <a:avLst/>
            <a:gdLst/>
            <a:ahLst/>
            <a:cxnLst/>
            <a:rect l="l" t="t" r="r" b="b"/>
            <a:pathLst>
              <a:path w="158521" h="15722">
                <a:moveTo>
                  <a:pt x="0" y="0"/>
                </a:moveTo>
                <a:lnTo>
                  <a:pt x="8229" y="3937"/>
                </a:lnTo>
                <a:lnTo>
                  <a:pt x="8420" y="3937"/>
                </a:lnTo>
                <a:lnTo>
                  <a:pt x="17030" y="6743"/>
                </a:lnTo>
                <a:lnTo>
                  <a:pt x="26390" y="9728"/>
                </a:lnTo>
                <a:lnTo>
                  <a:pt x="26581" y="9728"/>
                </a:lnTo>
                <a:lnTo>
                  <a:pt x="36309" y="11798"/>
                </a:lnTo>
                <a:lnTo>
                  <a:pt x="46786" y="13855"/>
                </a:lnTo>
                <a:lnTo>
                  <a:pt x="46977" y="13855"/>
                </a:lnTo>
                <a:lnTo>
                  <a:pt x="57454" y="14782"/>
                </a:lnTo>
                <a:lnTo>
                  <a:pt x="68313" y="15722"/>
                </a:lnTo>
                <a:lnTo>
                  <a:pt x="79159" y="15722"/>
                </a:lnTo>
                <a:lnTo>
                  <a:pt x="90208" y="15722"/>
                </a:lnTo>
                <a:lnTo>
                  <a:pt x="101066" y="14782"/>
                </a:lnTo>
                <a:lnTo>
                  <a:pt x="111544" y="13855"/>
                </a:lnTo>
                <a:lnTo>
                  <a:pt x="111734" y="13855"/>
                </a:lnTo>
                <a:lnTo>
                  <a:pt x="122021" y="11798"/>
                </a:lnTo>
                <a:lnTo>
                  <a:pt x="131762" y="9728"/>
                </a:lnTo>
                <a:lnTo>
                  <a:pt x="131940" y="9728"/>
                </a:lnTo>
                <a:lnTo>
                  <a:pt x="141490" y="6743"/>
                </a:lnTo>
                <a:lnTo>
                  <a:pt x="150101" y="3937"/>
                </a:lnTo>
                <a:lnTo>
                  <a:pt x="150291" y="3937"/>
                </a:lnTo>
                <a:lnTo>
                  <a:pt x="15852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480866" y="7195700"/>
            <a:ext cx="309003" cy="153847"/>
          </a:xfrm>
          <a:custGeom>
            <a:avLst/>
            <a:gdLst/>
            <a:ahLst/>
            <a:cxnLst/>
            <a:rect l="l" t="t" r="r" b="b"/>
            <a:pathLst>
              <a:path w="309003" h="153847">
                <a:moveTo>
                  <a:pt x="0" y="153847"/>
                </a:moveTo>
                <a:lnTo>
                  <a:pt x="21506" y="143561"/>
                </a:lnTo>
                <a:lnTo>
                  <a:pt x="40979" y="134247"/>
                </a:lnTo>
                <a:lnTo>
                  <a:pt x="58643" y="125797"/>
                </a:lnTo>
                <a:lnTo>
                  <a:pt x="74724" y="118104"/>
                </a:lnTo>
                <a:lnTo>
                  <a:pt x="89448" y="111059"/>
                </a:lnTo>
                <a:lnTo>
                  <a:pt x="103041" y="104554"/>
                </a:lnTo>
                <a:lnTo>
                  <a:pt x="115728" y="98480"/>
                </a:lnTo>
                <a:lnTo>
                  <a:pt x="127736" y="92729"/>
                </a:lnTo>
                <a:lnTo>
                  <a:pt x="139289" y="87194"/>
                </a:lnTo>
                <a:lnTo>
                  <a:pt x="150614" y="81765"/>
                </a:lnTo>
                <a:lnTo>
                  <a:pt x="161935" y="76335"/>
                </a:lnTo>
                <a:lnTo>
                  <a:pt x="173480" y="70796"/>
                </a:lnTo>
                <a:lnTo>
                  <a:pt x="185474" y="65039"/>
                </a:lnTo>
                <a:lnTo>
                  <a:pt x="198142" y="58956"/>
                </a:lnTo>
                <a:lnTo>
                  <a:pt x="211710" y="52438"/>
                </a:lnTo>
                <a:lnTo>
                  <a:pt x="226404" y="45378"/>
                </a:lnTo>
                <a:lnTo>
                  <a:pt x="242449" y="37668"/>
                </a:lnTo>
                <a:lnTo>
                  <a:pt x="260072" y="29198"/>
                </a:lnTo>
                <a:lnTo>
                  <a:pt x="279497" y="19862"/>
                </a:lnTo>
                <a:lnTo>
                  <a:pt x="300951" y="9550"/>
                </a:lnTo>
                <a:lnTo>
                  <a:pt x="302260" y="8991"/>
                </a:lnTo>
                <a:lnTo>
                  <a:pt x="302450" y="8801"/>
                </a:lnTo>
                <a:lnTo>
                  <a:pt x="303390" y="8051"/>
                </a:lnTo>
                <a:lnTo>
                  <a:pt x="304698" y="6921"/>
                </a:lnTo>
                <a:lnTo>
                  <a:pt x="304888" y="6921"/>
                </a:lnTo>
                <a:lnTo>
                  <a:pt x="305638" y="5803"/>
                </a:lnTo>
                <a:lnTo>
                  <a:pt x="307505" y="2997"/>
                </a:lnTo>
                <a:lnTo>
                  <a:pt x="307695" y="2819"/>
                </a:lnTo>
                <a:lnTo>
                  <a:pt x="3090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5365014" y="6883713"/>
            <a:ext cx="234137" cy="245364"/>
          </a:xfrm>
          <a:custGeom>
            <a:avLst/>
            <a:gdLst/>
            <a:ahLst/>
            <a:cxnLst/>
            <a:rect l="l" t="t" r="r" b="b"/>
            <a:pathLst>
              <a:path w="234137" h="245364">
                <a:moveTo>
                  <a:pt x="234137" y="245364"/>
                </a:moveTo>
                <a:lnTo>
                  <a:pt x="225999" y="233773"/>
                </a:lnTo>
                <a:lnTo>
                  <a:pt x="220122" y="225854"/>
                </a:lnTo>
                <a:lnTo>
                  <a:pt x="211787" y="215280"/>
                </a:lnTo>
                <a:lnTo>
                  <a:pt x="210553" y="213728"/>
                </a:lnTo>
                <a:lnTo>
                  <a:pt x="200896" y="201419"/>
                </a:lnTo>
                <a:lnTo>
                  <a:pt x="194047" y="192714"/>
                </a:lnTo>
                <a:lnTo>
                  <a:pt x="188013" y="185216"/>
                </a:lnTo>
                <a:lnTo>
                  <a:pt x="180801" y="176530"/>
                </a:lnTo>
                <a:lnTo>
                  <a:pt x="171259" y="165252"/>
                </a:lnTo>
                <a:lnTo>
                  <a:pt x="161047" y="153349"/>
                </a:lnTo>
                <a:lnTo>
                  <a:pt x="153796" y="145009"/>
                </a:lnTo>
                <a:lnTo>
                  <a:pt x="147341" y="137809"/>
                </a:lnTo>
                <a:lnTo>
                  <a:pt x="139515" y="129329"/>
                </a:lnTo>
                <a:lnTo>
                  <a:pt x="130263" y="119405"/>
                </a:lnTo>
                <a:lnTo>
                  <a:pt x="119530" y="108090"/>
                </a:lnTo>
                <a:lnTo>
                  <a:pt x="111934" y="100158"/>
                </a:lnTo>
                <a:lnTo>
                  <a:pt x="105114" y="93247"/>
                </a:lnTo>
                <a:lnTo>
                  <a:pt x="96712" y="84999"/>
                </a:lnTo>
                <a:lnTo>
                  <a:pt x="87782" y="76352"/>
                </a:lnTo>
                <a:lnTo>
                  <a:pt x="76674" y="65671"/>
                </a:lnTo>
                <a:lnTo>
                  <a:pt x="68814" y="58244"/>
                </a:lnTo>
                <a:lnTo>
                  <a:pt x="61559" y="51649"/>
                </a:lnTo>
                <a:lnTo>
                  <a:pt x="52265" y="43467"/>
                </a:lnTo>
                <a:lnTo>
                  <a:pt x="44919" y="37058"/>
                </a:lnTo>
                <a:lnTo>
                  <a:pt x="33231" y="26909"/>
                </a:lnTo>
                <a:lnTo>
                  <a:pt x="24977" y="19900"/>
                </a:lnTo>
                <a:lnTo>
                  <a:pt x="17396" y="13726"/>
                </a:lnTo>
                <a:lnTo>
                  <a:pt x="7729" y="608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5347609" y="6822695"/>
            <a:ext cx="201002" cy="181356"/>
          </a:xfrm>
          <a:custGeom>
            <a:avLst/>
            <a:gdLst/>
            <a:ahLst/>
            <a:cxnLst/>
            <a:rect l="l" t="t" r="r" b="b"/>
            <a:pathLst>
              <a:path w="201002" h="181355">
                <a:moveTo>
                  <a:pt x="0" y="0"/>
                </a:moveTo>
                <a:lnTo>
                  <a:pt x="12348" y="8247"/>
                </a:lnTo>
                <a:lnTo>
                  <a:pt x="20668" y="14048"/>
                </a:lnTo>
                <a:lnTo>
                  <a:pt x="29345" y="20614"/>
                </a:lnTo>
                <a:lnTo>
                  <a:pt x="38379" y="27698"/>
                </a:lnTo>
                <a:lnTo>
                  <a:pt x="51004" y="37662"/>
                </a:lnTo>
                <a:lnTo>
                  <a:pt x="60247" y="44998"/>
                </a:lnTo>
                <a:lnTo>
                  <a:pt x="67858" y="51189"/>
                </a:lnTo>
                <a:lnTo>
                  <a:pt x="75593" y="57721"/>
                </a:lnTo>
                <a:lnTo>
                  <a:pt x="85204" y="66078"/>
                </a:lnTo>
                <a:lnTo>
                  <a:pt x="94335" y="74117"/>
                </a:lnTo>
                <a:lnTo>
                  <a:pt x="106346" y="84844"/>
                </a:lnTo>
                <a:lnTo>
                  <a:pt x="115167" y="92813"/>
                </a:lnTo>
                <a:lnTo>
                  <a:pt x="122384" y="99522"/>
                </a:lnTo>
                <a:lnTo>
                  <a:pt x="129582" y="106468"/>
                </a:lnTo>
                <a:lnTo>
                  <a:pt x="138346" y="115149"/>
                </a:lnTo>
                <a:lnTo>
                  <a:pt x="148602" y="125399"/>
                </a:lnTo>
                <a:lnTo>
                  <a:pt x="160015" y="136921"/>
                </a:lnTo>
                <a:lnTo>
                  <a:pt x="168420" y="145515"/>
                </a:lnTo>
                <a:lnTo>
                  <a:pt x="175246" y="152694"/>
                </a:lnTo>
                <a:lnTo>
                  <a:pt x="181923" y="159967"/>
                </a:lnTo>
                <a:lnTo>
                  <a:pt x="189880" y="168846"/>
                </a:lnTo>
                <a:lnTo>
                  <a:pt x="200546" y="180842"/>
                </a:lnTo>
                <a:lnTo>
                  <a:pt x="201002" y="18135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5527842" y="7004052"/>
            <a:ext cx="20777" cy="13093"/>
          </a:xfrm>
          <a:custGeom>
            <a:avLst/>
            <a:gdLst/>
            <a:ahLst/>
            <a:cxnLst/>
            <a:rect l="l" t="t" r="r" b="b"/>
            <a:pathLst>
              <a:path w="20777" h="13093">
                <a:moveTo>
                  <a:pt x="20777" y="0"/>
                </a:moveTo>
                <a:lnTo>
                  <a:pt x="12915" y="3365"/>
                </a:lnTo>
                <a:lnTo>
                  <a:pt x="12725" y="3556"/>
                </a:lnTo>
                <a:lnTo>
                  <a:pt x="5245" y="7670"/>
                </a:lnTo>
                <a:lnTo>
                  <a:pt x="3556" y="8420"/>
                </a:lnTo>
                <a:lnTo>
                  <a:pt x="3556" y="8801"/>
                </a:lnTo>
                <a:lnTo>
                  <a:pt x="2057" y="10299"/>
                </a:lnTo>
                <a:lnTo>
                  <a:pt x="939" y="11417"/>
                </a:lnTo>
                <a:lnTo>
                  <a:pt x="749" y="11595"/>
                </a:lnTo>
                <a:lnTo>
                  <a:pt x="0" y="13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5324213" y="6833919"/>
            <a:ext cx="203631" cy="183235"/>
          </a:xfrm>
          <a:custGeom>
            <a:avLst/>
            <a:gdLst/>
            <a:ahLst/>
            <a:cxnLst/>
            <a:rect l="l" t="t" r="r" b="b"/>
            <a:pathLst>
              <a:path w="203631" h="183235">
                <a:moveTo>
                  <a:pt x="203631" y="183235"/>
                </a:moveTo>
                <a:lnTo>
                  <a:pt x="193266" y="171547"/>
                </a:lnTo>
                <a:lnTo>
                  <a:pt x="185879" y="163333"/>
                </a:lnTo>
                <a:lnTo>
                  <a:pt x="179272" y="156214"/>
                </a:lnTo>
                <a:lnTo>
                  <a:pt x="171243" y="147810"/>
                </a:lnTo>
                <a:lnTo>
                  <a:pt x="162077" y="138315"/>
                </a:lnTo>
                <a:lnTo>
                  <a:pt x="151231" y="127190"/>
                </a:lnTo>
                <a:lnTo>
                  <a:pt x="143532" y="119408"/>
                </a:lnTo>
                <a:lnTo>
                  <a:pt x="136562" y="112597"/>
                </a:lnTo>
                <a:lnTo>
                  <a:pt x="127905" y="104382"/>
                </a:lnTo>
                <a:lnTo>
                  <a:pt x="119405" y="96392"/>
                </a:lnTo>
                <a:lnTo>
                  <a:pt x="107976" y="85856"/>
                </a:lnTo>
                <a:lnTo>
                  <a:pt x="99948" y="78533"/>
                </a:lnTo>
                <a:lnTo>
                  <a:pt x="92629" y="72078"/>
                </a:lnTo>
                <a:lnTo>
                  <a:pt x="83327" y="64142"/>
                </a:lnTo>
                <a:lnTo>
                  <a:pt x="75615" y="57645"/>
                </a:lnTo>
                <a:lnTo>
                  <a:pt x="63762" y="47758"/>
                </a:lnTo>
                <a:lnTo>
                  <a:pt x="55429" y="40945"/>
                </a:lnTo>
                <a:lnTo>
                  <a:pt x="47723" y="34865"/>
                </a:lnTo>
                <a:lnTo>
                  <a:pt x="37750" y="27178"/>
                </a:lnTo>
                <a:lnTo>
                  <a:pt x="30886" y="21907"/>
                </a:lnTo>
                <a:lnTo>
                  <a:pt x="19665" y="13446"/>
                </a:lnTo>
                <a:lnTo>
                  <a:pt x="11560" y="7731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5350413" y="7278237"/>
            <a:ext cx="95072" cy="16281"/>
          </a:xfrm>
          <a:custGeom>
            <a:avLst/>
            <a:gdLst/>
            <a:ahLst/>
            <a:cxnLst/>
            <a:rect l="l" t="t" r="r" b="b"/>
            <a:pathLst>
              <a:path w="95072" h="16281">
                <a:moveTo>
                  <a:pt x="0" y="14414"/>
                </a:moveTo>
                <a:lnTo>
                  <a:pt x="4114" y="10490"/>
                </a:lnTo>
                <a:lnTo>
                  <a:pt x="4686" y="10109"/>
                </a:lnTo>
                <a:lnTo>
                  <a:pt x="9918" y="7670"/>
                </a:lnTo>
                <a:lnTo>
                  <a:pt x="16294" y="4686"/>
                </a:lnTo>
                <a:lnTo>
                  <a:pt x="16852" y="4495"/>
                </a:lnTo>
                <a:lnTo>
                  <a:pt x="23774" y="2997"/>
                </a:lnTo>
                <a:lnTo>
                  <a:pt x="31813" y="1117"/>
                </a:lnTo>
                <a:lnTo>
                  <a:pt x="32194" y="1117"/>
                </a:lnTo>
                <a:lnTo>
                  <a:pt x="40246" y="558"/>
                </a:lnTo>
                <a:lnTo>
                  <a:pt x="48666" y="0"/>
                </a:lnTo>
                <a:lnTo>
                  <a:pt x="49047" y="0"/>
                </a:lnTo>
                <a:lnTo>
                  <a:pt x="57277" y="939"/>
                </a:lnTo>
                <a:lnTo>
                  <a:pt x="65328" y="1689"/>
                </a:lnTo>
                <a:lnTo>
                  <a:pt x="65697" y="1689"/>
                </a:lnTo>
                <a:lnTo>
                  <a:pt x="73367" y="3936"/>
                </a:lnTo>
                <a:lnTo>
                  <a:pt x="79921" y="5803"/>
                </a:lnTo>
                <a:lnTo>
                  <a:pt x="80479" y="5803"/>
                </a:lnTo>
                <a:lnTo>
                  <a:pt x="86474" y="9169"/>
                </a:lnTo>
                <a:lnTo>
                  <a:pt x="90957" y="11798"/>
                </a:lnTo>
                <a:lnTo>
                  <a:pt x="91719" y="12357"/>
                </a:lnTo>
                <a:lnTo>
                  <a:pt x="95072" y="162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5352101" y="7316038"/>
            <a:ext cx="87401" cy="12738"/>
          </a:xfrm>
          <a:custGeom>
            <a:avLst/>
            <a:gdLst/>
            <a:ahLst/>
            <a:cxnLst/>
            <a:rect l="l" t="t" r="r" b="b"/>
            <a:pathLst>
              <a:path w="87401" h="12738">
                <a:moveTo>
                  <a:pt x="87401" y="2070"/>
                </a:moveTo>
                <a:lnTo>
                  <a:pt x="81788" y="5435"/>
                </a:lnTo>
                <a:lnTo>
                  <a:pt x="81407" y="5803"/>
                </a:lnTo>
                <a:lnTo>
                  <a:pt x="75234" y="7873"/>
                </a:lnTo>
                <a:lnTo>
                  <a:pt x="67932" y="10299"/>
                </a:lnTo>
                <a:lnTo>
                  <a:pt x="67564" y="10299"/>
                </a:lnTo>
                <a:lnTo>
                  <a:pt x="59893" y="11429"/>
                </a:lnTo>
                <a:lnTo>
                  <a:pt x="51473" y="12738"/>
                </a:lnTo>
                <a:lnTo>
                  <a:pt x="51282" y="12738"/>
                </a:lnTo>
                <a:lnTo>
                  <a:pt x="42862" y="12547"/>
                </a:lnTo>
                <a:lnTo>
                  <a:pt x="34632" y="12369"/>
                </a:lnTo>
                <a:lnTo>
                  <a:pt x="34251" y="12369"/>
                </a:lnTo>
                <a:lnTo>
                  <a:pt x="26009" y="10871"/>
                </a:lnTo>
                <a:lnTo>
                  <a:pt x="18719" y="9359"/>
                </a:lnTo>
                <a:lnTo>
                  <a:pt x="18148" y="9359"/>
                </a:lnTo>
                <a:lnTo>
                  <a:pt x="11417" y="6565"/>
                </a:lnTo>
                <a:lnTo>
                  <a:pt x="5613" y="4127"/>
                </a:lnTo>
                <a:lnTo>
                  <a:pt x="4864" y="375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5418541" y="6774594"/>
            <a:ext cx="89649" cy="14605"/>
          </a:xfrm>
          <a:custGeom>
            <a:avLst/>
            <a:gdLst/>
            <a:ahLst/>
            <a:cxnLst/>
            <a:rect l="l" t="t" r="r" b="b"/>
            <a:pathLst>
              <a:path w="89649" h="14604">
                <a:moveTo>
                  <a:pt x="0" y="14224"/>
                </a:moveTo>
                <a:lnTo>
                  <a:pt x="4495" y="14605"/>
                </a:lnTo>
                <a:lnTo>
                  <a:pt x="4686" y="14605"/>
                </a:lnTo>
                <a:lnTo>
                  <a:pt x="9359" y="14033"/>
                </a:lnTo>
                <a:lnTo>
                  <a:pt x="23370" y="12729"/>
                </a:lnTo>
                <a:lnTo>
                  <a:pt x="33177" y="11621"/>
                </a:lnTo>
                <a:lnTo>
                  <a:pt x="46609" y="9359"/>
                </a:lnTo>
                <a:lnTo>
                  <a:pt x="60203" y="6490"/>
                </a:lnTo>
                <a:lnTo>
                  <a:pt x="69677" y="3825"/>
                </a:lnTo>
                <a:lnTo>
                  <a:pt x="82537" y="749"/>
                </a:lnTo>
                <a:lnTo>
                  <a:pt x="85915" y="0"/>
                </a:lnTo>
                <a:lnTo>
                  <a:pt x="86283" y="0"/>
                </a:lnTo>
                <a:lnTo>
                  <a:pt x="89649" y="3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5508193" y="6774967"/>
            <a:ext cx="21704" cy="17970"/>
          </a:xfrm>
          <a:custGeom>
            <a:avLst/>
            <a:gdLst/>
            <a:ahLst/>
            <a:cxnLst/>
            <a:rect l="l" t="t" r="r" b="b"/>
            <a:pathLst>
              <a:path w="21704" h="17970">
                <a:moveTo>
                  <a:pt x="0" y="0"/>
                </a:moveTo>
                <a:lnTo>
                  <a:pt x="3937" y="939"/>
                </a:lnTo>
                <a:lnTo>
                  <a:pt x="4495" y="1117"/>
                </a:lnTo>
                <a:lnTo>
                  <a:pt x="7861" y="3187"/>
                </a:lnTo>
                <a:lnTo>
                  <a:pt x="11785" y="5613"/>
                </a:lnTo>
                <a:lnTo>
                  <a:pt x="12166" y="5994"/>
                </a:lnTo>
                <a:lnTo>
                  <a:pt x="15341" y="9359"/>
                </a:lnTo>
                <a:lnTo>
                  <a:pt x="18897" y="13093"/>
                </a:lnTo>
                <a:lnTo>
                  <a:pt x="19088" y="13474"/>
                </a:lnTo>
                <a:lnTo>
                  <a:pt x="21704" y="179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529901" y="6792937"/>
            <a:ext cx="147485" cy="272313"/>
          </a:xfrm>
          <a:custGeom>
            <a:avLst/>
            <a:gdLst/>
            <a:ahLst/>
            <a:cxnLst/>
            <a:rect l="l" t="t" r="r" b="b"/>
            <a:pathLst>
              <a:path w="147485" h="272313">
                <a:moveTo>
                  <a:pt x="0" y="0"/>
                </a:moveTo>
                <a:lnTo>
                  <a:pt x="9992" y="16805"/>
                </a:lnTo>
                <a:lnTo>
                  <a:pt x="19039" y="32024"/>
                </a:lnTo>
                <a:lnTo>
                  <a:pt x="27244" y="45835"/>
                </a:lnTo>
                <a:lnTo>
                  <a:pt x="34712" y="58413"/>
                </a:lnTo>
                <a:lnTo>
                  <a:pt x="41546" y="69935"/>
                </a:lnTo>
                <a:lnTo>
                  <a:pt x="47851" y="80579"/>
                </a:lnTo>
                <a:lnTo>
                  <a:pt x="53730" y="90521"/>
                </a:lnTo>
                <a:lnTo>
                  <a:pt x="59289" y="99939"/>
                </a:lnTo>
                <a:lnTo>
                  <a:pt x="64631" y="109008"/>
                </a:lnTo>
                <a:lnTo>
                  <a:pt x="69861" y="117906"/>
                </a:lnTo>
                <a:lnTo>
                  <a:pt x="75082" y="126810"/>
                </a:lnTo>
                <a:lnTo>
                  <a:pt x="80398" y="135897"/>
                </a:lnTo>
                <a:lnTo>
                  <a:pt x="85915" y="145343"/>
                </a:lnTo>
                <a:lnTo>
                  <a:pt x="91735" y="155325"/>
                </a:lnTo>
                <a:lnTo>
                  <a:pt x="97964" y="166020"/>
                </a:lnTo>
                <a:lnTo>
                  <a:pt x="104704" y="177606"/>
                </a:lnTo>
                <a:lnTo>
                  <a:pt x="112062" y="190258"/>
                </a:lnTo>
                <a:lnTo>
                  <a:pt x="120140" y="204154"/>
                </a:lnTo>
                <a:lnTo>
                  <a:pt x="129042" y="219471"/>
                </a:lnTo>
                <a:lnTo>
                  <a:pt x="138874" y="236385"/>
                </a:lnTo>
                <a:lnTo>
                  <a:pt x="142240" y="241985"/>
                </a:lnTo>
                <a:lnTo>
                  <a:pt x="142430" y="242366"/>
                </a:lnTo>
                <a:lnTo>
                  <a:pt x="144297" y="248551"/>
                </a:lnTo>
                <a:lnTo>
                  <a:pt x="146354" y="254342"/>
                </a:lnTo>
                <a:lnTo>
                  <a:pt x="146354" y="254723"/>
                </a:lnTo>
                <a:lnTo>
                  <a:pt x="147104" y="260896"/>
                </a:lnTo>
                <a:lnTo>
                  <a:pt x="147485" y="265023"/>
                </a:lnTo>
                <a:lnTo>
                  <a:pt x="146926" y="265201"/>
                </a:lnTo>
                <a:lnTo>
                  <a:pt x="146735" y="269506"/>
                </a:lnTo>
                <a:lnTo>
                  <a:pt x="146545" y="270814"/>
                </a:lnTo>
                <a:lnTo>
                  <a:pt x="146545" y="2723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333751" y="6829253"/>
            <a:ext cx="320052" cy="241985"/>
          </a:xfrm>
          <a:custGeom>
            <a:avLst/>
            <a:gdLst/>
            <a:ahLst/>
            <a:cxnLst/>
            <a:rect l="l" t="t" r="r" b="b"/>
            <a:pathLst>
              <a:path w="320052" h="241985">
                <a:moveTo>
                  <a:pt x="320052" y="241985"/>
                </a:moveTo>
                <a:lnTo>
                  <a:pt x="304539" y="234656"/>
                </a:lnTo>
                <a:lnTo>
                  <a:pt x="291893" y="228675"/>
                </a:lnTo>
                <a:lnTo>
                  <a:pt x="281349" y="223676"/>
                </a:lnTo>
                <a:lnTo>
                  <a:pt x="272140" y="219289"/>
                </a:lnTo>
                <a:lnTo>
                  <a:pt x="263500" y="215147"/>
                </a:lnTo>
                <a:lnTo>
                  <a:pt x="254660" y="210881"/>
                </a:lnTo>
                <a:lnTo>
                  <a:pt x="244856" y="206124"/>
                </a:lnTo>
                <a:lnTo>
                  <a:pt x="233320" y="200507"/>
                </a:lnTo>
                <a:lnTo>
                  <a:pt x="219285" y="193662"/>
                </a:lnTo>
                <a:lnTo>
                  <a:pt x="211683" y="189953"/>
                </a:lnTo>
                <a:lnTo>
                  <a:pt x="208699" y="188645"/>
                </a:lnTo>
                <a:lnTo>
                  <a:pt x="208699" y="188468"/>
                </a:lnTo>
                <a:lnTo>
                  <a:pt x="206070" y="186588"/>
                </a:lnTo>
                <a:lnTo>
                  <a:pt x="203263" y="184340"/>
                </a:lnTo>
                <a:lnTo>
                  <a:pt x="203263" y="184150"/>
                </a:lnTo>
                <a:lnTo>
                  <a:pt x="200825" y="181533"/>
                </a:lnTo>
                <a:lnTo>
                  <a:pt x="190311" y="170148"/>
                </a:lnTo>
                <a:lnTo>
                  <a:pt x="182962" y="162021"/>
                </a:lnTo>
                <a:lnTo>
                  <a:pt x="176560" y="154935"/>
                </a:lnTo>
                <a:lnTo>
                  <a:pt x="168890" y="146678"/>
                </a:lnTo>
                <a:lnTo>
                  <a:pt x="159092" y="136436"/>
                </a:lnTo>
                <a:lnTo>
                  <a:pt x="148201" y="125273"/>
                </a:lnTo>
                <a:lnTo>
                  <a:pt x="140466" y="117466"/>
                </a:lnTo>
                <a:lnTo>
                  <a:pt x="133494" y="110677"/>
                </a:lnTo>
                <a:lnTo>
                  <a:pt x="124893" y="102567"/>
                </a:lnTo>
                <a:lnTo>
                  <a:pt x="116052" y="94322"/>
                </a:lnTo>
                <a:lnTo>
                  <a:pt x="104704" y="83688"/>
                </a:lnTo>
                <a:lnTo>
                  <a:pt x="96696" y="76333"/>
                </a:lnTo>
                <a:lnTo>
                  <a:pt x="89385" y="69917"/>
                </a:lnTo>
                <a:lnTo>
                  <a:pt x="80129" y="62102"/>
                </a:lnTo>
                <a:lnTo>
                  <a:pt x="71869" y="55206"/>
                </a:lnTo>
                <a:lnTo>
                  <a:pt x="60062" y="45255"/>
                </a:lnTo>
                <a:lnTo>
                  <a:pt x="51740" y="38403"/>
                </a:lnTo>
                <a:lnTo>
                  <a:pt x="44040" y="32331"/>
                </a:lnTo>
                <a:lnTo>
                  <a:pt x="34097" y="24715"/>
                </a:lnTo>
                <a:lnTo>
                  <a:pt x="26962" y="19278"/>
                </a:lnTo>
                <a:lnTo>
                  <a:pt x="16152" y="11017"/>
                </a:lnTo>
                <a:lnTo>
                  <a:pt x="7787" y="516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408998" y="6779647"/>
            <a:ext cx="97701" cy="14414"/>
          </a:xfrm>
          <a:custGeom>
            <a:avLst/>
            <a:gdLst/>
            <a:ahLst/>
            <a:cxnLst/>
            <a:rect l="l" t="t" r="r" b="b"/>
            <a:pathLst>
              <a:path w="97701" h="14414">
                <a:moveTo>
                  <a:pt x="0" y="13665"/>
                </a:moveTo>
                <a:lnTo>
                  <a:pt x="11785" y="14414"/>
                </a:lnTo>
                <a:lnTo>
                  <a:pt x="12166" y="14414"/>
                </a:lnTo>
                <a:lnTo>
                  <a:pt x="23774" y="13284"/>
                </a:lnTo>
                <a:lnTo>
                  <a:pt x="37842" y="12202"/>
                </a:lnTo>
                <a:lnTo>
                  <a:pt x="47711" y="11124"/>
                </a:lnTo>
                <a:lnTo>
                  <a:pt x="61569" y="8801"/>
                </a:lnTo>
                <a:lnTo>
                  <a:pt x="75345" y="6130"/>
                </a:lnTo>
                <a:lnTo>
                  <a:pt x="85041" y="3723"/>
                </a:lnTo>
                <a:lnTo>
                  <a:pt x="9770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415546" y="6378564"/>
            <a:ext cx="13665" cy="38366"/>
          </a:xfrm>
          <a:custGeom>
            <a:avLst/>
            <a:gdLst/>
            <a:ahLst/>
            <a:cxnLst/>
            <a:rect l="l" t="t" r="r" b="b"/>
            <a:pathLst>
              <a:path w="13665" h="38366">
                <a:moveTo>
                  <a:pt x="13665" y="38366"/>
                </a:moveTo>
                <a:lnTo>
                  <a:pt x="12547" y="37617"/>
                </a:lnTo>
                <a:lnTo>
                  <a:pt x="12357" y="37426"/>
                </a:lnTo>
                <a:lnTo>
                  <a:pt x="11417" y="36487"/>
                </a:lnTo>
                <a:lnTo>
                  <a:pt x="8610" y="33312"/>
                </a:lnTo>
                <a:lnTo>
                  <a:pt x="8420" y="33312"/>
                </a:lnTo>
                <a:lnTo>
                  <a:pt x="6172" y="29756"/>
                </a:lnTo>
                <a:lnTo>
                  <a:pt x="3924" y="26200"/>
                </a:lnTo>
                <a:lnTo>
                  <a:pt x="3924" y="26009"/>
                </a:lnTo>
                <a:lnTo>
                  <a:pt x="2438" y="22085"/>
                </a:lnTo>
                <a:lnTo>
                  <a:pt x="1130" y="18148"/>
                </a:lnTo>
                <a:lnTo>
                  <a:pt x="939" y="17970"/>
                </a:lnTo>
                <a:lnTo>
                  <a:pt x="368" y="13855"/>
                </a:lnTo>
                <a:lnTo>
                  <a:pt x="0" y="10287"/>
                </a:lnTo>
                <a:lnTo>
                  <a:pt x="0" y="9728"/>
                </a:lnTo>
                <a:lnTo>
                  <a:pt x="368" y="6172"/>
                </a:lnTo>
                <a:lnTo>
                  <a:pt x="939" y="3187"/>
                </a:lnTo>
                <a:lnTo>
                  <a:pt x="1130" y="2806"/>
                </a:lnTo>
                <a:lnTo>
                  <a:pt x="243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5432765" y="6373695"/>
            <a:ext cx="20218" cy="39687"/>
          </a:xfrm>
          <a:custGeom>
            <a:avLst/>
            <a:gdLst/>
            <a:ahLst/>
            <a:cxnLst/>
            <a:rect l="l" t="t" r="r" b="b"/>
            <a:pathLst>
              <a:path w="20218" h="39687">
                <a:moveTo>
                  <a:pt x="0" y="0"/>
                </a:moveTo>
                <a:lnTo>
                  <a:pt x="3187" y="1117"/>
                </a:lnTo>
                <a:lnTo>
                  <a:pt x="3556" y="1498"/>
                </a:lnTo>
                <a:lnTo>
                  <a:pt x="6184" y="3556"/>
                </a:lnTo>
                <a:lnTo>
                  <a:pt x="9182" y="5994"/>
                </a:lnTo>
                <a:lnTo>
                  <a:pt x="9359" y="6184"/>
                </a:lnTo>
                <a:lnTo>
                  <a:pt x="11785" y="9169"/>
                </a:lnTo>
                <a:lnTo>
                  <a:pt x="14414" y="12534"/>
                </a:lnTo>
                <a:lnTo>
                  <a:pt x="14414" y="12725"/>
                </a:lnTo>
                <a:lnTo>
                  <a:pt x="16294" y="16662"/>
                </a:lnTo>
                <a:lnTo>
                  <a:pt x="18161" y="20396"/>
                </a:lnTo>
                <a:lnTo>
                  <a:pt x="18161" y="20586"/>
                </a:lnTo>
                <a:lnTo>
                  <a:pt x="19278" y="24701"/>
                </a:lnTo>
                <a:lnTo>
                  <a:pt x="20218" y="28448"/>
                </a:lnTo>
                <a:lnTo>
                  <a:pt x="20218" y="28816"/>
                </a:lnTo>
                <a:lnTo>
                  <a:pt x="20218" y="32575"/>
                </a:lnTo>
                <a:lnTo>
                  <a:pt x="20218" y="36118"/>
                </a:lnTo>
                <a:lnTo>
                  <a:pt x="20218" y="36499"/>
                </a:lnTo>
                <a:lnTo>
                  <a:pt x="19278" y="3968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5748317" y="5449874"/>
            <a:ext cx="278307" cy="648131"/>
          </a:xfrm>
          <a:custGeom>
            <a:avLst/>
            <a:gdLst/>
            <a:ahLst/>
            <a:cxnLst/>
            <a:rect l="l" t="t" r="r" b="b"/>
            <a:pathLst>
              <a:path w="278307" h="648131">
                <a:moveTo>
                  <a:pt x="0" y="0"/>
                </a:moveTo>
                <a:lnTo>
                  <a:pt x="10610" y="12110"/>
                </a:lnTo>
                <a:lnTo>
                  <a:pt x="18340" y="21073"/>
                </a:lnTo>
                <a:lnTo>
                  <a:pt x="24606" y="28641"/>
                </a:lnTo>
                <a:lnTo>
                  <a:pt x="30823" y="36568"/>
                </a:lnTo>
                <a:lnTo>
                  <a:pt x="38407" y="46604"/>
                </a:lnTo>
                <a:lnTo>
                  <a:pt x="46228" y="57086"/>
                </a:lnTo>
                <a:lnTo>
                  <a:pt x="56064" y="70138"/>
                </a:lnTo>
                <a:lnTo>
                  <a:pt x="63390" y="79960"/>
                </a:lnTo>
                <a:lnTo>
                  <a:pt x="69288" y="88099"/>
                </a:lnTo>
                <a:lnTo>
                  <a:pt x="74843" y="96100"/>
                </a:lnTo>
                <a:lnTo>
                  <a:pt x="81136" y="105508"/>
                </a:lnTo>
                <a:lnTo>
                  <a:pt x="89251" y="117868"/>
                </a:lnTo>
                <a:lnTo>
                  <a:pt x="101417" y="136506"/>
                </a:lnTo>
                <a:lnTo>
                  <a:pt x="108084" y="146868"/>
                </a:lnTo>
                <a:lnTo>
                  <a:pt x="113417" y="155430"/>
                </a:lnTo>
                <a:lnTo>
                  <a:pt x="118375" y="163767"/>
                </a:lnTo>
                <a:lnTo>
                  <a:pt x="123920" y="173453"/>
                </a:lnTo>
                <a:lnTo>
                  <a:pt x="131012" y="186062"/>
                </a:lnTo>
                <a:lnTo>
                  <a:pt x="142564" y="206704"/>
                </a:lnTo>
                <a:lnTo>
                  <a:pt x="148519" y="217509"/>
                </a:lnTo>
                <a:lnTo>
                  <a:pt x="153270" y="226426"/>
                </a:lnTo>
                <a:lnTo>
                  <a:pt x="157651" y="235065"/>
                </a:lnTo>
                <a:lnTo>
                  <a:pt x="162499" y="245032"/>
                </a:lnTo>
                <a:lnTo>
                  <a:pt x="168647" y="257935"/>
                </a:lnTo>
                <a:lnTo>
                  <a:pt x="179157" y="280162"/>
                </a:lnTo>
                <a:lnTo>
                  <a:pt x="184362" y="291317"/>
                </a:lnTo>
                <a:lnTo>
                  <a:pt x="188515" y="300522"/>
                </a:lnTo>
                <a:lnTo>
                  <a:pt x="192331" y="309442"/>
                </a:lnTo>
                <a:lnTo>
                  <a:pt x="196521" y="319741"/>
                </a:lnTo>
                <a:lnTo>
                  <a:pt x="201802" y="333087"/>
                </a:lnTo>
                <a:lnTo>
                  <a:pt x="204762" y="340626"/>
                </a:lnTo>
                <a:lnTo>
                  <a:pt x="210726" y="355817"/>
                </a:lnTo>
                <a:lnTo>
                  <a:pt x="215159" y="367260"/>
                </a:lnTo>
                <a:lnTo>
                  <a:pt x="218670" y="376699"/>
                </a:lnTo>
                <a:lnTo>
                  <a:pt x="221869" y="385877"/>
                </a:lnTo>
                <a:lnTo>
                  <a:pt x="225366" y="396535"/>
                </a:lnTo>
                <a:lnTo>
                  <a:pt x="229773" y="410416"/>
                </a:lnTo>
                <a:lnTo>
                  <a:pt x="231902" y="417182"/>
                </a:lnTo>
                <a:lnTo>
                  <a:pt x="236795" y="432725"/>
                </a:lnTo>
                <a:lnTo>
                  <a:pt x="240409" y="444410"/>
                </a:lnTo>
                <a:lnTo>
                  <a:pt x="243246" y="454055"/>
                </a:lnTo>
                <a:lnTo>
                  <a:pt x="245810" y="463481"/>
                </a:lnTo>
                <a:lnTo>
                  <a:pt x="248603" y="474508"/>
                </a:lnTo>
                <a:lnTo>
                  <a:pt x="252127" y="488956"/>
                </a:lnTo>
                <a:lnTo>
                  <a:pt x="257148" y="510097"/>
                </a:lnTo>
                <a:lnTo>
                  <a:pt x="259882" y="521927"/>
                </a:lnTo>
                <a:lnTo>
                  <a:pt x="261995" y="531700"/>
                </a:lnTo>
                <a:lnTo>
                  <a:pt x="263868" y="541343"/>
                </a:lnTo>
                <a:lnTo>
                  <a:pt x="265880" y="552783"/>
                </a:lnTo>
                <a:lnTo>
                  <a:pt x="268410" y="567948"/>
                </a:lnTo>
                <a:lnTo>
                  <a:pt x="271531" y="587192"/>
                </a:lnTo>
                <a:lnTo>
                  <a:pt x="273365" y="599114"/>
                </a:lnTo>
                <a:lnTo>
                  <a:pt x="274697" y="608977"/>
                </a:lnTo>
                <a:lnTo>
                  <a:pt x="275774" y="618783"/>
                </a:lnTo>
                <a:lnTo>
                  <a:pt x="276843" y="630535"/>
                </a:lnTo>
                <a:lnTo>
                  <a:pt x="278151" y="646235"/>
                </a:lnTo>
                <a:lnTo>
                  <a:pt x="278307" y="64813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5541137" y="6434339"/>
            <a:ext cx="323037" cy="273812"/>
          </a:xfrm>
          <a:custGeom>
            <a:avLst/>
            <a:gdLst/>
            <a:ahLst/>
            <a:cxnLst/>
            <a:rect l="l" t="t" r="r" b="b"/>
            <a:pathLst>
              <a:path w="323037" h="273811">
                <a:moveTo>
                  <a:pt x="558" y="273812"/>
                </a:moveTo>
                <a:lnTo>
                  <a:pt x="177" y="272872"/>
                </a:lnTo>
                <a:lnTo>
                  <a:pt x="177" y="272694"/>
                </a:lnTo>
                <a:lnTo>
                  <a:pt x="177" y="271564"/>
                </a:lnTo>
                <a:lnTo>
                  <a:pt x="177" y="269316"/>
                </a:lnTo>
                <a:lnTo>
                  <a:pt x="0" y="269138"/>
                </a:lnTo>
                <a:lnTo>
                  <a:pt x="368" y="266890"/>
                </a:lnTo>
                <a:lnTo>
                  <a:pt x="939" y="263893"/>
                </a:lnTo>
                <a:lnTo>
                  <a:pt x="2057" y="261086"/>
                </a:lnTo>
                <a:lnTo>
                  <a:pt x="4292" y="254711"/>
                </a:lnTo>
                <a:lnTo>
                  <a:pt x="4292" y="254533"/>
                </a:lnTo>
                <a:lnTo>
                  <a:pt x="7111" y="248539"/>
                </a:lnTo>
                <a:lnTo>
                  <a:pt x="11785" y="238810"/>
                </a:lnTo>
                <a:lnTo>
                  <a:pt x="11976" y="238810"/>
                </a:lnTo>
                <a:lnTo>
                  <a:pt x="17208" y="229450"/>
                </a:lnTo>
                <a:lnTo>
                  <a:pt x="22644" y="220103"/>
                </a:lnTo>
                <a:lnTo>
                  <a:pt x="28447" y="211112"/>
                </a:lnTo>
                <a:lnTo>
                  <a:pt x="35655" y="199891"/>
                </a:lnTo>
                <a:lnTo>
                  <a:pt x="41658" y="191107"/>
                </a:lnTo>
                <a:lnTo>
                  <a:pt x="45478" y="185661"/>
                </a:lnTo>
                <a:lnTo>
                  <a:pt x="52738" y="175148"/>
                </a:lnTo>
                <a:lnTo>
                  <a:pt x="60124" y="165116"/>
                </a:lnTo>
                <a:lnTo>
                  <a:pt x="60439" y="164693"/>
                </a:lnTo>
                <a:lnTo>
                  <a:pt x="68764" y="153426"/>
                </a:lnTo>
                <a:lnTo>
                  <a:pt x="74820" y="145567"/>
                </a:lnTo>
                <a:lnTo>
                  <a:pt x="82715" y="135686"/>
                </a:lnTo>
                <a:lnTo>
                  <a:pt x="90925" y="125584"/>
                </a:lnTo>
                <a:lnTo>
                  <a:pt x="98071" y="117260"/>
                </a:lnTo>
                <a:lnTo>
                  <a:pt x="101066" y="113792"/>
                </a:lnTo>
                <a:lnTo>
                  <a:pt x="107238" y="106489"/>
                </a:lnTo>
                <a:lnTo>
                  <a:pt x="113791" y="99377"/>
                </a:lnTo>
                <a:lnTo>
                  <a:pt x="120345" y="92265"/>
                </a:lnTo>
                <a:lnTo>
                  <a:pt x="127076" y="85521"/>
                </a:lnTo>
                <a:lnTo>
                  <a:pt x="136496" y="76166"/>
                </a:lnTo>
                <a:lnTo>
                  <a:pt x="144288" y="68762"/>
                </a:lnTo>
                <a:lnTo>
                  <a:pt x="148780" y="64566"/>
                </a:lnTo>
                <a:lnTo>
                  <a:pt x="155333" y="58394"/>
                </a:lnTo>
                <a:lnTo>
                  <a:pt x="155524" y="58394"/>
                </a:lnTo>
                <a:lnTo>
                  <a:pt x="162458" y="52590"/>
                </a:lnTo>
                <a:lnTo>
                  <a:pt x="169189" y="46977"/>
                </a:lnTo>
                <a:lnTo>
                  <a:pt x="169379" y="46977"/>
                </a:lnTo>
                <a:lnTo>
                  <a:pt x="176301" y="41732"/>
                </a:lnTo>
                <a:lnTo>
                  <a:pt x="183045" y="36677"/>
                </a:lnTo>
                <a:lnTo>
                  <a:pt x="190157" y="31813"/>
                </a:lnTo>
                <a:lnTo>
                  <a:pt x="194652" y="28625"/>
                </a:lnTo>
                <a:lnTo>
                  <a:pt x="199504" y="25819"/>
                </a:lnTo>
                <a:lnTo>
                  <a:pt x="206247" y="21704"/>
                </a:lnTo>
                <a:lnTo>
                  <a:pt x="213169" y="17957"/>
                </a:lnTo>
                <a:lnTo>
                  <a:pt x="219722" y="14592"/>
                </a:lnTo>
                <a:lnTo>
                  <a:pt x="226453" y="11607"/>
                </a:lnTo>
                <a:lnTo>
                  <a:pt x="232829" y="8978"/>
                </a:lnTo>
                <a:lnTo>
                  <a:pt x="232829" y="8788"/>
                </a:lnTo>
                <a:lnTo>
                  <a:pt x="239369" y="6731"/>
                </a:lnTo>
                <a:lnTo>
                  <a:pt x="245541" y="4483"/>
                </a:lnTo>
                <a:lnTo>
                  <a:pt x="251917" y="2984"/>
                </a:lnTo>
                <a:lnTo>
                  <a:pt x="257721" y="1676"/>
                </a:lnTo>
                <a:lnTo>
                  <a:pt x="257911" y="1676"/>
                </a:lnTo>
                <a:lnTo>
                  <a:pt x="263893" y="939"/>
                </a:lnTo>
                <a:lnTo>
                  <a:pt x="269316" y="190"/>
                </a:lnTo>
                <a:lnTo>
                  <a:pt x="269506" y="368"/>
                </a:lnTo>
                <a:lnTo>
                  <a:pt x="274929" y="190"/>
                </a:lnTo>
                <a:lnTo>
                  <a:pt x="278117" y="190"/>
                </a:lnTo>
                <a:lnTo>
                  <a:pt x="278117" y="0"/>
                </a:lnTo>
                <a:lnTo>
                  <a:pt x="281114" y="368"/>
                </a:lnTo>
                <a:lnTo>
                  <a:pt x="286169" y="939"/>
                </a:lnTo>
                <a:lnTo>
                  <a:pt x="286346" y="749"/>
                </a:lnTo>
                <a:lnTo>
                  <a:pt x="291020" y="2057"/>
                </a:lnTo>
                <a:lnTo>
                  <a:pt x="295516" y="2984"/>
                </a:lnTo>
                <a:lnTo>
                  <a:pt x="295706" y="2984"/>
                </a:lnTo>
                <a:lnTo>
                  <a:pt x="299821" y="4864"/>
                </a:lnTo>
                <a:lnTo>
                  <a:pt x="303758" y="6540"/>
                </a:lnTo>
                <a:lnTo>
                  <a:pt x="303758" y="6921"/>
                </a:lnTo>
                <a:lnTo>
                  <a:pt x="307314" y="9169"/>
                </a:lnTo>
                <a:lnTo>
                  <a:pt x="309181" y="10287"/>
                </a:lnTo>
                <a:lnTo>
                  <a:pt x="310680" y="11785"/>
                </a:lnTo>
                <a:lnTo>
                  <a:pt x="313677" y="14592"/>
                </a:lnTo>
                <a:lnTo>
                  <a:pt x="313867" y="14592"/>
                </a:lnTo>
                <a:lnTo>
                  <a:pt x="316293" y="17780"/>
                </a:lnTo>
                <a:lnTo>
                  <a:pt x="318541" y="20955"/>
                </a:lnTo>
                <a:lnTo>
                  <a:pt x="318719" y="21145"/>
                </a:lnTo>
                <a:lnTo>
                  <a:pt x="320230" y="24892"/>
                </a:lnTo>
                <a:lnTo>
                  <a:pt x="321729" y="28448"/>
                </a:lnTo>
                <a:lnTo>
                  <a:pt x="321538" y="28829"/>
                </a:lnTo>
                <a:lnTo>
                  <a:pt x="322656" y="32753"/>
                </a:lnTo>
                <a:lnTo>
                  <a:pt x="323037" y="33870"/>
                </a:lnTo>
                <a:lnTo>
                  <a:pt x="323037" y="3517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5550113" y="6442579"/>
            <a:ext cx="306946" cy="266877"/>
          </a:xfrm>
          <a:custGeom>
            <a:avLst/>
            <a:gdLst/>
            <a:ahLst/>
            <a:cxnLst/>
            <a:rect l="l" t="t" r="r" b="b"/>
            <a:pathLst>
              <a:path w="306946" h="266877">
                <a:moveTo>
                  <a:pt x="306946" y="18707"/>
                </a:moveTo>
                <a:lnTo>
                  <a:pt x="304330" y="15151"/>
                </a:lnTo>
                <a:lnTo>
                  <a:pt x="301142" y="11963"/>
                </a:lnTo>
                <a:lnTo>
                  <a:pt x="299834" y="10287"/>
                </a:lnTo>
                <a:lnTo>
                  <a:pt x="299643" y="10287"/>
                </a:lnTo>
                <a:lnTo>
                  <a:pt x="297776" y="9169"/>
                </a:lnTo>
                <a:lnTo>
                  <a:pt x="294411" y="6921"/>
                </a:lnTo>
                <a:lnTo>
                  <a:pt x="294220" y="6731"/>
                </a:lnTo>
                <a:lnTo>
                  <a:pt x="290474" y="5041"/>
                </a:lnTo>
                <a:lnTo>
                  <a:pt x="286550" y="3175"/>
                </a:lnTo>
                <a:lnTo>
                  <a:pt x="286359" y="3175"/>
                </a:lnTo>
                <a:lnTo>
                  <a:pt x="282041" y="2057"/>
                </a:lnTo>
                <a:lnTo>
                  <a:pt x="277367" y="927"/>
                </a:lnTo>
                <a:lnTo>
                  <a:pt x="272503" y="368"/>
                </a:lnTo>
                <a:lnTo>
                  <a:pt x="269519" y="0"/>
                </a:lnTo>
                <a:lnTo>
                  <a:pt x="266522" y="177"/>
                </a:lnTo>
                <a:lnTo>
                  <a:pt x="261086" y="177"/>
                </a:lnTo>
                <a:lnTo>
                  <a:pt x="260896" y="177"/>
                </a:lnTo>
                <a:lnTo>
                  <a:pt x="255663" y="736"/>
                </a:lnTo>
                <a:lnTo>
                  <a:pt x="249859" y="1485"/>
                </a:lnTo>
                <a:lnTo>
                  <a:pt x="244068" y="2806"/>
                </a:lnTo>
                <a:lnTo>
                  <a:pt x="237883" y="4114"/>
                </a:lnTo>
                <a:lnTo>
                  <a:pt x="237883" y="4292"/>
                </a:lnTo>
                <a:lnTo>
                  <a:pt x="231889" y="6172"/>
                </a:lnTo>
                <a:lnTo>
                  <a:pt x="225526" y="8229"/>
                </a:lnTo>
                <a:lnTo>
                  <a:pt x="225526" y="8420"/>
                </a:lnTo>
                <a:lnTo>
                  <a:pt x="219544" y="11036"/>
                </a:lnTo>
                <a:lnTo>
                  <a:pt x="212991" y="13843"/>
                </a:lnTo>
                <a:lnTo>
                  <a:pt x="212801" y="13843"/>
                </a:lnTo>
                <a:lnTo>
                  <a:pt x="206628" y="17208"/>
                </a:lnTo>
                <a:lnTo>
                  <a:pt x="199885" y="20764"/>
                </a:lnTo>
                <a:lnTo>
                  <a:pt x="193344" y="24701"/>
                </a:lnTo>
                <a:lnTo>
                  <a:pt x="188848" y="27508"/>
                </a:lnTo>
                <a:lnTo>
                  <a:pt x="188658" y="27508"/>
                </a:lnTo>
                <a:lnTo>
                  <a:pt x="184162" y="30683"/>
                </a:lnTo>
                <a:lnTo>
                  <a:pt x="177431" y="35369"/>
                </a:lnTo>
                <a:lnTo>
                  <a:pt x="177431" y="35179"/>
                </a:lnTo>
                <a:lnTo>
                  <a:pt x="170891" y="40233"/>
                </a:lnTo>
                <a:lnTo>
                  <a:pt x="164147" y="45288"/>
                </a:lnTo>
                <a:lnTo>
                  <a:pt x="163956" y="45288"/>
                </a:lnTo>
                <a:lnTo>
                  <a:pt x="157594" y="50901"/>
                </a:lnTo>
                <a:lnTo>
                  <a:pt x="147723" y="59486"/>
                </a:lnTo>
                <a:lnTo>
                  <a:pt x="139532" y="67082"/>
                </a:lnTo>
                <a:lnTo>
                  <a:pt x="136258" y="70180"/>
                </a:lnTo>
                <a:lnTo>
                  <a:pt x="129527" y="76352"/>
                </a:lnTo>
                <a:lnTo>
                  <a:pt x="129705" y="76352"/>
                </a:lnTo>
                <a:lnTo>
                  <a:pt x="123342" y="82905"/>
                </a:lnTo>
                <a:lnTo>
                  <a:pt x="116789" y="89649"/>
                </a:lnTo>
                <a:lnTo>
                  <a:pt x="110616" y="96570"/>
                </a:lnTo>
                <a:lnTo>
                  <a:pt x="104254" y="103492"/>
                </a:lnTo>
                <a:lnTo>
                  <a:pt x="98259" y="110604"/>
                </a:lnTo>
                <a:lnTo>
                  <a:pt x="89801" y="120477"/>
                </a:lnTo>
                <a:lnTo>
                  <a:pt x="82572" y="129492"/>
                </a:lnTo>
                <a:lnTo>
                  <a:pt x="80670" y="131940"/>
                </a:lnTo>
                <a:lnTo>
                  <a:pt x="72073" y="142849"/>
                </a:lnTo>
                <a:lnTo>
                  <a:pt x="66002" y="150782"/>
                </a:lnTo>
                <a:lnTo>
                  <a:pt x="58953" y="160388"/>
                </a:lnTo>
                <a:lnTo>
                  <a:pt x="50592" y="171970"/>
                </a:lnTo>
                <a:lnTo>
                  <a:pt x="44921" y="180115"/>
                </a:lnTo>
                <a:lnTo>
                  <a:pt x="37785" y="190887"/>
                </a:lnTo>
                <a:lnTo>
                  <a:pt x="35940" y="193700"/>
                </a:lnTo>
                <a:lnTo>
                  <a:pt x="28377" y="205110"/>
                </a:lnTo>
                <a:lnTo>
                  <a:pt x="23223" y="213505"/>
                </a:lnTo>
                <a:lnTo>
                  <a:pt x="17043" y="223647"/>
                </a:lnTo>
                <a:lnTo>
                  <a:pt x="14223" y="228511"/>
                </a:lnTo>
                <a:lnTo>
                  <a:pt x="11607" y="233387"/>
                </a:lnTo>
                <a:lnTo>
                  <a:pt x="8051" y="240499"/>
                </a:lnTo>
                <a:lnTo>
                  <a:pt x="4686" y="247611"/>
                </a:lnTo>
                <a:lnTo>
                  <a:pt x="3187" y="250977"/>
                </a:lnTo>
                <a:lnTo>
                  <a:pt x="2057" y="254342"/>
                </a:lnTo>
                <a:lnTo>
                  <a:pt x="939" y="257149"/>
                </a:lnTo>
                <a:lnTo>
                  <a:pt x="939" y="257340"/>
                </a:lnTo>
                <a:lnTo>
                  <a:pt x="380" y="260146"/>
                </a:lnTo>
                <a:lnTo>
                  <a:pt x="0" y="262394"/>
                </a:lnTo>
                <a:lnTo>
                  <a:pt x="0" y="262585"/>
                </a:lnTo>
                <a:lnTo>
                  <a:pt x="0" y="264820"/>
                </a:lnTo>
                <a:lnTo>
                  <a:pt x="0" y="265760"/>
                </a:lnTo>
                <a:lnTo>
                  <a:pt x="0" y="265950"/>
                </a:lnTo>
                <a:lnTo>
                  <a:pt x="380" y="2668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5594099" y="6506955"/>
            <a:ext cx="303022" cy="251167"/>
          </a:xfrm>
          <a:custGeom>
            <a:avLst/>
            <a:gdLst/>
            <a:ahLst/>
            <a:cxnLst/>
            <a:rect l="l" t="t" r="r" b="b"/>
            <a:pathLst>
              <a:path w="303022" h="251167">
                <a:moveTo>
                  <a:pt x="558" y="251167"/>
                </a:moveTo>
                <a:lnTo>
                  <a:pt x="0" y="245744"/>
                </a:lnTo>
                <a:lnTo>
                  <a:pt x="177" y="245173"/>
                </a:lnTo>
                <a:lnTo>
                  <a:pt x="939" y="239750"/>
                </a:lnTo>
                <a:lnTo>
                  <a:pt x="2070" y="233006"/>
                </a:lnTo>
                <a:lnTo>
                  <a:pt x="2438" y="232638"/>
                </a:lnTo>
                <a:lnTo>
                  <a:pt x="4864" y="226085"/>
                </a:lnTo>
                <a:lnTo>
                  <a:pt x="7848" y="218046"/>
                </a:lnTo>
                <a:lnTo>
                  <a:pt x="8051" y="217855"/>
                </a:lnTo>
                <a:lnTo>
                  <a:pt x="11976" y="210375"/>
                </a:lnTo>
                <a:lnTo>
                  <a:pt x="16852" y="201383"/>
                </a:lnTo>
                <a:lnTo>
                  <a:pt x="17221" y="201574"/>
                </a:lnTo>
                <a:lnTo>
                  <a:pt x="22453" y="192963"/>
                </a:lnTo>
                <a:lnTo>
                  <a:pt x="23774" y="190906"/>
                </a:lnTo>
                <a:lnTo>
                  <a:pt x="23774" y="191096"/>
                </a:lnTo>
                <a:lnTo>
                  <a:pt x="25082" y="189217"/>
                </a:lnTo>
                <a:lnTo>
                  <a:pt x="30505" y="181724"/>
                </a:lnTo>
                <a:lnTo>
                  <a:pt x="30327" y="181355"/>
                </a:lnTo>
                <a:lnTo>
                  <a:pt x="35928" y="174243"/>
                </a:lnTo>
                <a:lnTo>
                  <a:pt x="43774" y="164207"/>
                </a:lnTo>
                <a:lnTo>
                  <a:pt x="52031" y="154597"/>
                </a:lnTo>
                <a:lnTo>
                  <a:pt x="60602" y="144889"/>
                </a:lnTo>
                <a:lnTo>
                  <a:pt x="68712" y="136452"/>
                </a:lnTo>
                <a:lnTo>
                  <a:pt x="70561" y="134569"/>
                </a:lnTo>
                <a:lnTo>
                  <a:pt x="79759" y="125183"/>
                </a:lnTo>
                <a:lnTo>
                  <a:pt x="87867" y="117458"/>
                </a:lnTo>
                <a:lnTo>
                  <a:pt x="90957" y="114541"/>
                </a:lnTo>
                <a:lnTo>
                  <a:pt x="95072" y="110426"/>
                </a:lnTo>
                <a:lnTo>
                  <a:pt x="95262" y="110616"/>
                </a:lnTo>
                <a:lnTo>
                  <a:pt x="99567" y="106679"/>
                </a:lnTo>
                <a:lnTo>
                  <a:pt x="106311" y="100685"/>
                </a:lnTo>
                <a:lnTo>
                  <a:pt x="106121" y="100507"/>
                </a:lnTo>
                <a:lnTo>
                  <a:pt x="112852" y="94894"/>
                </a:lnTo>
                <a:lnTo>
                  <a:pt x="122932" y="86323"/>
                </a:lnTo>
                <a:lnTo>
                  <a:pt x="131442" y="79480"/>
                </a:lnTo>
                <a:lnTo>
                  <a:pt x="135699" y="76174"/>
                </a:lnTo>
                <a:lnTo>
                  <a:pt x="146069" y="68081"/>
                </a:lnTo>
                <a:lnTo>
                  <a:pt x="155001" y="61546"/>
                </a:lnTo>
                <a:lnTo>
                  <a:pt x="158889" y="58762"/>
                </a:lnTo>
                <a:lnTo>
                  <a:pt x="169605" y="51325"/>
                </a:lnTo>
                <a:lnTo>
                  <a:pt x="179119" y="45023"/>
                </a:lnTo>
                <a:lnTo>
                  <a:pt x="182105" y="43052"/>
                </a:lnTo>
                <a:lnTo>
                  <a:pt x="188848" y="38747"/>
                </a:lnTo>
                <a:lnTo>
                  <a:pt x="189026" y="38925"/>
                </a:lnTo>
                <a:lnTo>
                  <a:pt x="195770" y="34810"/>
                </a:lnTo>
                <a:lnTo>
                  <a:pt x="200266" y="32194"/>
                </a:lnTo>
                <a:lnTo>
                  <a:pt x="200266" y="32003"/>
                </a:lnTo>
                <a:lnTo>
                  <a:pt x="204939" y="29387"/>
                </a:lnTo>
                <a:lnTo>
                  <a:pt x="215607" y="23583"/>
                </a:lnTo>
                <a:lnTo>
                  <a:pt x="215607" y="23393"/>
                </a:lnTo>
                <a:lnTo>
                  <a:pt x="226466" y="18160"/>
                </a:lnTo>
                <a:lnTo>
                  <a:pt x="236385" y="13474"/>
                </a:lnTo>
                <a:lnTo>
                  <a:pt x="236385" y="13284"/>
                </a:lnTo>
                <a:lnTo>
                  <a:pt x="246494" y="9359"/>
                </a:lnTo>
                <a:lnTo>
                  <a:pt x="255282" y="5981"/>
                </a:lnTo>
                <a:lnTo>
                  <a:pt x="255473" y="5981"/>
                </a:lnTo>
                <a:lnTo>
                  <a:pt x="264642" y="3555"/>
                </a:lnTo>
                <a:lnTo>
                  <a:pt x="272135" y="1498"/>
                </a:lnTo>
                <a:lnTo>
                  <a:pt x="272503" y="1498"/>
                </a:lnTo>
                <a:lnTo>
                  <a:pt x="280174" y="558"/>
                </a:lnTo>
                <a:lnTo>
                  <a:pt x="285610" y="0"/>
                </a:lnTo>
                <a:lnTo>
                  <a:pt x="285788" y="558"/>
                </a:lnTo>
                <a:lnTo>
                  <a:pt x="291223" y="558"/>
                </a:lnTo>
                <a:lnTo>
                  <a:pt x="292150" y="558"/>
                </a:lnTo>
                <a:lnTo>
                  <a:pt x="292341" y="380"/>
                </a:lnTo>
                <a:lnTo>
                  <a:pt x="293090" y="558"/>
                </a:lnTo>
                <a:lnTo>
                  <a:pt x="297954" y="1879"/>
                </a:lnTo>
                <a:lnTo>
                  <a:pt x="298145" y="1879"/>
                </a:lnTo>
                <a:lnTo>
                  <a:pt x="303021" y="37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5603457" y="6516122"/>
            <a:ext cx="292722" cy="242938"/>
          </a:xfrm>
          <a:custGeom>
            <a:avLst/>
            <a:gdLst/>
            <a:ahLst/>
            <a:cxnLst/>
            <a:rect l="l" t="t" r="r" b="b"/>
            <a:pathLst>
              <a:path w="292722" h="242938">
                <a:moveTo>
                  <a:pt x="292722" y="3746"/>
                </a:moveTo>
                <a:lnTo>
                  <a:pt x="288607" y="1689"/>
                </a:lnTo>
                <a:lnTo>
                  <a:pt x="287858" y="1308"/>
                </a:lnTo>
                <a:lnTo>
                  <a:pt x="283171" y="749"/>
                </a:lnTo>
                <a:lnTo>
                  <a:pt x="277367" y="0"/>
                </a:lnTo>
                <a:lnTo>
                  <a:pt x="276809" y="0"/>
                </a:lnTo>
                <a:lnTo>
                  <a:pt x="270827" y="749"/>
                </a:lnTo>
                <a:lnTo>
                  <a:pt x="263334" y="1498"/>
                </a:lnTo>
                <a:lnTo>
                  <a:pt x="262953" y="1689"/>
                </a:lnTo>
                <a:lnTo>
                  <a:pt x="255663" y="3555"/>
                </a:lnTo>
                <a:lnTo>
                  <a:pt x="246862" y="5803"/>
                </a:lnTo>
                <a:lnTo>
                  <a:pt x="246672" y="5994"/>
                </a:lnTo>
                <a:lnTo>
                  <a:pt x="238251" y="9169"/>
                </a:lnTo>
                <a:lnTo>
                  <a:pt x="228333" y="12915"/>
                </a:lnTo>
                <a:lnTo>
                  <a:pt x="228333" y="13106"/>
                </a:lnTo>
                <a:lnTo>
                  <a:pt x="218795" y="17602"/>
                </a:lnTo>
                <a:lnTo>
                  <a:pt x="208318" y="22644"/>
                </a:lnTo>
                <a:lnTo>
                  <a:pt x="208127" y="22834"/>
                </a:lnTo>
                <a:lnTo>
                  <a:pt x="198018" y="28638"/>
                </a:lnTo>
                <a:lnTo>
                  <a:pt x="186887" y="34892"/>
                </a:lnTo>
                <a:lnTo>
                  <a:pt x="176262" y="41642"/>
                </a:lnTo>
                <a:lnTo>
                  <a:pt x="176123" y="41732"/>
                </a:lnTo>
                <a:lnTo>
                  <a:pt x="165237" y="48718"/>
                </a:lnTo>
                <a:lnTo>
                  <a:pt x="155586" y="55397"/>
                </a:lnTo>
                <a:lnTo>
                  <a:pt x="153479" y="56895"/>
                </a:lnTo>
                <a:lnTo>
                  <a:pt x="142966" y="64531"/>
                </a:lnTo>
                <a:lnTo>
                  <a:pt x="133909" y="71595"/>
                </a:lnTo>
                <a:lnTo>
                  <a:pt x="131190" y="73748"/>
                </a:lnTo>
                <a:lnTo>
                  <a:pt x="120827" y="81820"/>
                </a:lnTo>
                <a:lnTo>
                  <a:pt x="112295" y="88996"/>
                </a:lnTo>
                <a:lnTo>
                  <a:pt x="108927" y="91897"/>
                </a:lnTo>
                <a:lnTo>
                  <a:pt x="98985" y="100395"/>
                </a:lnTo>
                <a:lnTo>
                  <a:pt x="90701" y="108048"/>
                </a:lnTo>
                <a:lnTo>
                  <a:pt x="87782" y="110807"/>
                </a:lnTo>
                <a:lnTo>
                  <a:pt x="78317" y="119667"/>
                </a:lnTo>
                <a:lnTo>
                  <a:pt x="70181" y="127946"/>
                </a:lnTo>
                <a:lnTo>
                  <a:pt x="68122" y="130086"/>
                </a:lnTo>
                <a:lnTo>
                  <a:pt x="59275" y="139374"/>
                </a:lnTo>
                <a:lnTo>
                  <a:pt x="51195" y="148379"/>
                </a:lnTo>
                <a:lnTo>
                  <a:pt x="50164" y="149542"/>
                </a:lnTo>
                <a:lnTo>
                  <a:pt x="42113" y="158711"/>
                </a:lnTo>
                <a:lnTo>
                  <a:pt x="42113" y="158902"/>
                </a:lnTo>
                <a:lnTo>
                  <a:pt x="34632" y="168452"/>
                </a:lnTo>
                <a:lnTo>
                  <a:pt x="27889" y="177241"/>
                </a:lnTo>
                <a:lnTo>
                  <a:pt x="27698" y="177431"/>
                </a:lnTo>
                <a:lnTo>
                  <a:pt x="21716" y="186601"/>
                </a:lnTo>
                <a:lnTo>
                  <a:pt x="16281" y="194843"/>
                </a:lnTo>
                <a:lnTo>
                  <a:pt x="16103" y="194843"/>
                </a:lnTo>
                <a:lnTo>
                  <a:pt x="11607" y="203453"/>
                </a:lnTo>
                <a:lnTo>
                  <a:pt x="7670" y="210743"/>
                </a:lnTo>
                <a:lnTo>
                  <a:pt x="7492" y="210934"/>
                </a:lnTo>
                <a:lnTo>
                  <a:pt x="4495" y="218795"/>
                </a:lnTo>
                <a:lnTo>
                  <a:pt x="2247" y="224967"/>
                </a:lnTo>
                <a:lnTo>
                  <a:pt x="1866" y="225348"/>
                </a:lnTo>
                <a:lnTo>
                  <a:pt x="939" y="231889"/>
                </a:lnTo>
                <a:lnTo>
                  <a:pt x="0" y="237134"/>
                </a:lnTo>
                <a:lnTo>
                  <a:pt x="0" y="237693"/>
                </a:lnTo>
                <a:lnTo>
                  <a:pt x="558" y="24293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667841" y="7030444"/>
            <a:ext cx="7670" cy="31064"/>
          </a:xfrm>
          <a:custGeom>
            <a:avLst/>
            <a:gdLst/>
            <a:ahLst/>
            <a:cxnLst/>
            <a:rect l="l" t="t" r="r" b="b"/>
            <a:pathLst>
              <a:path w="7670" h="31064">
                <a:moveTo>
                  <a:pt x="0" y="0"/>
                </a:moveTo>
                <a:lnTo>
                  <a:pt x="2806" y="5054"/>
                </a:lnTo>
                <a:lnTo>
                  <a:pt x="2984" y="5422"/>
                </a:lnTo>
                <a:lnTo>
                  <a:pt x="4864" y="10858"/>
                </a:lnTo>
                <a:lnTo>
                  <a:pt x="6553" y="16090"/>
                </a:lnTo>
                <a:lnTo>
                  <a:pt x="6743" y="16649"/>
                </a:lnTo>
                <a:lnTo>
                  <a:pt x="7289" y="22085"/>
                </a:lnTo>
                <a:lnTo>
                  <a:pt x="7670" y="26377"/>
                </a:lnTo>
                <a:lnTo>
                  <a:pt x="7670" y="26949"/>
                </a:lnTo>
                <a:lnTo>
                  <a:pt x="6921" y="310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914142" y="7103999"/>
            <a:ext cx="30695" cy="27508"/>
          </a:xfrm>
          <a:custGeom>
            <a:avLst/>
            <a:gdLst/>
            <a:ahLst/>
            <a:cxnLst/>
            <a:rect l="l" t="t" r="r" b="b"/>
            <a:pathLst>
              <a:path w="30695" h="27508">
                <a:moveTo>
                  <a:pt x="0" y="27508"/>
                </a:moveTo>
                <a:lnTo>
                  <a:pt x="7112" y="24142"/>
                </a:lnTo>
                <a:lnTo>
                  <a:pt x="7493" y="23952"/>
                </a:lnTo>
                <a:lnTo>
                  <a:pt x="14033" y="19456"/>
                </a:lnTo>
                <a:lnTo>
                  <a:pt x="19469" y="15532"/>
                </a:lnTo>
                <a:lnTo>
                  <a:pt x="20027" y="15151"/>
                </a:lnTo>
                <a:lnTo>
                  <a:pt x="24333" y="10109"/>
                </a:lnTo>
                <a:lnTo>
                  <a:pt x="28079" y="5803"/>
                </a:lnTo>
                <a:lnTo>
                  <a:pt x="28448" y="5232"/>
                </a:lnTo>
                <a:lnTo>
                  <a:pt x="3069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5791373" y="7039801"/>
            <a:ext cx="153466" cy="43230"/>
          </a:xfrm>
          <a:custGeom>
            <a:avLst/>
            <a:gdLst/>
            <a:ahLst/>
            <a:cxnLst/>
            <a:rect l="l" t="t" r="r" b="b"/>
            <a:pathLst>
              <a:path w="153466" h="43230">
                <a:moveTo>
                  <a:pt x="153466" y="43230"/>
                </a:moveTo>
                <a:lnTo>
                  <a:pt x="151218" y="38176"/>
                </a:lnTo>
                <a:lnTo>
                  <a:pt x="150850" y="37426"/>
                </a:lnTo>
                <a:lnTo>
                  <a:pt x="147104" y="33134"/>
                </a:lnTo>
                <a:lnTo>
                  <a:pt x="142798" y="28066"/>
                </a:lnTo>
                <a:lnTo>
                  <a:pt x="142240" y="27889"/>
                </a:lnTo>
                <a:lnTo>
                  <a:pt x="136804" y="23952"/>
                </a:lnTo>
                <a:lnTo>
                  <a:pt x="130251" y="19278"/>
                </a:lnTo>
                <a:lnTo>
                  <a:pt x="129882" y="19088"/>
                </a:lnTo>
                <a:lnTo>
                  <a:pt x="122770" y="15722"/>
                </a:lnTo>
                <a:lnTo>
                  <a:pt x="114719" y="11785"/>
                </a:lnTo>
                <a:lnTo>
                  <a:pt x="114350" y="11785"/>
                </a:lnTo>
                <a:lnTo>
                  <a:pt x="105930" y="8978"/>
                </a:lnTo>
                <a:lnTo>
                  <a:pt x="96380" y="5981"/>
                </a:lnTo>
                <a:lnTo>
                  <a:pt x="96189" y="5981"/>
                </a:lnTo>
                <a:lnTo>
                  <a:pt x="86461" y="4114"/>
                </a:lnTo>
                <a:lnTo>
                  <a:pt x="76174" y="2057"/>
                </a:lnTo>
                <a:lnTo>
                  <a:pt x="75984" y="2057"/>
                </a:lnTo>
                <a:lnTo>
                  <a:pt x="65493" y="1117"/>
                </a:lnTo>
                <a:lnTo>
                  <a:pt x="54635" y="0"/>
                </a:lnTo>
                <a:lnTo>
                  <a:pt x="54457" y="0"/>
                </a:lnTo>
                <a:lnTo>
                  <a:pt x="43599" y="0"/>
                </a:lnTo>
                <a:lnTo>
                  <a:pt x="32740" y="0"/>
                </a:lnTo>
                <a:lnTo>
                  <a:pt x="32550" y="0"/>
                </a:lnTo>
                <a:lnTo>
                  <a:pt x="21704" y="1117"/>
                </a:lnTo>
                <a:lnTo>
                  <a:pt x="10845" y="2057"/>
                </a:lnTo>
                <a:lnTo>
                  <a:pt x="10655" y="2057"/>
                </a:lnTo>
                <a:lnTo>
                  <a:pt x="0" y="43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5790811" y="7039051"/>
            <a:ext cx="126136" cy="16281"/>
          </a:xfrm>
          <a:custGeom>
            <a:avLst/>
            <a:gdLst/>
            <a:ahLst/>
            <a:cxnLst/>
            <a:rect l="l" t="t" r="r" b="b"/>
            <a:pathLst>
              <a:path w="126136" h="16281">
                <a:moveTo>
                  <a:pt x="126136" y="16281"/>
                </a:moveTo>
                <a:lnTo>
                  <a:pt x="117716" y="12357"/>
                </a:lnTo>
                <a:lnTo>
                  <a:pt x="117525" y="12166"/>
                </a:lnTo>
                <a:lnTo>
                  <a:pt x="108546" y="9359"/>
                </a:lnTo>
                <a:lnTo>
                  <a:pt x="98818" y="6184"/>
                </a:lnTo>
                <a:lnTo>
                  <a:pt x="98628" y="6184"/>
                </a:lnTo>
                <a:lnTo>
                  <a:pt x="88519" y="4305"/>
                </a:lnTo>
                <a:lnTo>
                  <a:pt x="77851" y="2057"/>
                </a:lnTo>
                <a:lnTo>
                  <a:pt x="77673" y="2057"/>
                </a:lnTo>
                <a:lnTo>
                  <a:pt x="66814" y="1117"/>
                </a:lnTo>
                <a:lnTo>
                  <a:pt x="55575" y="0"/>
                </a:lnTo>
                <a:lnTo>
                  <a:pt x="55384" y="0"/>
                </a:lnTo>
                <a:lnTo>
                  <a:pt x="44170" y="0"/>
                </a:lnTo>
                <a:lnTo>
                  <a:pt x="32931" y="0"/>
                </a:lnTo>
                <a:lnTo>
                  <a:pt x="32740" y="0"/>
                </a:lnTo>
                <a:lnTo>
                  <a:pt x="21513" y="1117"/>
                </a:lnTo>
                <a:lnTo>
                  <a:pt x="10845" y="2057"/>
                </a:lnTo>
                <a:lnTo>
                  <a:pt x="10668" y="2057"/>
                </a:lnTo>
                <a:lnTo>
                  <a:pt x="0" y="43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907965" y="6243247"/>
            <a:ext cx="118287" cy="288975"/>
          </a:xfrm>
          <a:custGeom>
            <a:avLst/>
            <a:gdLst/>
            <a:ahLst/>
            <a:cxnLst/>
            <a:rect l="l" t="t" r="r" b="b"/>
            <a:pathLst>
              <a:path w="118287" h="288975">
                <a:moveTo>
                  <a:pt x="0" y="288975"/>
                </a:moveTo>
                <a:lnTo>
                  <a:pt x="6743" y="283730"/>
                </a:lnTo>
                <a:lnTo>
                  <a:pt x="7289" y="283171"/>
                </a:lnTo>
                <a:lnTo>
                  <a:pt x="12534" y="276618"/>
                </a:lnTo>
                <a:lnTo>
                  <a:pt x="22148" y="264739"/>
                </a:lnTo>
                <a:lnTo>
                  <a:pt x="28828" y="256454"/>
                </a:lnTo>
                <a:lnTo>
                  <a:pt x="34728" y="248476"/>
                </a:lnTo>
                <a:lnTo>
                  <a:pt x="42004" y="237523"/>
                </a:lnTo>
                <a:lnTo>
                  <a:pt x="53267" y="219617"/>
                </a:lnTo>
                <a:lnTo>
                  <a:pt x="58749" y="210276"/>
                </a:lnTo>
                <a:lnTo>
                  <a:pt x="63288" y="201470"/>
                </a:lnTo>
                <a:lnTo>
                  <a:pt x="68618" y="190056"/>
                </a:lnTo>
                <a:lnTo>
                  <a:pt x="78612" y="167922"/>
                </a:lnTo>
                <a:lnTo>
                  <a:pt x="82923" y="157774"/>
                </a:lnTo>
                <a:lnTo>
                  <a:pt x="86344" y="148615"/>
                </a:lnTo>
                <a:lnTo>
                  <a:pt x="90041" y="137398"/>
                </a:lnTo>
                <a:lnTo>
                  <a:pt x="93764" y="125577"/>
                </a:lnTo>
                <a:lnTo>
                  <a:pt x="98360" y="110547"/>
                </a:lnTo>
                <a:lnTo>
                  <a:pt x="101468" y="99734"/>
                </a:lnTo>
                <a:lnTo>
                  <a:pt x="103823" y="90295"/>
                </a:lnTo>
                <a:lnTo>
                  <a:pt x="106157" y="79385"/>
                </a:lnTo>
                <a:lnTo>
                  <a:pt x="109205" y="64160"/>
                </a:lnTo>
                <a:lnTo>
                  <a:pt x="112241" y="48228"/>
                </a:lnTo>
                <a:lnTo>
                  <a:pt x="114206" y="37138"/>
                </a:lnTo>
                <a:lnTo>
                  <a:pt x="115592" y="27503"/>
                </a:lnTo>
                <a:lnTo>
                  <a:pt x="116790" y="16455"/>
                </a:lnTo>
                <a:lnTo>
                  <a:pt x="118188" y="1130"/>
                </a:lnTo>
                <a:lnTo>
                  <a:pt x="11828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903469" y="6516500"/>
            <a:ext cx="4876" cy="15722"/>
          </a:xfrm>
          <a:custGeom>
            <a:avLst/>
            <a:gdLst/>
            <a:ahLst/>
            <a:cxnLst/>
            <a:rect l="l" t="t" r="r" b="b"/>
            <a:pathLst>
              <a:path w="4876" h="15722">
                <a:moveTo>
                  <a:pt x="4495" y="15722"/>
                </a:moveTo>
                <a:lnTo>
                  <a:pt x="4876" y="13284"/>
                </a:lnTo>
                <a:lnTo>
                  <a:pt x="4686" y="12725"/>
                </a:lnTo>
                <a:lnTo>
                  <a:pt x="4114" y="10477"/>
                </a:lnTo>
                <a:lnTo>
                  <a:pt x="3187" y="6172"/>
                </a:lnTo>
                <a:lnTo>
                  <a:pt x="2806" y="5994"/>
                </a:lnTo>
                <a:lnTo>
                  <a:pt x="1130" y="1689"/>
                </a:lnTo>
                <a:lnTo>
                  <a:pt x="761" y="927"/>
                </a:lnTo>
                <a:lnTo>
                  <a:pt x="761" y="74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5916947" y="7055332"/>
            <a:ext cx="34061" cy="31076"/>
          </a:xfrm>
          <a:custGeom>
            <a:avLst/>
            <a:gdLst/>
            <a:ahLst/>
            <a:cxnLst/>
            <a:rect l="l" t="t" r="r" b="b"/>
            <a:pathLst>
              <a:path w="34061" h="31076">
                <a:moveTo>
                  <a:pt x="0" y="0"/>
                </a:moveTo>
                <a:lnTo>
                  <a:pt x="7302" y="3378"/>
                </a:lnTo>
                <a:lnTo>
                  <a:pt x="7683" y="3746"/>
                </a:lnTo>
                <a:lnTo>
                  <a:pt x="14414" y="8420"/>
                </a:lnTo>
                <a:lnTo>
                  <a:pt x="20777" y="13093"/>
                </a:lnTo>
                <a:lnTo>
                  <a:pt x="21336" y="13296"/>
                </a:lnTo>
                <a:lnTo>
                  <a:pt x="26390" y="19100"/>
                </a:lnTo>
                <a:lnTo>
                  <a:pt x="30886" y="24142"/>
                </a:lnTo>
                <a:lnTo>
                  <a:pt x="31445" y="24904"/>
                </a:lnTo>
                <a:lnTo>
                  <a:pt x="34061" y="3107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4282669" y="6871356"/>
            <a:ext cx="33693" cy="82169"/>
          </a:xfrm>
          <a:custGeom>
            <a:avLst/>
            <a:gdLst/>
            <a:ahLst/>
            <a:cxnLst/>
            <a:rect l="l" t="t" r="r" b="b"/>
            <a:pathLst>
              <a:path w="33693" h="82169">
                <a:moveTo>
                  <a:pt x="0" y="46037"/>
                </a:moveTo>
                <a:lnTo>
                  <a:pt x="2984" y="56705"/>
                </a:lnTo>
                <a:lnTo>
                  <a:pt x="14782" y="70370"/>
                </a:lnTo>
                <a:lnTo>
                  <a:pt x="33693" y="82169"/>
                </a:lnTo>
                <a:lnTo>
                  <a:pt x="3369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4281544" y="6831120"/>
            <a:ext cx="2247" cy="86271"/>
          </a:xfrm>
          <a:custGeom>
            <a:avLst/>
            <a:gdLst/>
            <a:ahLst/>
            <a:cxnLst/>
            <a:rect l="l" t="t" r="r" b="b"/>
            <a:pathLst>
              <a:path w="2247" h="86271">
                <a:moveTo>
                  <a:pt x="2247" y="11226"/>
                </a:moveTo>
                <a:lnTo>
                  <a:pt x="0" y="0"/>
                </a:lnTo>
                <a:lnTo>
                  <a:pt x="0" y="82156"/>
                </a:lnTo>
                <a:lnTo>
                  <a:pt x="1130" y="8627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484055" y="6871352"/>
            <a:ext cx="0" cy="82169"/>
          </a:xfrm>
          <a:custGeom>
            <a:avLst/>
            <a:gdLst/>
            <a:ahLst/>
            <a:cxnLst/>
            <a:rect l="l" t="t" r="r" b="b"/>
            <a:pathLst>
              <a:path w="0" h="82169">
                <a:moveTo>
                  <a:pt x="0" y="8216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4316360" y="6863304"/>
            <a:ext cx="4673" cy="8051"/>
          </a:xfrm>
          <a:custGeom>
            <a:avLst/>
            <a:gdLst/>
            <a:ahLst/>
            <a:cxnLst/>
            <a:rect l="l" t="t" r="r" b="b"/>
            <a:pathLst>
              <a:path w="4673" h="8051">
                <a:moveTo>
                  <a:pt x="0" y="8051"/>
                </a:moveTo>
                <a:lnTo>
                  <a:pt x="190" y="6184"/>
                </a:lnTo>
                <a:lnTo>
                  <a:pt x="1866" y="2438"/>
                </a:lnTo>
                <a:lnTo>
                  <a:pt x="467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288095" y="6814828"/>
            <a:ext cx="2247" cy="20967"/>
          </a:xfrm>
          <a:custGeom>
            <a:avLst/>
            <a:gdLst/>
            <a:ahLst/>
            <a:cxnLst/>
            <a:rect l="l" t="t" r="r" b="b"/>
            <a:pathLst>
              <a:path w="2247" h="20967">
                <a:moveTo>
                  <a:pt x="2247" y="20967"/>
                </a:moveTo>
                <a:lnTo>
                  <a:pt x="0" y="10477"/>
                </a:lnTo>
                <a:lnTo>
                  <a:pt x="224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4281548" y="6818389"/>
            <a:ext cx="2616" cy="12725"/>
          </a:xfrm>
          <a:custGeom>
            <a:avLst/>
            <a:gdLst/>
            <a:ahLst/>
            <a:cxnLst/>
            <a:rect l="l" t="t" r="r" b="b"/>
            <a:pathLst>
              <a:path w="2616" h="12725">
                <a:moveTo>
                  <a:pt x="0" y="12725"/>
                </a:moveTo>
                <a:lnTo>
                  <a:pt x="261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4318416" y="6787135"/>
            <a:ext cx="2616" cy="190"/>
          </a:xfrm>
          <a:custGeom>
            <a:avLst/>
            <a:gdLst/>
            <a:ahLst/>
            <a:cxnLst/>
            <a:rect l="l" t="t" r="r" b="b"/>
            <a:pathLst>
              <a:path w="2616" h="190">
                <a:moveTo>
                  <a:pt x="0" y="0"/>
                </a:moveTo>
                <a:lnTo>
                  <a:pt x="2616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4318416" y="6671844"/>
            <a:ext cx="240118" cy="115290"/>
          </a:xfrm>
          <a:custGeom>
            <a:avLst/>
            <a:gdLst/>
            <a:ahLst/>
            <a:cxnLst/>
            <a:rect l="l" t="t" r="r" b="b"/>
            <a:pathLst>
              <a:path w="240118" h="115290">
                <a:moveTo>
                  <a:pt x="0" y="115290"/>
                </a:moveTo>
                <a:lnTo>
                  <a:pt x="24011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4448684" y="6816333"/>
            <a:ext cx="3555" cy="16090"/>
          </a:xfrm>
          <a:custGeom>
            <a:avLst/>
            <a:gdLst/>
            <a:ahLst/>
            <a:cxnLst/>
            <a:rect l="l" t="t" r="r" b="b"/>
            <a:pathLst>
              <a:path w="3555" h="16090">
                <a:moveTo>
                  <a:pt x="1308" y="16090"/>
                </a:moveTo>
                <a:lnTo>
                  <a:pt x="3556" y="803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4348551" y="6814460"/>
            <a:ext cx="17957" cy="29946"/>
          </a:xfrm>
          <a:custGeom>
            <a:avLst/>
            <a:gdLst/>
            <a:ahLst/>
            <a:cxnLst/>
            <a:rect l="l" t="t" r="r" b="b"/>
            <a:pathLst>
              <a:path w="17957" h="29946">
                <a:moveTo>
                  <a:pt x="4864" y="0"/>
                </a:moveTo>
                <a:lnTo>
                  <a:pt x="0" y="7861"/>
                </a:lnTo>
                <a:lnTo>
                  <a:pt x="749" y="16090"/>
                </a:lnTo>
                <a:lnTo>
                  <a:pt x="6921" y="23774"/>
                </a:lnTo>
                <a:lnTo>
                  <a:pt x="17957" y="299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4479373" y="6796863"/>
            <a:ext cx="160210" cy="74498"/>
          </a:xfrm>
          <a:custGeom>
            <a:avLst/>
            <a:gdLst/>
            <a:ahLst/>
            <a:cxnLst/>
            <a:rect l="l" t="t" r="r" b="b"/>
            <a:pathLst>
              <a:path w="160210" h="74498">
                <a:moveTo>
                  <a:pt x="0" y="66446"/>
                </a:moveTo>
                <a:lnTo>
                  <a:pt x="2806" y="68872"/>
                </a:lnTo>
                <a:lnTo>
                  <a:pt x="3733" y="70739"/>
                </a:lnTo>
                <a:lnTo>
                  <a:pt x="4686" y="74498"/>
                </a:lnTo>
                <a:lnTo>
                  <a:pt x="16021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4476948" y="5982164"/>
            <a:ext cx="50901" cy="119964"/>
          </a:xfrm>
          <a:custGeom>
            <a:avLst/>
            <a:gdLst/>
            <a:ahLst/>
            <a:cxnLst/>
            <a:rect l="l" t="t" r="r" b="b"/>
            <a:pathLst>
              <a:path w="50901" h="119964">
                <a:moveTo>
                  <a:pt x="15341" y="119964"/>
                </a:moveTo>
                <a:lnTo>
                  <a:pt x="8420" y="85521"/>
                </a:lnTo>
                <a:lnTo>
                  <a:pt x="0" y="13093"/>
                </a:lnTo>
                <a:lnTo>
                  <a:pt x="15900" y="20396"/>
                </a:lnTo>
                <a:lnTo>
                  <a:pt x="30873" y="20586"/>
                </a:lnTo>
                <a:lnTo>
                  <a:pt x="43040" y="13474"/>
                </a:lnTo>
                <a:lnTo>
                  <a:pt x="5090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4959254" y="5593045"/>
            <a:ext cx="46037" cy="48856"/>
          </a:xfrm>
          <a:custGeom>
            <a:avLst/>
            <a:gdLst/>
            <a:ahLst/>
            <a:cxnLst/>
            <a:rect l="l" t="t" r="r" b="b"/>
            <a:pathLst>
              <a:path w="46037" h="48856">
                <a:moveTo>
                  <a:pt x="0" y="44551"/>
                </a:moveTo>
                <a:lnTo>
                  <a:pt x="15722" y="48856"/>
                </a:lnTo>
                <a:lnTo>
                  <a:pt x="29578" y="45669"/>
                </a:lnTo>
                <a:lnTo>
                  <a:pt x="40043" y="35559"/>
                </a:lnTo>
                <a:lnTo>
                  <a:pt x="45478" y="20408"/>
                </a:lnTo>
                <a:lnTo>
                  <a:pt x="4603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390474" y="6336258"/>
            <a:ext cx="51092" cy="20586"/>
          </a:xfrm>
          <a:custGeom>
            <a:avLst/>
            <a:gdLst/>
            <a:ahLst/>
            <a:cxnLst/>
            <a:rect l="l" t="t" r="r" b="b"/>
            <a:pathLst>
              <a:path w="51092" h="20586">
                <a:moveTo>
                  <a:pt x="51092" y="7492"/>
                </a:moveTo>
                <a:lnTo>
                  <a:pt x="34988" y="203"/>
                </a:lnTo>
                <a:lnTo>
                  <a:pt x="20015" y="0"/>
                </a:lnTo>
                <a:lnTo>
                  <a:pt x="8039" y="7111"/>
                </a:lnTo>
                <a:lnTo>
                  <a:pt x="0" y="2058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4467580" y="5916848"/>
            <a:ext cx="14973" cy="5791"/>
          </a:xfrm>
          <a:custGeom>
            <a:avLst/>
            <a:gdLst/>
            <a:ahLst/>
            <a:cxnLst/>
            <a:rect l="l" t="t" r="r" b="b"/>
            <a:pathLst>
              <a:path w="14973" h="5791">
                <a:moveTo>
                  <a:pt x="0" y="5791"/>
                </a:moveTo>
                <a:lnTo>
                  <a:pt x="3746" y="1676"/>
                </a:lnTo>
                <a:lnTo>
                  <a:pt x="8978" y="0"/>
                </a:lnTo>
                <a:lnTo>
                  <a:pt x="14973" y="92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4483484" y="5957451"/>
            <a:ext cx="18161" cy="8801"/>
          </a:xfrm>
          <a:custGeom>
            <a:avLst/>
            <a:gdLst/>
            <a:ahLst/>
            <a:cxnLst/>
            <a:rect l="l" t="t" r="r" b="b"/>
            <a:pathLst>
              <a:path w="18161" h="8801">
                <a:moveTo>
                  <a:pt x="18161" y="0"/>
                </a:moveTo>
                <a:lnTo>
                  <a:pt x="15163" y="5422"/>
                </a:lnTo>
                <a:lnTo>
                  <a:pt x="10668" y="8420"/>
                </a:lnTo>
                <a:lnTo>
                  <a:pt x="5067" y="8801"/>
                </a:lnTo>
                <a:lnTo>
                  <a:pt x="0" y="674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4476943" y="5801359"/>
            <a:ext cx="166014" cy="79730"/>
          </a:xfrm>
          <a:custGeom>
            <a:avLst/>
            <a:gdLst/>
            <a:ahLst/>
            <a:cxnLst/>
            <a:rect l="l" t="t" r="r" b="b"/>
            <a:pathLst>
              <a:path w="166014" h="79730">
                <a:moveTo>
                  <a:pt x="0" y="79730"/>
                </a:moveTo>
                <a:lnTo>
                  <a:pt x="16601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4484061" y="6870795"/>
            <a:ext cx="172364" cy="82727"/>
          </a:xfrm>
          <a:custGeom>
            <a:avLst/>
            <a:gdLst/>
            <a:ahLst/>
            <a:cxnLst/>
            <a:rect l="l" t="t" r="r" b="b"/>
            <a:pathLst>
              <a:path w="172364" h="82727">
                <a:moveTo>
                  <a:pt x="172364" y="0"/>
                </a:moveTo>
                <a:lnTo>
                  <a:pt x="0" y="8272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4507821" y="5976913"/>
            <a:ext cx="53530" cy="25831"/>
          </a:xfrm>
          <a:custGeom>
            <a:avLst/>
            <a:gdLst/>
            <a:ahLst/>
            <a:cxnLst/>
            <a:rect l="l" t="t" r="r" b="b"/>
            <a:pathLst>
              <a:path w="53530" h="25831">
                <a:moveTo>
                  <a:pt x="0" y="25831"/>
                </a:moveTo>
                <a:lnTo>
                  <a:pt x="5353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4631721" y="6537463"/>
            <a:ext cx="37058" cy="50533"/>
          </a:xfrm>
          <a:custGeom>
            <a:avLst/>
            <a:gdLst/>
            <a:ahLst/>
            <a:cxnLst/>
            <a:rect l="l" t="t" r="r" b="b"/>
            <a:pathLst>
              <a:path w="37058" h="50533">
                <a:moveTo>
                  <a:pt x="37058" y="50533"/>
                </a:moveTo>
                <a:lnTo>
                  <a:pt x="26758" y="3799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4992935" y="5205817"/>
            <a:ext cx="248932" cy="118465"/>
          </a:xfrm>
          <a:custGeom>
            <a:avLst/>
            <a:gdLst/>
            <a:ahLst/>
            <a:cxnLst/>
            <a:rect l="l" t="t" r="r" b="b"/>
            <a:pathLst>
              <a:path w="248932" h="118465">
                <a:moveTo>
                  <a:pt x="246684" y="0"/>
                </a:moveTo>
                <a:lnTo>
                  <a:pt x="248932" y="381"/>
                </a:lnTo>
                <a:lnTo>
                  <a:pt x="4686" y="117906"/>
                </a:lnTo>
                <a:lnTo>
                  <a:pt x="0" y="118465"/>
                </a:lnTo>
                <a:lnTo>
                  <a:pt x="11798" y="116979"/>
                </a:lnTo>
                <a:lnTo>
                  <a:pt x="3746" y="11772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4688993" y="6537835"/>
            <a:ext cx="16649" cy="22085"/>
          </a:xfrm>
          <a:custGeom>
            <a:avLst/>
            <a:gdLst/>
            <a:ahLst/>
            <a:cxnLst/>
            <a:rect l="l" t="t" r="r" b="b"/>
            <a:pathLst>
              <a:path w="16649" h="22085">
                <a:moveTo>
                  <a:pt x="0" y="0"/>
                </a:moveTo>
                <a:lnTo>
                  <a:pt x="16649" y="2208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4712012" y="6834489"/>
            <a:ext cx="20027" cy="9728"/>
          </a:xfrm>
          <a:custGeom>
            <a:avLst/>
            <a:gdLst/>
            <a:ahLst/>
            <a:cxnLst/>
            <a:rect l="l" t="t" r="r" b="b"/>
            <a:pathLst>
              <a:path w="20027" h="9728">
                <a:moveTo>
                  <a:pt x="0" y="9728"/>
                </a:moveTo>
                <a:lnTo>
                  <a:pt x="2002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4942780" y="5555054"/>
            <a:ext cx="14782" cy="5994"/>
          </a:xfrm>
          <a:custGeom>
            <a:avLst/>
            <a:gdLst/>
            <a:ahLst/>
            <a:cxnLst/>
            <a:rect l="l" t="t" r="r" b="b"/>
            <a:pathLst>
              <a:path w="14782" h="5994">
                <a:moveTo>
                  <a:pt x="0" y="5994"/>
                </a:moveTo>
                <a:lnTo>
                  <a:pt x="3937" y="1689"/>
                </a:lnTo>
                <a:lnTo>
                  <a:pt x="8991" y="0"/>
                </a:lnTo>
                <a:lnTo>
                  <a:pt x="14782" y="93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4963751" y="5595860"/>
            <a:ext cx="13093" cy="8610"/>
          </a:xfrm>
          <a:custGeom>
            <a:avLst/>
            <a:gdLst/>
            <a:ahLst/>
            <a:cxnLst/>
            <a:rect l="l" t="t" r="r" b="b"/>
            <a:pathLst>
              <a:path w="13093" h="8610">
                <a:moveTo>
                  <a:pt x="13093" y="0"/>
                </a:moveTo>
                <a:lnTo>
                  <a:pt x="10096" y="5232"/>
                </a:lnTo>
                <a:lnTo>
                  <a:pt x="5600" y="8229"/>
                </a:lnTo>
                <a:lnTo>
                  <a:pt x="0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4988825" y="5615134"/>
            <a:ext cx="49225" cy="23583"/>
          </a:xfrm>
          <a:custGeom>
            <a:avLst/>
            <a:gdLst/>
            <a:ahLst/>
            <a:cxnLst/>
            <a:rect l="l" t="t" r="r" b="b"/>
            <a:pathLst>
              <a:path w="49225" h="23583">
                <a:moveTo>
                  <a:pt x="0" y="23583"/>
                </a:moveTo>
                <a:lnTo>
                  <a:pt x="4922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4992935" y="5205817"/>
            <a:ext cx="246684" cy="118465"/>
          </a:xfrm>
          <a:custGeom>
            <a:avLst/>
            <a:gdLst/>
            <a:ahLst/>
            <a:cxnLst/>
            <a:rect l="l" t="t" r="r" b="b"/>
            <a:pathLst>
              <a:path w="246684" h="118465">
                <a:moveTo>
                  <a:pt x="246684" y="0"/>
                </a:moveTo>
                <a:lnTo>
                  <a:pt x="0" y="1184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431270" y="6452866"/>
            <a:ext cx="10299" cy="5054"/>
          </a:xfrm>
          <a:custGeom>
            <a:avLst/>
            <a:gdLst/>
            <a:ahLst/>
            <a:cxnLst/>
            <a:rect l="l" t="t" r="r" b="b"/>
            <a:pathLst>
              <a:path w="10299" h="5054">
                <a:moveTo>
                  <a:pt x="0" y="0"/>
                </a:moveTo>
                <a:lnTo>
                  <a:pt x="10299" y="50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5005293" y="6594165"/>
            <a:ext cx="408190" cy="195961"/>
          </a:xfrm>
          <a:custGeom>
            <a:avLst/>
            <a:gdLst/>
            <a:ahLst/>
            <a:cxnLst/>
            <a:rect l="l" t="t" r="r" b="b"/>
            <a:pathLst>
              <a:path w="408190" h="195960">
                <a:moveTo>
                  <a:pt x="0" y="195961"/>
                </a:moveTo>
                <a:lnTo>
                  <a:pt x="40819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5005293" y="6788627"/>
            <a:ext cx="0" cy="1498"/>
          </a:xfrm>
          <a:custGeom>
            <a:avLst/>
            <a:gdLst/>
            <a:ahLst/>
            <a:cxnLst/>
            <a:rect l="l" t="t" r="r" b="b"/>
            <a:pathLst>
              <a:path w="0" h="1498">
                <a:moveTo>
                  <a:pt x="0" y="149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5469831" y="5530538"/>
            <a:ext cx="31623" cy="37807"/>
          </a:xfrm>
          <a:custGeom>
            <a:avLst/>
            <a:gdLst/>
            <a:ahLst/>
            <a:cxnLst/>
            <a:rect l="l" t="t" r="r" b="b"/>
            <a:pathLst>
              <a:path w="31623" h="37807">
                <a:moveTo>
                  <a:pt x="31623" y="37807"/>
                </a:moveTo>
                <a:lnTo>
                  <a:pt x="31623" y="35001"/>
                </a:lnTo>
                <a:lnTo>
                  <a:pt x="30683" y="33134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5045346" y="5206198"/>
            <a:ext cx="215798" cy="112852"/>
          </a:xfrm>
          <a:custGeom>
            <a:avLst/>
            <a:gdLst/>
            <a:ahLst/>
            <a:cxnLst/>
            <a:rect l="l" t="t" r="r" b="b"/>
            <a:pathLst>
              <a:path w="215798" h="112852">
                <a:moveTo>
                  <a:pt x="0" y="112852"/>
                </a:moveTo>
                <a:lnTo>
                  <a:pt x="215798" y="9169"/>
                </a:lnTo>
                <a:lnTo>
                  <a:pt x="19651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490037" y="5438833"/>
            <a:ext cx="236943" cy="113601"/>
          </a:xfrm>
          <a:custGeom>
            <a:avLst/>
            <a:gdLst/>
            <a:ahLst/>
            <a:cxnLst/>
            <a:rect l="l" t="t" r="r" b="b"/>
            <a:pathLst>
              <a:path w="236943" h="113601">
                <a:moveTo>
                  <a:pt x="236943" y="0"/>
                </a:moveTo>
                <a:lnTo>
                  <a:pt x="0" y="1136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5918822" y="7139562"/>
            <a:ext cx="0" cy="82156"/>
          </a:xfrm>
          <a:custGeom>
            <a:avLst/>
            <a:gdLst/>
            <a:ahLst/>
            <a:cxnLst/>
            <a:rect l="l" t="t" r="r" b="b"/>
            <a:pathLst>
              <a:path w="0" h="82156">
                <a:moveTo>
                  <a:pt x="0" y="8215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5480862" y="7099310"/>
            <a:ext cx="472770" cy="332409"/>
          </a:xfrm>
          <a:custGeom>
            <a:avLst/>
            <a:gdLst/>
            <a:ahLst/>
            <a:cxnLst/>
            <a:rect l="l" t="t" r="r" b="b"/>
            <a:pathLst>
              <a:path w="472770" h="332409">
                <a:moveTo>
                  <a:pt x="470522" y="11048"/>
                </a:moveTo>
                <a:lnTo>
                  <a:pt x="472770" y="0"/>
                </a:lnTo>
                <a:lnTo>
                  <a:pt x="472770" y="82168"/>
                </a:lnTo>
                <a:lnTo>
                  <a:pt x="468655" y="96761"/>
                </a:lnTo>
                <a:lnTo>
                  <a:pt x="456869" y="110616"/>
                </a:lnTo>
                <a:lnTo>
                  <a:pt x="437959" y="122402"/>
                </a:lnTo>
                <a:lnTo>
                  <a:pt x="0" y="332409"/>
                </a:lnTo>
                <a:lnTo>
                  <a:pt x="0" y="25024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5278542" y="7309311"/>
            <a:ext cx="35001" cy="122402"/>
          </a:xfrm>
          <a:custGeom>
            <a:avLst/>
            <a:gdLst/>
            <a:ahLst/>
            <a:cxnLst/>
            <a:rect l="l" t="t" r="r" b="b"/>
            <a:pathLst>
              <a:path w="35001" h="122402">
                <a:moveTo>
                  <a:pt x="35001" y="40424"/>
                </a:moveTo>
                <a:lnTo>
                  <a:pt x="35001" y="122402"/>
                </a:lnTo>
                <a:lnTo>
                  <a:pt x="15913" y="110604"/>
                </a:lnTo>
                <a:lnTo>
                  <a:pt x="3937" y="96951"/>
                </a:lnTo>
                <a:lnTo>
                  <a:pt x="0" y="82156"/>
                </a:lnTo>
                <a:lnTo>
                  <a:pt x="0" y="0"/>
                </a:lnTo>
                <a:lnTo>
                  <a:pt x="2247" y="1122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313544" y="7341505"/>
            <a:ext cx="4305" cy="8229"/>
          </a:xfrm>
          <a:custGeom>
            <a:avLst/>
            <a:gdLst/>
            <a:ahLst/>
            <a:cxnLst/>
            <a:rect l="l" t="t" r="r" b="b"/>
            <a:pathLst>
              <a:path w="4305" h="8229">
                <a:moveTo>
                  <a:pt x="0" y="8229"/>
                </a:moveTo>
                <a:lnTo>
                  <a:pt x="0" y="6172"/>
                </a:lnTo>
                <a:lnTo>
                  <a:pt x="558" y="4305"/>
                </a:lnTo>
                <a:lnTo>
                  <a:pt x="1689" y="2425"/>
                </a:lnTo>
                <a:lnTo>
                  <a:pt x="430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5285092" y="7293020"/>
            <a:ext cx="2247" cy="20967"/>
          </a:xfrm>
          <a:custGeom>
            <a:avLst/>
            <a:gdLst/>
            <a:ahLst/>
            <a:cxnLst/>
            <a:rect l="l" t="t" r="r" b="b"/>
            <a:pathLst>
              <a:path w="2247" h="20967">
                <a:moveTo>
                  <a:pt x="2247" y="20967"/>
                </a:moveTo>
                <a:lnTo>
                  <a:pt x="0" y="10490"/>
                </a:lnTo>
                <a:lnTo>
                  <a:pt x="205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5317851" y="7108680"/>
            <a:ext cx="462661" cy="156832"/>
          </a:xfrm>
          <a:custGeom>
            <a:avLst/>
            <a:gdLst/>
            <a:ahLst/>
            <a:cxnLst/>
            <a:rect l="l" t="t" r="r" b="b"/>
            <a:pathLst>
              <a:path w="462661" h="156832">
                <a:moveTo>
                  <a:pt x="0" y="156832"/>
                </a:moveTo>
                <a:lnTo>
                  <a:pt x="300951" y="12534"/>
                </a:lnTo>
                <a:lnTo>
                  <a:pt x="299453" y="12153"/>
                </a:lnTo>
                <a:lnTo>
                  <a:pt x="297954" y="12534"/>
                </a:lnTo>
                <a:lnTo>
                  <a:pt x="298335" y="10655"/>
                </a:lnTo>
                <a:lnTo>
                  <a:pt x="298145" y="11214"/>
                </a:lnTo>
                <a:lnTo>
                  <a:pt x="297954" y="6730"/>
                </a:lnTo>
                <a:lnTo>
                  <a:pt x="296265" y="0"/>
                </a:lnTo>
                <a:lnTo>
                  <a:pt x="300012" y="5041"/>
                </a:lnTo>
                <a:lnTo>
                  <a:pt x="301891" y="8788"/>
                </a:lnTo>
                <a:lnTo>
                  <a:pt x="302069" y="11036"/>
                </a:lnTo>
                <a:lnTo>
                  <a:pt x="300951" y="12534"/>
                </a:lnTo>
                <a:lnTo>
                  <a:pt x="459295" y="88518"/>
                </a:lnTo>
                <a:lnTo>
                  <a:pt x="460794" y="87579"/>
                </a:lnTo>
                <a:lnTo>
                  <a:pt x="462661" y="85343"/>
                </a:lnTo>
                <a:lnTo>
                  <a:pt x="461530" y="82905"/>
                </a:lnTo>
                <a:lnTo>
                  <a:pt x="457415" y="77292"/>
                </a:lnTo>
                <a:lnTo>
                  <a:pt x="296265" y="0"/>
                </a:lnTo>
                <a:lnTo>
                  <a:pt x="296265" y="132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5278545" y="7296581"/>
            <a:ext cx="2616" cy="12725"/>
          </a:xfrm>
          <a:custGeom>
            <a:avLst/>
            <a:gdLst/>
            <a:ahLst/>
            <a:cxnLst/>
            <a:rect l="l" t="t" r="r" b="b"/>
            <a:pathLst>
              <a:path w="2616" h="12725">
                <a:moveTo>
                  <a:pt x="0" y="12725"/>
                </a:moveTo>
                <a:lnTo>
                  <a:pt x="261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5315234" y="7265135"/>
            <a:ext cx="2616" cy="381"/>
          </a:xfrm>
          <a:custGeom>
            <a:avLst/>
            <a:gdLst/>
            <a:ahLst/>
            <a:cxnLst/>
            <a:rect l="l" t="t" r="r" b="b"/>
            <a:pathLst>
              <a:path w="2616" h="380">
                <a:moveTo>
                  <a:pt x="0" y="190"/>
                </a:moveTo>
                <a:lnTo>
                  <a:pt x="1308" y="0"/>
                </a:lnTo>
                <a:lnTo>
                  <a:pt x="2616" y="38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306058" y="6774412"/>
            <a:ext cx="142621" cy="68122"/>
          </a:xfrm>
          <a:custGeom>
            <a:avLst/>
            <a:gdLst/>
            <a:ahLst/>
            <a:cxnLst/>
            <a:rect l="l" t="t" r="r" b="b"/>
            <a:pathLst>
              <a:path w="142621" h="68122">
                <a:moveTo>
                  <a:pt x="0" y="68122"/>
                </a:moveTo>
                <a:lnTo>
                  <a:pt x="142621" y="0"/>
                </a:lnTo>
                <a:lnTo>
                  <a:pt x="123151" y="934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5306806" y="6842161"/>
            <a:ext cx="58585" cy="41922"/>
          </a:xfrm>
          <a:custGeom>
            <a:avLst/>
            <a:gdLst/>
            <a:ahLst/>
            <a:cxnLst/>
            <a:rect l="l" t="t" r="r" b="b"/>
            <a:pathLst>
              <a:path w="58585" h="41922">
                <a:moveTo>
                  <a:pt x="58585" y="41922"/>
                </a:moveTo>
                <a:lnTo>
                  <a:pt x="13855" y="897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5476378" y="7341500"/>
            <a:ext cx="4495" cy="8051"/>
          </a:xfrm>
          <a:custGeom>
            <a:avLst/>
            <a:gdLst/>
            <a:ahLst/>
            <a:cxnLst/>
            <a:rect l="l" t="t" r="r" b="b"/>
            <a:pathLst>
              <a:path w="4495" h="8051">
                <a:moveTo>
                  <a:pt x="0" y="0"/>
                </a:moveTo>
                <a:lnTo>
                  <a:pt x="2616" y="2425"/>
                </a:lnTo>
                <a:lnTo>
                  <a:pt x="3733" y="4305"/>
                </a:lnTo>
                <a:lnTo>
                  <a:pt x="4495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5789866" y="7152839"/>
            <a:ext cx="77673" cy="42862"/>
          </a:xfrm>
          <a:custGeom>
            <a:avLst/>
            <a:gdLst/>
            <a:ahLst/>
            <a:cxnLst/>
            <a:rect l="l" t="t" r="r" b="b"/>
            <a:pathLst>
              <a:path w="77673" h="42862">
                <a:moveTo>
                  <a:pt x="0" y="42862"/>
                </a:moveTo>
                <a:lnTo>
                  <a:pt x="17970" y="34251"/>
                </a:lnTo>
                <a:lnTo>
                  <a:pt x="69621" y="9359"/>
                </a:lnTo>
                <a:lnTo>
                  <a:pt x="71120" y="11049"/>
                </a:lnTo>
                <a:lnTo>
                  <a:pt x="72999" y="11976"/>
                </a:lnTo>
                <a:lnTo>
                  <a:pt x="75247" y="11976"/>
                </a:lnTo>
                <a:lnTo>
                  <a:pt x="77673" y="11239"/>
                </a:lnTo>
                <a:lnTo>
                  <a:pt x="76923" y="7492"/>
                </a:lnTo>
                <a:lnTo>
                  <a:pt x="74485" y="4305"/>
                </a:lnTo>
                <a:lnTo>
                  <a:pt x="6625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5315234" y="7129080"/>
            <a:ext cx="283921" cy="136245"/>
          </a:xfrm>
          <a:custGeom>
            <a:avLst/>
            <a:gdLst/>
            <a:ahLst/>
            <a:cxnLst/>
            <a:rect l="l" t="t" r="r" b="b"/>
            <a:pathLst>
              <a:path w="283921" h="136245">
                <a:moveTo>
                  <a:pt x="0" y="136245"/>
                </a:moveTo>
                <a:lnTo>
                  <a:pt x="28392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345358" y="7292652"/>
            <a:ext cx="6743" cy="23393"/>
          </a:xfrm>
          <a:custGeom>
            <a:avLst/>
            <a:gdLst/>
            <a:ahLst/>
            <a:cxnLst/>
            <a:rect l="l" t="t" r="r" b="b"/>
            <a:pathLst>
              <a:path w="6743" h="23393">
                <a:moveTo>
                  <a:pt x="6743" y="23393"/>
                </a:moveTo>
                <a:lnTo>
                  <a:pt x="749" y="16103"/>
                </a:lnTo>
                <a:lnTo>
                  <a:pt x="0" y="7861"/>
                </a:lnTo>
                <a:lnTo>
                  <a:pt x="505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5439500" y="7294521"/>
            <a:ext cx="9550" cy="23583"/>
          </a:xfrm>
          <a:custGeom>
            <a:avLst/>
            <a:gdLst/>
            <a:ahLst/>
            <a:cxnLst/>
            <a:rect l="l" t="t" r="r" b="b"/>
            <a:pathLst>
              <a:path w="9550" h="23583">
                <a:moveTo>
                  <a:pt x="5994" y="0"/>
                </a:moveTo>
                <a:lnTo>
                  <a:pt x="9550" y="8051"/>
                </a:lnTo>
                <a:lnTo>
                  <a:pt x="7492" y="16090"/>
                </a:lnTo>
                <a:lnTo>
                  <a:pt x="0" y="235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649118" y="7065256"/>
            <a:ext cx="27330" cy="16471"/>
          </a:xfrm>
          <a:custGeom>
            <a:avLst/>
            <a:gdLst/>
            <a:ahLst/>
            <a:cxnLst/>
            <a:rect l="l" t="t" r="r" b="b"/>
            <a:pathLst>
              <a:path w="27330" h="16471">
                <a:moveTo>
                  <a:pt x="27330" y="0"/>
                </a:moveTo>
                <a:lnTo>
                  <a:pt x="23774" y="9169"/>
                </a:lnTo>
                <a:lnTo>
                  <a:pt x="17602" y="14782"/>
                </a:lnTo>
                <a:lnTo>
                  <a:pt x="9359" y="16471"/>
                </a:lnTo>
                <a:lnTo>
                  <a:pt x="0" y="14033"/>
                </a:lnTo>
                <a:lnTo>
                  <a:pt x="190" y="12166"/>
                </a:lnTo>
                <a:lnTo>
                  <a:pt x="2057" y="8420"/>
                </a:lnTo>
                <a:lnTo>
                  <a:pt x="4686" y="59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5501082" y="6775340"/>
            <a:ext cx="5613" cy="4305"/>
          </a:xfrm>
          <a:custGeom>
            <a:avLst/>
            <a:gdLst/>
            <a:ahLst/>
            <a:cxnLst/>
            <a:rect l="l" t="t" r="r" b="b"/>
            <a:pathLst>
              <a:path w="5613" h="4305">
                <a:moveTo>
                  <a:pt x="5613" y="4305"/>
                </a:moveTo>
                <a:lnTo>
                  <a:pt x="3924" y="3924"/>
                </a:lnTo>
                <a:lnTo>
                  <a:pt x="2235" y="318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5417980" y="6372569"/>
            <a:ext cx="14782" cy="5994"/>
          </a:xfrm>
          <a:custGeom>
            <a:avLst/>
            <a:gdLst/>
            <a:ahLst/>
            <a:cxnLst/>
            <a:rect l="l" t="t" r="r" b="b"/>
            <a:pathLst>
              <a:path w="14782" h="5994">
                <a:moveTo>
                  <a:pt x="0" y="5994"/>
                </a:moveTo>
                <a:lnTo>
                  <a:pt x="3746" y="1689"/>
                </a:lnTo>
                <a:lnTo>
                  <a:pt x="8978" y="0"/>
                </a:lnTo>
                <a:lnTo>
                  <a:pt x="14782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5429210" y="6413375"/>
            <a:ext cx="22834" cy="8610"/>
          </a:xfrm>
          <a:custGeom>
            <a:avLst/>
            <a:gdLst/>
            <a:ahLst/>
            <a:cxnLst/>
            <a:rect l="l" t="t" r="r" b="b"/>
            <a:pathLst>
              <a:path w="22834" h="8610">
                <a:moveTo>
                  <a:pt x="22834" y="0"/>
                </a:moveTo>
                <a:lnTo>
                  <a:pt x="19837" y="5232"/>
                </a:lnTo>
                <a:lnTo>
                  <a:pt x="15341" y="8229"/>
                </a:lnTo>
                <a:lnTo>
                  <a:pt x="9740" y="8610"/>
                </a:lnTo>
                <a:lnTo>
                  <a:pt x="3556" y="6362"/>
                </a:lnTo>
                <a:lnTo>
                  <a:pt x="0" y="355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5410494" y="6322601"/>
            <a:ext cx="28448" cy="13665"/>
          </a:xfrm>
          <a:custGeom>
            <a:avLst/>
            <a:gdLst/>
            <a:ahLst/>
            <a:cxnLst/>
            <a:rect l="l" t="t" r="r" b="b"/>
            <a:pathLst>
              <a:path w="28448" h="13665">
                <a:moveTo>
                  <a:pt x="0" y="13665"/>
                </a:moveTo>
                <a:lnTo>
                  <a:pt x="2844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5448678" y="6739215"/>
            <a:ext cx="77292" cy="35191"/>
          </a:xfrm>
          <a:custGeom>
            <a:avLst/>
            <a:gdLst/>
            <a:ahLst/>
            <a:cxnLst/>
            <a:rect l="l" t="t" r="r" b="b"/>
            <a:pathLst>
              <a:path w="77292" h="35191">
                <a:moveTo>
                  <a:pt x="0" y="35191"/>
                </a:moveTo>
                <a:lnTo>
                  <a:pt x="73558" y="0"/>
                </a:lnTo>
                <a:lnTo>
                  <a:pt x="77292" y="4495"/>
                </a:lnTo>
                <a:lnTo>
                  <a:pt x="69253" y="9182"/>
                </a:lnTo>
                <a:lnTo>
                  <a:pt x="65684" y="6184"/>
                </a:lnTo>
                <a:lnTo>
                  <a:pt x="63817" y="5613"/>
                </a:lnTo>
                <a:lnTo>
                  <a:pt x="61950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5476378" y="7197203"/>
            <a:ext cx="305447" cy="144297"/>
          </a:xfrm>
          <a:custGeom>
            <a:avLst/>
            <a:gdLst/>
            <a:ahLst/>
            <a:cxnLst/>
            <a:rect l="l" t="t" r="r" b="b"/>
            <a:pathLst>
              <a:path w="305447" h="144297">
                <a:moveTo>
                  <a:pt x="0" y="144297"/>
                </a:moveTo>
                <a:lnTo>
                  <a:pt x="300761" y="0"/>
                </a:lnTo>
                <a:lnTo>
                  <a:pt x="303568" y="2438"/>
                </a:lnTo>
                <a:lnTo>
                  <a:pt x="304685" y="4305"/>
                </a:lnTo>
                <a:lnTo>
                  <a:pt x="305447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5475808" y="6748395"/>
            <a:ext cx="314058" cy="447497"/>
          </a:xfrm>
          <a:custGeom>
            <a:avLst/>
            <a:gdLst/>
            <a:ahLst/>
            <a:cxnLst/>
            <a:rect l="l" t="t" r="r" b="b"/>
            <a:pathLst>
              <a:path w="314058" h="447497">
                <a:moveTo>
                  <a:pt x="314058" y="447306"/>
                </a:moveTo>
                <a:lnTo>
                  <a:pt x="312559" y="447497"/>
                </a:lnTo>
                <a:lnTo>
                  <a:pt x="311251" y="447306"/>
                </a:lnTo>
                <a:lnTo>
                  <a:pt x="310883" y="441693"/>
                </a:lnTo>
                <a:lnTo>
                  <a:pt x="307314" y="432892"/>
                </a:lnTo>
                <a:lnTo>
                  <a:pt x="299453" y="437578"/>
                </a:lnTo>
                <a:lnTo>
                  <a:pt x="42113" y="0"/>
                </a:lnTo>
                <a:lnTo>
                  <a:pt x="12357" y="10287"/>
                </a:lnTo>
                <a:lnTo>
                  <a:pt x="0" y="13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5501454" y="5449881"/>
            <a:ext cx="246862" cy="118465"/>
          </a:xfrm>
          <a:custGeom>
            <a:avLst/>
            <a:gdLst/>
            <a:ahLst/>
            <a:cxnLst/>
            <a:rect l="l" t="t" r="r" b="b"/>
            <a:pathLst>
              <a:path w="246862" h="118465">
                <a:moveTo>
                  <a:pt x="0" y="118465"/>
                </a:moveTo>
                <a:lnTo>
                  <a:pt x="24686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5915830" y="6098009"/>
            <a:ext cx="110794" cy="194271"/>
          </a:xfrm>
          <a:custGeom>
            <a:avLst/>
            <a:gdLst/>
            <a:ahLst/>
            <a:cxnLst/>
            <a:rect l="l" t="t" r="r" b="b"/>
            <a:pathLst>
              <a:path w="110794" h="194271">
                <a:moveTo>
                  <a:pt x="110794" y="0"/>
                </a:moveTo>
                <a:lnTo>
                  <a:pt x="0" y="53162"/>
                </a:lnTo>
                <a:lnTo>
                  <a:pt x="2997" y="125031"/>
                </a:lnTo>
                <a:lnTo>
                  <a:pt x="0" y="194271"/>
                </a:lnTo>
                <a:lnTo>
                  <a:pt x="24523" y="18248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5501454" y="5438830"/>
            <a:ext cx="244614" cy="126707"/>
          </a:xfrm>
          <a:custGeom>
            <a:avLst/>
            <a:gdLst/>
            <a:ahLst/>
            <a:cxnLst/>
            <a:rect l="l" t="t" r="r" b="b"/>
            <a:pathLst>
              <a:path w="244614" h="126707">
                <a:moveTo>
                  <a:pt x="0" y="126707"/>
                </a:moveTo>
                <a:lnTo>
                  <a:pt x="244614" y="9359"/>
                </a:lnTo>
                <a:lnTo>
                  <a:pt x="22552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5516613" y="6780957"/>
            <a:ext cx="13296" cy="13093"/>
          </a:xfrm>
          <a:custGeom>
            <a:avLst/>
            <a:gdLst/>
            <a:ahLst/>
            <a:cxnLst/>
            <a:rect l="l" t="t" r="r" b="b"/>
            <a:pathLst>
              <a:path w="13296" h="13093">
                <a:moveTo>
                  <a:pt x="0" y="0"/>
                </a:moveTo>
                <a:lnTo>
                  <a:pt x="6553" y="5422"/>
                </a:lnTo>
                <a:lnTo>
                  <a:pt x="12166" y="13093"/>
                </a:lnTo>
                <a:lnTo>
                  <a:pt x="13296" y="1197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5506695" y="6779265"/>
            <a:ext cx="5054" cy="381"/>
          </a:xfrm>
          <a:custGeom>
            <a:avLst/>
            <a:gdLst/>
            <a:ahLst/>
            <a:cxnLst/>
            <a:rect l="l" t="t" r="r" b="b"/>
            <a:pathLst>
              <a:path w="5054" h="380">
                <a:moveTo>
                  <a:pt x="0" y="380"/>
                </a:moveTo>
                <a:lnTo>
                  <a:pt x="505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5511003" y="6779084"/>
            <a:ext cx="6362" cy="2616"/>
          </a:xfrm>
          <a:custGeom>
            <a:avLst/>
            <a:gdLst/>
            <a:ahLst/>
            <a:cxnLst/>
            <a:rect l="l" t="t" r="r" b="b"/>
            <a:pathLst>
              <a:path w="6362" h="2616">
                <a:moveTo>
                  <a:pt x="0" y="0"/>
                </a:moveTo>
                <a:lnTo>
                  <a:pt x="6362" y="26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5506510" y="6743900"/>
            <a:ext cx="5803" cy="2997"/>
          </a:xfrm>
          <a:custGeom>
            <a:avLst/>
            <a:gdLst/>
            <a:ahLst/>
            <a:cxnLst/>
            <a:rect l="l" t="t" r="r" b="b"/>
            <a:pathLst>
              <a:path w="5803" h="2997">
                <a:moveTo>
                  <a:pt x="4673" y="558"/>
                </a:moveTo>
                <a:lnTo>
                  <a:pt x="5803" y="0"/>
                </a:lnTo>
                <a:lnTo>
                  <a:pt x="0" y="29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5512499" y="6739403"/>
            <a:ext cx="9359" cy="4495"/>
          </a:xfrm>
          <a:custGeom>
            <a:avLst/>
            <a:gdLst/>
            <a:ahLst/>
            <a:cxnLst/>
            <a:rect l="l" t="t" r="r" b="b"/>
            <a:pathLst>
              <a:path w="9359" h="4495">
                <a:moveTo>
                  <a:pt x="0" y="4495"/>
                </a:move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5522229" y="6721250"/>
            <a:ext cx="37426" cy="17970"/>
          </a:xfrm>
          <a:custGeom>
            <a:avLst/>
            <a:gdLst/>
            <a:ahLst/>
            <a:cxnLst/>
            <a:rect l="l" t="t" r="r" b="b"/>
            <a:pathLst>
              <a:path w="37426" h="17970">
                <a:moveTo>
                  <a:pt x="0" y="17970"/>
                </a:moveTo>
                <a:lnTo>
                  <a:pt x="3742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512311" y="6742964"/>
            <a:ext cx="2057" cy="939"/>
          </a:xfrm>
          <a:custGeom>
            <a:avLst/>
            <a:gdLst/>
            <a:ahLst/>
            <a:cxnLst/>
            <a:rect l="l" t="t" r="r" b="b"/>
            <a:pathLst>
              <a:path w="2057" h="939">
                <a:moveTo>
                  <a:pt x="2057" y="0"/>
                </a:moveTo>
                <a:lnTo>
                  <a:pt x="0" y="939"/>
                </a:lnTo>
                <a:lnTo>
                  <a:pt x="186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5527845" y="7012659"/>
            <a:ext cx="140182" cy="60642"/>
          </a:xfrm>
          <a:custGeom>
            <a:avLst/>
            <a:gdLst/>
            <a:ahLst/>
            <a:cxnLst/>
            <a:rect l="l" t="t" r="r" b="b"/>
            <a:pathLst>
              <a:path w="140182" h="60642">
                <a:moveTo>
                  <a:pt x="0" y="4495"/>
                </a:moveTo>
                <a:lnTo>
                  <a:pt x="6184" y="10477"/>
                </a:lnTo>
                <a:lnTo>
                  <a:pt x="12915" y="14592"/>
                </a:lnTo>
                <a:lnTo>
                  <a:pt x="13855" y="10858"/>
                </a:lnTo>
                <a:lnTo>
                  <a:pt x="16090" y="7670"/>
                </a:lnTo>
                <a:lnTo>
                  <a:pt x="31623" y="0"/>
                </a:lnTo>
                <a:lnTo>
                  <a:pt x="139992" y="51841"/>
                </a:lnTo>
                <a:lnTo>
                  <a:pt x="125958" y="58572"/>
                </a:lnTo>
                <a:lnTo>
                  <a:pt x="133629" y="60642"/>
                </a:lnTo>
                <a:lnTo>
                  <a:pt x="140182" y="593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5540759" y="7027259"/>
            <a:ext cx="108356" cy="52031"/>
          </a:xfrm>
          <a:custGeom>
            <a:avLst/>
            <a:gdLst/>
            <a:ahLst/>
            <a:cxnLst/>
            <a:rect l="l" t="t" r="r" b="b"/>
            <a:pathLst>
              <a:path w="108356" h="52031">
                <a:moveTo>
                  <a:pt x="0" y="0"/>
                </a:moveTo>
                <a:lnTo>
                  <a:pt x="108356" y="5203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5528783" y="6794060"/>
            <a:ext cx="139992" cy="236385"/>
          </a:xfrm>
          <a:custGeom>
            <a:avLst/>
            <a:gdLst/>
            <a:ahLst/>
            <a:cxnLst/>
            <a:rect l="l" t="t" r="r" b="b"/>
            <a:pathLst>
              <a:path w="139992" h="236385">
                <a:moveTo>
                  <a:pt x="139992" y="235254"/>
                </a:moveTo>
                <a:lnTo>
                  <a:pt x="139052" y="23638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5525978" y="6743712"/>
            <a:ext cx="257149" cy="437578"/>
          </a:xfrm>
          <a:custGeom>
            <a:avLst/>
            <a:gdLst/>
            <a:ahLst/>
            <a:cxnLst/>
            <a:rect l="l" t="t" r="r" b="b"/>
            <a:pathLst>
              <a:path w="257149" h="437578">
                <a:moveTo>
                  <a:pt x="257149" y="43757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5541688" y="6708156"/>
            <a:ext cx="10858" cy="4673"/>
          </a:xfrm>
          <a:custGeom>
            <a:avLst/>
            <a:gdLst/>
            <a:ahLst/>
            <a:cxnLst/>
            <a:rect l="l" t="t" r="r" b="b"/>
            <a:pathLst>
              <a:path w="10858" h="4673">
                <a:moveTo>
                  <a:pt x="10858" y="4673"/>
                </a:moveTo>
                <a:lnTo>
                  <a:pt x="4686" y="4483"/>
                </a:lnTo>
                <a:lnTo>
                  <a:pt x="1689" y="280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5548619" y="7004052"/>
            <a:ext cx="10858" cy="8610"/>
          </a:xfrm>
          <a:custGeom>
            <a:avLst/>
            <a:gdLst/>
            <a:ahLst/>
            <a:cxnLst/>
            <a:rect l="l" t="t" r="r" b="b"/>
            <a:pathLst>
              <a:path w="10858" h="8610">
                <a:moveTo>
                  <a:pt x="0" y="0"/>
                </a:moveTo>
                <a:lnTo>
                  <a:pt x="5245" y="5054"/>
                </a:lnTo>
                <a:lnTo>
                  <a:pt x="10858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5550490" y="6709460"/>
            <a:ext cx="368338" cy="454609"/>
          </a:xfrm>
          <a:custGeom>
            <a:avLst/>
            <a:gdLst/>
            <a:ahLst/>
            <a:cxnLst/>
            <a:rect l="l" t="t" r="r" b="b"/>
            <a:pathLst>
              <a:path w="368338" h="454609">
                <a:moveTo>
                  <a:pt x="0" y="0"/>
                </a:moveTo>
                <a:lnTo>
                  <a:pt x="1498" y="2616"/>
                </a:lnTo>
                <a:lnTo>
                  <a:pt x="47358" y="57467"/>
                </a:lnTo>
                <a:lnTo>
                  <a:pt x="55397" y="64579"/>
                </a:lnTo>
                <a:lnTo>
                  <a:pt x="67005" y="68503"/>
                </a:lnTo>
                <a:lnTo>
                  <a:pt x="81597" y="68503"/>
                </a:lnTo>
                <a:lnTo>
                  <a:pt x="299643" y="439635"/>
                </a:lnTo>
                <a:lnTo>
                  <a:pt x="302069" y="438886"/>
                </a:lnTo>
                <a:lnTo>
                  <a:pt x="306374" y="444309"/>
                </a:lnTo>
                <a:lnTo>
                  <a:pt x="309372" y="446760"/>
                </a:lnTo>
                <a:lnTo>
                  <a:pt x="311251" y="446938"/>
                </a:lnTo>
                <a:lnTo>
                  <a:pt x="363651" y="422046"/>
                </a:lnTo>
                <a:lnTo>
                  <a:pt x="366458" y="424484"/>
                </a:lnTo>
                <a:lnTo>
                  <a:pt x="367398" y="426351"/>
                </a:lnTo>
                <a:lnTo>
                  <a:pt x="368338" y="430098"/>
                </a:lnTo>
                <a:lnTo>
                  <a:pt x="317055" y="45460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5550682" y="6710958"/>
            <a:ext cx="1117" cy="749"/>
          </a:xfrm>
          <a:custGeom>
            <a:avLst/>
            <a:gdLst/>
            <a:ahLst/>
            <a:cxnLst/>
            <a:rect l="l" t="t" r="r" b="b"/>
            <a:pathLst>
              <a:path w="1117" h="749">
                <a:moveTo>
                  <a:pt x="1117" y="74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5549929" y="6711520"/>
            <a:ext cx="1498" cy="190"/>
          </a:xfrm>
          <a:custGeom>
            <a:avLst/>
            <a:gdLst/>
            <a:ahLst/>
            <a:cxnLst/>
            <a:rect l="l" t="t" r="r" b="b"/>
            <a:pathLst>
              <a:path w="1498" h="190">
                <a:moveTo>
                  <a:pt x="0" y="0"/>
                </a:moveTo>
                <a:lnTo>
                  <a:pt x="1498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5599151" y="7120835"/>
            <a:ext cx="16852" cy="8242"/>
          </a:xfrm>
          <a:custGeom>
            <a:avLst/>
            <a:gdLst/>
            <a:ahLst/>
            <a:cxnLst/>
            <a:rect l="l" t="t" r="r" b="b"/>
            <a:pathLst>
              <a:path w="16852" h="8242">
                <a:moveTo>
                  <a:pt x="0" y="8242"/>
                </a:moveTo>
                <a:lnTo>
                  <a:pt x="1685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5594656" y="6758119"/>
            <a:ext cx="3187" cy="8801"/>
          </a:xfrm>
          <a:custGeom>
            <a:avLst/>
            <a:gdLst/>
            <a:ahLst/>
            <a:cxnLst/>
            <a:rect l="l" t="t" r="r" b="b"/>
            <a:pathLst>
              <a:path w="3187" h="8801">
                <a:moveTo>
                  <a:pt x="3187" y="8801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5855750" y="6458854"/>
            <a:ext cx="47726" cy="57645"/>
          </a:xfrm>
          <a:custGeom>
            <a:avLst/>
            <a:gdLst/>
            <a:ahLst/>
            <a:cxnLst/>
            <a:rect l="l" t="t" r="r" b="b"/>
            <a:pathLst>
              <a:path w="47726" h="57645">
                <a:moveTo>
                  <a:pt x="41363" y="51841"/>
                </a:moveTo>
                <a:lnTo>
                  <a:pt x="47726" y="5764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5896173" y="6519863"/>
            <a:ext cx="9359" cy="32943"/>
          </a:xfrm>
          <a:custGeom>
            <a:avLst/>
            <a:gdLst/>
            <a:ahLst/>
            <a:cxnLst/>
            <a:rect l="l" t="t" r="r" b="b"/>
            <a:pathLst>
              <a:path w="9359" h="32943">
                <a:moveTo>
                  <a:pt x="6743" y="32943"/>
                </a:moveTo>
                <a:lnTo>
                  <a:pt x="8991" y="25082"/>
                </a:lnTo>
                <a:lnTo>
                  <a:pt x="9359" y="14236"/>
                </a:lnTo>
                <a:lnTo>
                  <a:pt x="6362" y="562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5604019" y="6759060"/>
            <a:ext cx="32372" cy="17208"/>
          </a:xfrm>
          <a:custGeom>
            <a:avLst/>
            <a:gdLst/>
            <a:ahLst/>
            <a:cxnLst/>
            <a:rect l="l" t="t" r="r" b="b"/>
            <a:pathLst>
              <a:path w="32372" h="17208">
                <a:moveTo>
                  <a:pt x="0" y="0"/>
                </a:moveTo>
                <a:lnTo>
                  <a:pt x="2984" y="8420"/>
                </a:lnTo>
                <a:lnTo>
                  <a:pt x="9359" y="14224"/>
                </a:lnTo>
                <a:lnTo>
                  <a:pt x="18897" y="17208"/>
                </a:lnTo>
                <a:lnTo>
                  <a:pt x="32372" y="170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5634709" y="6777586"/>
            <a:ext cx="217855" cy="370763"/>
          </a:xfrm>
          <a:custGeom>
            <a:avLst/>
            <a:gdLst/>
            <a:ahLst/>
            <a:cxnLst/>
            <a:rect l="l" t="t" r="r" b="b"/>
            <a:pathLst>
              <a:path w="217855" h="370763">
                <a:moveTo>
                  <a:pt x="217855" y="370763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5632094" y="6777022"/>
            <a:ext cx="5054" cy="939"/>
          </a:xfrm>
          <a:custGeom>
            <a:avLst/>
            <a:gdLst/>
            <a:ahLst/>
            <a:cxnLst/>
            <a:rect l="l" t="t" r="r" b="b"/>
            <a:pathLst>
              <a:path w="5054" h="939">
                <a:moveTo>
                  <a:pt x="0" y="939"/>
                </a:moveTo>
                <a:lnTo>
                  <a:pt x="505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5667093" y="7068433"/>
            <a:ext cx="4864" cy="4495"/>
          </a:xfrm>
          <a:custGeom>
            <a:avLst/>
            <a:gdLst/>
            <a:ahLst/>
            <a:cxnLst/>
            <a:rect l="l" t="t" r="r" b="b"/>
            <a:pathLst>
              <a:path w="4864" h="4495">
                <a:moveTo>
                  <a:pt x="0" y="4495"/>
                </a:moveTo>
                <a:lnTo>
                  <a:pt x="486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5667841" y="7064502"/>
            <a:ext cx="5054" cy="1511"/>
          </a:xfrm>
          <a:custGeom>
            <a:avLst/>
            <a:gdLst/>
            <a:ahLst/>
            <a:cxnLst/>
            <a:rect l="l" t="t" r="r" b="b"/>
            <a:pathLst>
              <a:path w="5054" h="1511">
                <a:moveTo>
                  <a:pt x="0" y="0"/>
                </a:moveTo>
                <a:lnTo>
                  <a:pt x="5054" y="151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5671578" y="7061509"/>
            <a:ext cx="3187" cy="7861"/>
          </a:xfrm>
          <a:custGeom>
            <a:avLst/>
            <a:gdLst/>
            <a:ahLst/>
            <a:cxnLst/>
            <a:rect l="l" t="t" r="r" b="b"/>
            <a:pathLst>
              <a:path w="3187" h="7861">
                <a:moveTo>
                  <a:pt x="3187" y="0"/>
                </a:moveTo>
                <a:lnTo>
                  <a:pt x="0" y="786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5746069" y="5448185"/>
            <a:ext cx="2247" cy="1689"/>
          </a:xfrm>
          <a:custGeom>
            <a:avLst/>
            <a:gdLst/>
            <a:ahLst/>
            <a:cxnLst/>
            <a:rect l="l" t="t" r="r" b="b"/>
            <a:pathLst>
              <a:path w="2247" h="1689">
                <a:moveTo>
                  <a:pt x="2247" y="168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5780507" y="7194012"/>
            <a:ext cx="6553" cy="1689"/>
          </a:xfrm>
          <a:custGeom>
            <a:avLst/>
            <a:gdLst/>
            <a:ahLst/>
            <a:cxnLst/>
            <a:rect l="l" t="t" r="r" b="b"/>
            <a:pathLst>
              <a:path w="6553" h="1689">
                <a:moveTo>
                  <a:pt x="6553" y="168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5944840" y="7083026"/>
            <a:ext cx="2247" cy="20967"/>
          </a:xfrm>
          <a:custGeom>
            <a:avLst/>
            <a:gdLst/>
            <a:ahLst/>
            <a:cxnLst/>
            <a:rect l="l" t="t" r="r" b="b"/>
            <a:pathLst>
              <a:path w="2247" h="20967">
                <a:moveTo>
                  <a:pt x="0" y="20967"/>
                </a:moveTo>
                <a:lnTo>
                  <a:pt x="2247" y="1049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5914142" y="7055138"/>
            <a:ext cx="2806" cy="381"/>
          </a:xfrm>
          <a:custGeom>
            <a:avLst/>
            <a:gdLst/>
            <a:ahLst/>
            <a:cxnLst/>
            <a:rect l="l" t="t" r="r" b="b"/>
            <a:pathLst>
              <a:path w="2806" h="380">
                <a:moveTo>
                  <a:pt x="0" y="380"/>
                </a:moveTo>
                <a:lnTo>
                  <a:pt x="1498" y="0"/>
                </a:lnTo>
                <a:lnTo>
                  <a:pt x="2806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850134" y="7149104"/>
            <a:ext cx="11226" cy="13093"/>
          </a:xfrm>
          <a:custGeom>
            <a:avLst/>
            <a:gdLst/>
            <a:ahLst/>
            <a:cxnLst/>
            <a:rect l="l" t="t" r="r" b="b"/>
            <a:pathLst>
              <a:path w="11226" h="13093">
                <a:moveTo>
                  <a:pt x="0" y="0"/>
                </a:moveTo>
                <a:lnTo>
                  <a:pt x="5422" y="6921"/>
                </a:lnTo>
                <a:lnTo>
                  <a:pt x="11226" y="10858"/>
                </a:lnTo>
                <a:lnTo>
                  <a:pt x="10490" y="12344"/>
                </a:lnTo>
                <a:lnTo>
                  <a:pt x="9359" y="13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858927" y="7155459"/>
            <a:ext cx="2438" cy="4495"/>
          </a:xfrm>
          <a:custGeom>
            <a:avLst/>
            <a:gdLst/>
            <a:ahLst/>
            <a:cxnLst/>
            <a:rect l="l" t="t" r="r" b="b"/>
            <a:pathLst>
              <a:path w="2438" h="4495">
                <a:moveTo>
                  <a:pt x="2438" y="4495"/>
                </a:moveTo>
                <a:lnTo>
                  <a:pt x="2438" y="2997"/>
                </a:lnTo>
                <a:lnTo>
                  <a:pt x="1689" y="93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5859298" y="7155644"/>
            <a:ext cx="939" cy="571"/>
          </a:xfrm>
          <a:custGeom>
            <a:avLst/>
            <a:gdLst/>
            <a:ahLst/>
            <a:cxnLst/>
            <a:rect l="l" t="t" r="r" b="b"/>
            <a:pathLst>
              <a:path w="939" h="571">
                <a:moveTo>
                  <a:pt x="939" y="571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5859684" y="7156033"/>
            <a:ext cx="1308" cy="1117"/>
          </a:xfrm>
          <a:custGeom>
            <a:avLst/>
            <a:gdLst/>
            <a:ahLst/>
            <a:cxnLst/>
            <a:rect l="l" t="t" r="r" b="b"/>
            <a:pathLst>
              <a:path w="1308" h="1117">
                <a:moveTo>
                  <a:pt x="1308" y="111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5904038" y="6532224"/>
            <a:ext cx="3924" cy="21894"/>
          </a:xfrm>
          <a:custGeom>
            <a:avLst/>
            <a:gdLst/>
            <a:ahLst/>
            <a:cxnLst/>
            <a:rect l="l" t="t" r="r" b="b"/>
            <a:pathLst>
              <a:path w="3924" h="21894">
                <a:moveTo>
                  <a:pt x="0" y="21894"/>
                </a:moveTo>
                <a:lnTo>
                  <a:pt x="3365" y="9728"/>
                </a:lnTo>
                <a:lnTo>
                  <a:pt x="392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5951010" y="7086405"/>
            <a:ext cx="2616" cy="12903"/>
          </a:xfrm>
          <a:custGeom>
            <a:avLst/>
            <a:gdLst/>
            <a:ahLst/>
            <a:cxnLst/>
            <a:rect l="l" t="t" r="r" b="b"/>
            <a:pathLst>
              <a:path w="2616" h="12903">
                <a:moveTo>
                  <a:pt x="0" y="0"/>
                </a:moveTo>
                <a:lnTo>
                  <a:pt x="2616" y="1290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5916766" y="6270015"/>
            <a:ext cx="2425" cy="1117"/>
          </a:xfrm>
          <a:custGeom>
            <a:avLst/>
            <a:gdLst/>
            <a:ahLst/>
            <a:cxnLst/>
            <a:rect l="l" t="t" r="r" b="b"/>
            <a:pathLst>
              <a:path w="2425" h="1117">
                <a:moveTo>
                  <a:pt x="0" y="1117"/>
                </a:moveTo>
                <a:lnTo>
                  <a:pt x="242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5027010" y="5862566"/>
            <a:ext cx="211059" cy="673773"/>
          </a:xfrm>
          <a:custGeom>
            <a:avLst/>
            <a:gdLst/>
            <a:ahLst/>
            <a:cxnLst/>
            <a:rect l="l" t="t" r="r" b="b"/>
            <a:pathLst>
              <a:path w="211059" h="673773">
                <a:moveTo>
                  <a:pt x="177050" y="673773"/>
                </a:moveTo>
                <a:lnTo>
                  <a:pt x="183958" y="661489"/>
                </a:lnTo>
                <a:lnTo>
                  <a:pt x="188205" y="652368"/>
                </a:lnTo>
                <a:lnTo>
                  <a:pt x="193141" y="639152"/>
                </a:lnTo>
                <a:lnTo>
                  <a:pt x="198693" y="624764"/>
                </a:lnTo>
                <a:lnTo>
                  <a:pt x="202763" y="614463"/>
                </a:lnTo>
                <a:lnTo>
                  <a:pt x="205489" y="604272"/>
                </a:lnTo>
                <a:lnTo>
                  <a:pt x="206997" y="590486"/>
                </a:lnTo>
                <a:lnTo>
                  <a:pt x="208011" y="572852"/>
                </a:lnTo>
                <a:lnTo>
                  <a:pt x="208876" y="557278"/>
                </a:lnTo>
                <a:lnTo>
                  <a:pt x="209596" y="543456"/>
                </a:lnTo>
                <a:lnTo>
                  <a:pt x="210171" y="531081"/>
                </a:lnTo>
                <a:lnTo>
                  <a:pt x="210602" y="519846"/>
                </a:lnTo>
                <a:lnTo>
                  <a:pt x="210893" y="509447"/>
                </a:lnTo>
                <a:lnTo>
                  <a:pt x="211045" y="499576"/>
                </a:lnTo>
                <a:lnTo>
                  <a:pt x="211059" y="489927"/>
                </a:lnTo>
                <a:lnTo>
                  <a:pt x="210938" y="480196"/>
                </a:lnTo>
                <a:lnTo>
                  <a:pt x="210682" y="470074"/>
                </a:lnTo>
                <a:lnTo>
                  <a:pt x="210295" y="459258"/>
                </a:lnTo>
                <a:lnTo>
                  <a:pt x="209777" y="447439"/>
                </a:lnTo>
                <a:lnTo>
                  <a:pt x="209131" y="434313"/>
                </a:lnTo>
                <a:lnTo>
                  <a:pt x="208358" y="419573"/>
                </a:lnTo>
                <a:lnTo>
                  <a:pt x="207461" y="402914"/>
                </a:lnTo>
                <a:lnTo>
                  <a:pt x="205776" y="379347"/>
                </a:lnTo>
                <a:lnTo>
                  <a:pt x="203858" y="368374"/>
                </a:lnTo>
                <a:lnTo>
                  <a:pt x="201172" y="358712"/>
                </a:lnTo>
                <a:lnTo>
                  <a:pt x="197645" y="347642"/>
                </a:lnTo>
                <a:lnTo>
                  <a:pt x="193206" y="332446"/>
                </a:lnTo>
                <a:lnTo>
                  <a:pt x="188934" y="317023"/>
                </a:lnTo>
                <a:lnTo>
                  <a:pt x="185775" y="306155"/>
                </a:lnTo>
                <a:lnTo>
                  <a:pt x="179171" y="286590"/>
                </a:lnTo>
                <a:lnTo>
                  <a:pt x="174012" y="272506"/>
                </a:lnTo>
                <a:lnTo>
                  <a:pt x="167591" y="255218"/>
                </a:lnTo>
                <a:lnTo>
                  <a:pt x="163491" y="244615"/>
                </a:lnTo>
                <a:lnTo>
                  <a:pt x="155273" y="225836"/>
                </a:lnTo>
                <a:lnTo>
                  <a:pt x="149011" y="212507"/>
                </a:lnTo>
                <a:lnTo>
                  <a:pt x="140706" y="194946"/>
                </a:lnTo>
                <a:lnTo>
                  <a:pt x="135722" y="184706"/>
                </a:lnTo>
                <a:lnTo>
                  <a:pt x="125985" y="166641"/>
                </a:lnTo>
                <a:lnTo>
                  <a:pt x="118672" y="153935"/>
                </a:lnTo>
                <a:lnTo>
                  <a:pt x="108775" y="137049"/>
                </a:lnTo>
                <a:lnTo>
                  <a:pt x="102925" y="127333"/>
                </a:lnTo>
                <a:lnTo>
                  <a:pt x="91567" y="110125"/>
                </a:lnTo>
                <a:lnTo>
                  <a:pt x="83004" y="97900"/>
                </a:lnTo>
                <a:lnTo>
                  <a:pt x="72321" y="82772"/>
                </a:lnTo>
                <a:lnTo>
                  <a:pt x="65720" y="73661"/>
                </a:lnTo>
                <a:lnTo>
                  <a:pt x="52714" y="57377"/>
                </a:lnTo>
                <a:lnTo>
                  <a:pt x="42678" y="45552"/>
                </a:lnTo>
                <a:lnTo>
                  <a:pt x="32098" y="33214"/>
                </a:lnTo>
                <a:lnTo>
                  <a:pt x="24758" y="24873"/>
                </a:lnTo>
                <a:lnTo>
                  <a:pt x="9957" y="966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4570892" y="5743902"/>
            <a:ext cx="208686" cy="212801"/>
          </a:xfrm>
          <a:custGeom>
            <a:avLst/>
            <a:gdLst/>
            <a:ahLst/>
            <a:cxnLst/>
            <a:rect l="l" t="t" r="r" b="b"/>
            <a:pathLst>
              <a:path w="208686" h="212801">
                <a:moveTo>
                  <a:pt x="208686" y="0"/>
                </a:moveTo>
                <a:lnTo>
                  <a:pt x="194343" y="155"/>
                </a:lnTo>
                <a:lnTo>
                  <a:pt x="184175" y="1039"/>
                </a:lnTo>
                <a:lnTo>
                  <a:pt x="172142" y="3280"/>
                </a:lnTo>
                <a:lnTo>
                  <a:pt x="152499" y="7616"/>
                </a:lnTo>
                <a:lnTo>
                  <a:pt x="142763" y="10681"/>
                </a:lnTo>
                <a:lnTo>
                  <a:pt x="131099" y="15666"/>
                </a:lnTo>
                <a:lnTo>
                  <a:pt x="114390" y="23552"/>
                </a:lnTo>
                <a:lnTo>
                  <a:pt x="105581" y="28678"/>
                </a:lnTo>
                <a:lnTo>
                  <a:pt x="95359" y="36107"/>
                </a:lnTo>
                <a:lnTo>
                  <a:pt x="80613" y="47502"/>
                </a:lnTo>
                <a:lnTo>
                  <a:pt x="73104" y="54341"/>
                </a:lnTo>
                <a:lnTo>
                  <a:pt x="64823" y="63538"/>
                </a:lnTo>
                <a:lnTo>
                  <a:pt x="51797" y="78848"/>
                </a:lnTo>
                <a:lnTo>
                  <a:pt x="45732" y="87020"/>
                </a:lnTo>
                <a:lnTo>
                  <a:pt x="39653" y="96962"/>
                </a:lnTo>
                <a:lnTo>
                  <a:pt x="35560" y="104063"/>
                </a:lnTo>
                <a:lnTo>
                  <a:pt x="28303" y="116840"/>
                </a:lnTo>
                <a:lnTo>
                  <a:pt x="23725" y="126012"/>
                </a:lnTo>
                <a:lnTo>
                  <a:pt x="19568" y="136225"/>
                </a:lnTo>
                <a:lnTo>
                  <a:pt x="15532" y="146926"/>
                </a:lnTo>
                <a:lnTo>
                  <a:pt x="10430" y="161022"/>
                </a:lnTo>
                <a:lnTo>
                  <a:pt x="7253" y="170978"/>
                </a:lnTo>
                <a:lnTo>
                  <a:pt x="4735" y="181148"/>
                </a:lnTo>
                <a:lnTo>
                  <a:pt x="1676" y="195580"/>
                </a:lnTo>
                <a:lnTo>
                  <a:pt x="0" y="203250"/>
                </a:lnTo>
                <a:lnTo>
                  <a:pt x="0" y="205130"/>
                </a:lnTo>
                <a:lnTo>
                  <a:pt x="1676" y="2128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4361206" y="6289843"/>
            <a:ext cx="9986" cy="104813"/>
          </a:xfrm>
          <a:custGeom>
            <a:avLst/>
            <a:gdLst/>
            <a:ahLst/>
            <a:cxnLst/>
            <a:rect l="l" t="t" r="r" b="b"/>
            <a:pathLst>
              <a:path w="9986" h="104813">
                <a:moveTo>
                  <a:pt x="7180" y="104813"/>
                </a:moveTo>
                <a:lnTo>
                  <a:pt x="5872" y="101447"/>
                </a:lnTo>
                <a:lnTo>
                  <a:pt x="5872" y="101257"/>
                </a:lnTo>
                <a:lnTo>
                  <a:pt x="5313" y="97523"/>
                </a:lnTo>
                <a:lnTo>
                  <a:pt x="2892" y="83700"/>
                </a:lnTo>
                <a:lnTo>
                  <a:pt x="1345" y="73798"/>
                </a:lnTo>
                <a:lnTo>
                  <a:pt x="436" y="61950"/>
                </a:lnTo>
                <a:lnTo>
                  <a:pt x="0" y="48331"/>
                </a:lnTo>
                <a:lnTo>
                  <a:pt x="781" y="38011"/>
                </a:lnTo>
                <a:lnTo>
                  <a:pt x="2125" y="28828"/>
                </a:lnTo>
                <a:lnTo>
                  <a:pt x="4356" y="15835"/>
                </a:lnTo>
                <a:lnTo>
                  <a:pt x="7864" y="5315"/>
                </a:lnTo>
                <a:lnTo>
                  <a:pt x="998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4426405" y="6242582"/>
            <a:ext cx="151231" cy="123248"/>
          </a:xfrm>
          <a:custGeom>
            <a:avLst/>
            <a:gdLst/>
            <a:ahLst/>
            <a:cxnLst/>
            <a:rect l="l" t="t" r="r" b="b"/>
            <a:pathLst>
              <a:path w="151231" h="123248">
                <a:moveTo>
                  <a:pt x="0" y="1036"/>
                </a:moveTo>
                <a:lnTo>
                  <a:pt x="12709" y="0"/>
                </a:lnTo>
                <a:lnTo>
                  <a:pt x="24887" y="1609"/>
                </a:lnTo>
                <a:lnTo>
                  <a:pt x="38544" y="4563"/>
                </a:lnTo>
                <a:lnTo>
                  <a:pt x="49212" y="8956"/>
                </a:lnTo>
                <a:lnTo>
                  <a:pt x="64946" y="16878"/>
                </a:lnTo>
                <a:lnTo>
                  <a:pt x="73698" y="22869"/>
                </a:lnTo>
                <a:lnTo>
                  <a:pt x="80111" y="27808"/>
                </a:lnTo>
                <a:lnTo>
                  <a:pt x="90908" y="36362"/>
                </a:lnTo>
                <a:lnTo>
                  <a:pt x="98281" y="43434"/>
                </a:lnTo>
                <a:lnTo>
                  <a:pt x="105930" y="51760"/>
                </a:lnTo>
                <a:lnTo>
                  <a:pt x="115230" y="62243"/>
                </a:lnTo>
                <a:lnTo>
                  <a:pt x="121339" y="70221"/>
                </a:lnTo>
                <a:lnTo>
                  <a:pt x="128765" y="81326"/>
                </a:lnTo>
                <a:lnTo>
                  <a:pt x="136052" y="93062"/>
                </a:lnTo>
                <a:lnTo>
                  <a:pt x="140552" y="101669"/>
                </a:lnTo>
                <a:lnTo>
                  <a:pt x="146560" y="113312"/>
                </a:lnTo>
                <a:lnTo>
                  <a:pt x="147485" y="115019"/>
                </a:lnTo>
                <a:lnTo>
                  <a:pt x="149542" y="118943"/>
                </a:lnTo>
                <a:lnTo>
                  <a:pt x="149542" y="119134"/>
                </a:lnTo>
                <a:lnTo>
                  <a:pt x="151231" y="12324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4519615" y="6197851"/>
            <a:ext cx="159448" cy="146464"/>
          </a:xfrm>
          <a:custGeom>
            <a:avLst/>
            <a:gdLst/>
            <a:ahLst/>
            <a:cxnLst/>
            <a:rect l="l" t="t" r="r" b="b"/>
            <a:pathLst>
              <a:path w="159448" h="146464">
                <a:moveTo>
                  <a:pt x="0" y="1036"/>
                </a:moveTo>
                <a:lnTo>
                  <a:pt x="12639" y="0"/>
                </a:lnTo>
                <a:lnTo>
                  <a:pt x="24891" y="1612"/>
                </a:lnTo>
                <a:lnTo>
                  <a:pt x="38457" y="4632"/>
                </a:lnTo>
                <a:lnTo>
                  <a:pt x="49095" y="9109"/>
                </a:lnTo>
                <a:lnTo>
                  <a:pt x="64964" y="16936"/>
                </a:lnTo>
                <a:lnTo>
                  <a:pt x="73755" y="22920"/>
                </a:lnTo>
                <a:lnTo>
                  <a:pt x="80098" y="27808"/>
                </a:lnTo>
                <a:lnTo>
                  <a:pt x="90876" y="36386"/>
                </a:lnTo>
                <a:lnTo>
                  <a:pt x="98185" y="43491"/>
                </a:lnTo>
                <a:lnTo>
                  <a:pt x="105752" y="51760"/>
                </a:lnTo>
                <a:lnTo>
                  <a:pt x="115031" y="62219"/>
                </a:lnTo>
                <a:lnTo>
                  <a:pt x="121172" y="70169"/>
                </a:lnTo>
                <a:lnTo>
                  <a:pt x="128765" y="81326"/>
                </a:lnTo>
                <a:lnTo>
                  <a:pt x="136276" y="93167"/>
                </a:lnTo>
                <a:lnTo>
                  <a:pt x="141103" y="101916"/>
                </a:lnTo>
                <a:lnTo>
                  <a:pt x="147100" y="114397"/>
                </a:lnTo>
                <a:lnTo>
                  <a:pt x="153210" y="127510"/>
                </a:lnTo>
                <a:lnTo>
                  <a:pt x="156692" y="137219"/>
                </a:lnTo>
                <a:lnTo>
                  <a:pt x="159448" y="1464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4643883" y="6398775"/>
            <a:ext cx="9309" cy="82727"/>
          </a:xfrm>
          <a:custGeom>
            <a:avLst/>
            <a:gdLst/>
            <a:ahLst/>
            <a:cxnLst/>
            <a:rect l="l" t="t" r="r" b="b"/>
            <a:pathLst>
              <a:path w="9309" h="82727">
                <a:moveTo>
                  <a:pt x="6553" y="0"/>
                </a:moveTo>
                <a:lnTo>
                  <a:pt x="7302" y="2057"/>
                </a:lnTo>
                <a:lnTo>
                  <a:pt x="7302" y="2247"/>
                </a:lnTo>
                <a:lnTo>
                  <a:pt x="7493" y="4305"/>
                </a:lnTo>
                <a:lnTo>
                  <a:pt x="8684" y="18191"/>
                </a:lnTo>
                <a:lnTo>
                  <a:pt x="9309" y="28234"/>
                </a:lnTo>
                <a:lnTo>
                  <a:pt x="8991" y="38925"/>
                </a:lnTo>
                <a:lnTo>
                  <a:pt x="7930" y="52187"/>
                </a:lnTo>
                <a:lnTo>
                  <a:pt x="5919" y="62630"/>
                </a:lnTo>
                <a:lnTo>
                  <a:pt x="4305" y="70180"/>
                </a:lnTo>
                <a:lnTo>
                  <a:pt x="2997" y="76555"/>
                </a:lnTo>
                <a:lnTo>
                  <a:pt x="2819" y="76923"/>
                </a:lnTo>
                <a:lnTo>
                  <a:pt x="0" y="8272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4413684" y="6489360"/>
            <a:ext cx="105930" cy="67005"/>
          </a:xfrm>
          <a:custGeom>
            <a:avLst/>
            <a:gdLst/>
            <a:ahLst/>
            <a:cxnLst/>
            <a:rect l="l" t="t" r="r" b="b"/>
            <a:pathLst>
              <a:path w="105930" h="67005">
                <a:moveTo>
                  <a:pt x="105930" y="67005"/>
                </a:moveTo>
                <a:lnTo>
                  <a:pt x="93059" y="66015"/>
                </a:lnTo>
                <a:lnTo>
                  <a:pt x="81460" y="62840"/>
                </a:lnTo>
                <a:lnTo>
                  <a:pt x="66939" y="57527"/>
                </a:lnTo>
                <a:lnTo>
                  <a:pt x="57306" y="52262"/>
                </a:lnTo>
                <a:lnTo>
                  <a:pt x="52031" y="49034"/>
                </a:lnTo>
                <a:lnTo>
                  <a:pt x="40629" y="41570"/>
                </a:lnTo>
                <a:lnTo>
                  <a:pt x="32577" y="35046"/>
                </a:lnTo>
                <a:lnTo>
                  <a:pt x="25450" y="28448"/>
                </a:lnTo>
                <a:lnTo>
                  <a:pt x="15854" y="18919"/>
                </a:lnTo>
                <a:lnTo>
                  <a:pt x="9556" y="11495"/>
                </a:lnTo>
                <a:lnTo>
                  <a:pt x="939" y="1498"/>
                </a:lnTo>
                <a:lnTo>
                  <a:pt x="381" y="74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4587549" y="6393722"/>
            <a:ext cx="9931" cy="115658"/>
          </a:xfrm>
          <a:custGeom>
            <a:avLst/>
            <a:gdLst/>
            <a:ahLst/>
            <a:cxnLst/>
            <a:rect l="l" t="t" r="r" b="b"/>
            <a:pathLst>
              <a:path w="9931" h="115658">
                <a:moveTo>
                  <a:pt x="0" y="0"/>
                </a:moveTo>
                <a:lnTo>
                  <a:pt x="3987" y="13414"/>
                </a:lnTo>
                <a:lnTo>
                  <a:pt x="6047" y="23277"/>
                </a:lnTo>
                <a:lnTo>
                  <a:pt x="7861" y="36118"/>
                </a:lnTo>
                <a:lnTo>
                  <a:pt x="9550" y="49795"/>
                </a:lnTo>
                <a:lnTo>
                  <a:pt x="9931" y="59947"/>
                </a:lnTo>
                <a:lnTo>
                  <a:pt x="9550" y="70929"/>
                </a:lnTo>
                <a:lnTo>
                  <a:pt x="8415" y="84226"/>
                </a:lnTo>
                <a:lnTo>
                  <a:pt x="6285" y="94663"/>
                </a:lnTo>
                <a:lnTo>
                  <a:pt x="4686" y="102006"/>
                </a:lnTo>
                <a:lnTo>
                  <a:pt x="3378" y="108927"/>
                </a:lnTo>
                <a:lnTo>
                  <a:pt x="3187" y="109296"/>
                </a:lnTo>
                <a:lnTo>
                  <a:pt x="0" y="1156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4779581" y="5743906"/>
            <a:ext cx="247421" cy="118656"/>
          </a:xfrm>
          <a:custGeom>
            <a:avLst/>
            <a:gdLst/>
            <a:ahLst/>
            <a:cxnLst/>
            <a:rect l="l" t="t" r="r" b="b"/>
            <a:pathLst>
              <a:path w="247421" h="118656">
                <a:moveTo>
                  <a:pt x="247421" y="11865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4358278" y="5956703"/>
            <a:ext cx="214299" cy="441693"/>
          </a:xfrm>
          <a:custGeom>
            <a:avLst/>
            <a:gdLst/>
            <a:ahLst/>
            <a:cxnLst/>
            <a:rect l="l" t="t" r="r" b="b"/>
            <a:pathLst>
              <a:path w="214299" h="441693">
                <a:moveTo>
                  <a:pt x="214299" y="0"/>
                </a:moveTo>
                <a:lnTo>
                  <a:pt x="130454" y="151968"/>
                </a:lnTo>
                <a:lnTo>
                  <a:pt x="0" y="214490"/>
                </a:lnTo>
                <a:lnTo>
                  <a:pt x="0" y="376377"/>
                </a:lnTo>
                <a:lnTo>
                  <a:pt x="2247" y="4416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4359595" y="6346363"/>
            <a:ext cx="2247" cy="51663"/>
          </a:xfrm>
          <a:custGeom>
            <a:avLst/>
            <a:gdLst/>
            <a:ahLst/>
            <a:cxnLst/>
            <a:rect l="l" t="t" r="r" b="b"/>
            <a:pathLst>
              <a:path w="2247" h="51663">
                <a:moveTo>
                  <a:pt x="1866" y="51663"/>
                </a:moveTo>
                <a:lnTo>
                  <a:pt x="0" y="0"/>
                </a:lnTo>
                <a:lnTo>
                  <a:pt x="2247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4361464" y="6243620"/>
            <a:ext cx="64935" cy="46228"/>
          </a:xfrm>
          <a:custGeom>
            <a:avLst/>
            <a:gdLst/>
            <a:ahLst/>
            <a:cxnLst/>
            <a:rect l="l" t="t" r="r" b="b"/>
            <a:pathLst>
              <a:path w="64935" h="46227">
                <a:moveTo>
                  <a:pt x="9728" y="46227"/>
                </a:moveTo>
                <a:lnTo>
                  <a:pt x="0" y="41732"/>
                </a:lnTo>
                <a:lnTo>
                  <a:pt x="0" y="18719"/>
                </a:lnTo>
                <a:lnTo>
                  <a:pt x="19646" y="28066"/>
                </a:lnTo>
                <a:lnTo>
                  <a:pt x="23393" y="23393"/>
                </a:lnTo>
                <a:lnTo>
                  <a:pt x="42113" y="7670"/>
                </a:lnTo>
                <a:lnTo>
                  <a:pt x="6493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4577632" y="6248106"/>
            <a:ext cx="656374" cy="255854"/>
          </a:xfrm>
          <a:custGeom>
            <a:avLst/>
            <a:gdLst/>
            <a:ahLst/>
            <a:cxnLst/>
            <a:rect l="l" t="t" r="r" b="b"/>
            <a:pathLst>
              <a:path w="656374" h="255854">
                <a:moveTo>
                  <a:pt x="0" y="117728"/>
                </a:moveTo>
                <a:lnTo>
                  <a:pt x="46418" y="95275"/>
                </a:lnTo>
                <a:lnTo>
                  <a:pt x="47358" y="95834"/>
                </a:lnTo>
                <a:lnTo>
                  <a:pt x="182295" y="96951"/>
                </a:lnTo>
                <a:lnTo>
                  <a:pt x="305638" y="37807"/>
                </a:lnTo>
                <a:lnTo>
                  <a:pt x="602462" y="0"/>
                </a:lnTo>
                <a:lnTo>
                  <a:pt x="656374" y="25831"/>
                </a:lnTo>
                <a:lnTo>
                  <a:pt x="339699" y="66065"/>
                </a:lnTo>
                <a:lnTo>
                  <a:pt x="209245" y="128765"/>
                </a:lnTo>
                <a:lnTo>
                  <a:pt x="209245" y="2558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4359592" y="6230711"/>
            <a:ext cx="1866" cy="115658"/>
          </a:xfrm>
          <a:custGeom>
            <a:avLst/>
            <a:gdLst/>
            <a:ahLst/>
            <a:cxnLst/>
            <a:rect l="l" t="t" r="r" b="b"/>
            <a:pathLst>
              <a:path w="1866" h="115658">
                <a:moveTo>
                  <a:pt x="0" y="115658"/>
                </a:moveTo>
                <a:lnTo>
                  <a:pt x="0" y="0"/>
                </a:lnTo>
                <a:lnTo>
                  <a:pt x="1866" y="509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4358286" y="6171186"/>
            <a:ext cx="3175" cy="91147"/>
          </a:xfrm>
          <a:custGeom>
            <a:avLst/>
            <a:gdLst/>
            <a:ahLst/>
            <a:cxnLst/>
            <a:rect l="l" t="t" r="r" b="b"/>
            <a:pathLst>
              <a:path w="3175" h="91147">
                <a:moveTo>
                  <a:pt x="3175" y="9114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4403573" y="6198892"/>
            <a:ext cx="116039" cy="52400"/>
          </a:xfrm>
          <a:custGeom>
            <a:avLst/>
            <a:gdLst/>
            <a:ahLst/>
            <a:cxnLst/>
            <a:rect l="l" t="t" r="r" b="b"/>
            <a:pathLst>
              <a:path w="116039" h="52400">
                <a:moveTo>
                  <a:pt x="0" y="52400"/>
                </a:moveTo>
                <a:lnTo>
                  <a:pt x="93205" y="7670"/>
                </a:lnTo>
                <a:lnTo>
                  <a:pt x="11603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4519615" y="6481500"/>
            <a:ext cx="124269" cy="74866"/>
          </a:xfrm>
          <a:custGeom>
            <a:avLst/>
            <a:gdLst/>
            <a:ahLst/>
            <a:cxnLst/>
            <a:rect l="l" t="t" r="r" b="b"/>
            <a:pathLst>
              <a:path w="124269" h="74866">
                <a:moveTo>
                  <a:pt x="124269" y="0"/>
                </a:moveTo>
                <a:lnTo>
                  <a:pt x="124269" y="1308"/>
                </a:lnTo>
                <a:lnTo>
                  <a:pt x="123520" y="1308"/>
                </a:lnTo>
                <a:lnTo>
                  <a:pt x="67932" y="27889"/>
                </a:lnTo>
                <a:lnTo>
                  <a:pt x="77673" y="32562"/>
                </a:lnTo>
                <a:lnTo>
                  <a:pt x="77673" y="55587"/>
                </a:lnTo>
                <a:lnTo>
                  <a:pt x="58013" y="46228"/>
                </a:lnTo>
                <a:lnTo>
                  <a:pt x="45478" y="59702"/>
                </a:lnTo>
                <a:lnTo>
                  <a:pt x="24523" y="71488"/>
                </a:lnTo>
                <a:lnTo>
                  <a:pt x="0" y="7486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4424535" y="6124961"/>
            <a:ext cx="123342" cy="115290"/>
          </a:xfrm>
          <a:custGeom>
            <a:avLst/>
            <a:gdLst/>
            <a:ahLst/>
            <a:cxnLst/>
            <a:rect l="l" t="t" r="r" b="b"/>
            <a:pathLst>
              <a:path w="123342" h="115290">
                <a:moveTo>
                  <a:pt x="2057" y="115290"/>
                </a:moveTo>
                <a:lnTo>
                  <a:pt x="0" y="59143"/>
                </a:lnTo>
                <a:lnTo>
                  <a:pt x="123342" y="0"/>
                </a:lnTo>
                <a:lnTo>
                  <a:pt x="123342" y="7542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4460656" y="6350491"/>
            <a:ext cx="4686" cy="558"/>
          </a:xfrm>
          <a:custGeom>
            <a:avLst/>
            <a:gdLst/>
            <a:ahLst/>
            <a:cxnLst/>
            <a:rect l="l" t="t" r="r" b="b"/>
            <a:pathLst>
              <a:path w="4686" h="558">
                <a:moveTo>
                  <a:pt x="0" y="558"/>
                </a:moveTo>
                <a:lnTo>
                  <a:pt x="939" y="0"/>
                </a:lnTo>
                <a:lnTo>
                  <a:pt x="4686" y="1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472076" y="6351054"/>
            <a:ext cx="5054" cy="1866"/>
          </a:xfrm>
          <a:custGeom>
            <a:avLst/>
            <a:gdLst/>
            <a:ahLst/>
            <a:cxnLst/>
            <a:rect l="l" t="t" r="r" b="b"/>
            <a:pathLst>
              <a:path w="5054" h="1866">
                <a:moveTo>
                  <a:pt x="5054" y="1866"/>
                </a:moveTo>
                <a:lnTo>
                  <a:pt x="1117" y="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4501457" y="6446691"/>
            <a:ext cx="1308" cy="558"/>
          </a:xfrm>
          <a:custGeom>
            <a:avLst/>
            <a:gdLst/>
            <a:ahLst/>
            <a:cxnLst/>
            <a:rect l="l" t="t" r="r" b="b"/>
            <a:pathLst>
              <a:path w="1308" h="558">
                <a:moveTo>
                  <a:pt x="0" y="558"/>
                </a:moveTo>
                <a:lnTo>
                  <a:pt x="749" y="368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4495841" y="6366396"/>
            <a:ext cx="4305" cy="5613"/>
          </a:xfrm>
          <a:custGeom>
            <a:avLst/>
            <a:gdLst/>
            <a:ahLst/>
            <a:cxnLst/>
            <a:rect l="l" t="t" r="r" b="b"/>
            <a:pathLst>
              <a:path w="4305" h="5613">
                <a:moveTo>
                  <a:pt x="0" y="0"/>
                </a:moveTo>
                <a:lnTo>
                  <a:pt x="1308" y="1117"/>
                </a:lnTo>
                <a:lnTo>
                  <a:pt x="4305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4484243" y="6356290"/>
            <a:ext cx="5054" cy="4114"/>
          </a:xfrm>
          <a:custGeom>
            <a:avLst/>
            <a:gdLst/>
            <a:ahLst/>
            <a:cxnLst/>
            <a:rect l="l" t="t" r="r" b="b"/>
            <a:pathLst>
              <a:path w="5054" h="4114">
                <a:moveTo>
                  <a:pt x="0" y="0"/>
                </a:moveTo>
                <a:lnTo>
                  <a:pt x="1308" y="749"/>
                </a:lnTo>
                <a:lnTo>
                  <a:pt x="5054" y="411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507821" y="6438642"/>
            <a:ext cx="3175" cy="3556"/>
          </a:xfrm>
          <a:custGeom>
            <a:avLst/>
            <a:gdLst/>
            <a:ahLst/>
            <a:cxnLst/>
            <a:rect l="l" t="t" r="r" b="b"/>
            <a:pathLst>
              <a:path w="3175" h="3555">
                <a:moveTo>
                  <a:pt x="0" y="3555"/>
                </a:moveTo>
                <a:lnTo>
                  <a:pt x="2806" y="1308"/>
                </a:lnTo>
                <a:lnTo>
                  <a:pt x="317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4516243" y="6411874"/>
            <a:ext cx="190" cy="6553"/>
          </a:xfrm>
          <a:custGeom>
            <a:avLst/>
            <a:gdLst/>
            <a:ahLst/>
            <a:cxnLst/>
            <a:rect l="l" t="t" r="r" b="b"/>
            <a:pathLst>
              <a:path w="190" h="6553">
                <a:moveTo>
                  <a:pt x="0" y="6553"/>
                </a:moveTo>
                <a:lnTo>
                  <a:pt x="190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4513999" y="6426668"/>
            <a:ext cx="1689" cy="5422"/>
          </a:xfrm>
          <a:custGeom>
            <a:avLst/>
            <a:gdLst/>
            <a:ahLst/>
            <a:cxnLst/>
            <a:rect l="l" t="t" r="r" b="b"/>
            <a:pathLst>
              <a:path w="1689" h="5422">
                <a:moveTo>
                  <a:pt x="0" y="5422"/>
                </a:moveTo>
                <a:lnTo>
                  <a:pt x="1498" y="1676"/>
                </a:lnTo>
                <a:lnTo>
                  <a:pt x="168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4512508" y="6395036"/>
            <a:ext cx="2425" cy="9728"/>
          </a:xfrm>
          <a:custGeom>
            <a:avLst/>
            <a:gdLst/>
            <a:ahLst/>
            <a:cxnLst/>
            <a:rect l="l" t="t" r="r" b="b"/>
            <a:pathLst>
              <a:path w="2425" h="9728">
                <a:moveTo>
                  <a:pt x="2425" y="9728"/>
                </a:moveTo>
                <a:lnTo>
                  <a:pt x="927" y="243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4505765" y="6379872"/>
            <a:ext cx="3175" cy="6921"/>
          </a:xfrm>
          <a:custGeom>
            <a:avLst/>
            <a:gdLst/>
            <a:ahLst/>
            <a:cxnLst/>
            <a:rect l="l" t="t" r="r" b="b"/>
            <a:pathLst>
              <a:path w="3175" h="6921">
                <a:moveTo>
                  <a:pt x="0" y="0"/>
                </a:moveTo>
                <a:lnTo>
                  <a:pt x="939" y="1689"/>
                </a:lnTo>
                <a:lnTo>
                  <a:pt x="3175" y="69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4544129" y="6532217"/>
            <a:ext cx="43053" cy="20777"/>
          </a:xfrm>
          <a:custGeom>
            <a:avLst/>
            <a:gdLst/>
            <a:ahLst/>
            <a:cxnLst/>
            <a:rect l="l" t="t" r="r" b="b"/>
            <a:pathLst>
              <a:path w="43052" h="20777">
                <a:moveTo>
                  <a:pt x="0" y="20777"/>
                </a:moveTo>
                <a:lnTo>
                  <a:pt x="4305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4547876" y="5982530"/>
            <a:ext cx="78600" cy="234696"/>
          </a:xfrm>
          <a:custGeom>
            <a:avLst/>
            <a:gdLst/>
            <a:ahLst/>
            <a:cxnLst/>
            <a:rect l="l" t="t" r="r" b="b"/>
            <a:pathLst>
              <a:path w="78600" h="234696">
                <a:moveTo>
                  <a:pt x="0" y="142430"/>
                </a:moveTo>
                <a:lnTo>
                  <a:pt x="78600" y="0"/>
                </a:lnTo>
                <a:lnTo>
                  <a:pt x="78600" y="161899"/>
                </a:lnTo>
                <a:lnTo>
                  <a:pt x="38366" y="2346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4577632" y="6365835"/>
            <a:ext cx="19659" cy="32562"/>
          </a:xfrm>
          <a:custGeom>
            <a:avLst/>
            <a:gdLst/>
            <a:ahLst/>
            <a:cxnLst/>
            <a:rect l="l" t="t" r="r" b="b"/>
            <a:pathLst>
              <a:path w="19659" h="32562">
                <a:moveTo>
                  <a:pt x="0" y="0"/>
                </a:moveTo>
                <a:lnTo>
                  <a:pt x="19659" y="9359"/>
                </a:lnTo>
                <a:lnTo>
                  <a:pt x="19659" y="32562"/>
                </a:lnTo>
                <a:lnTo>
                  <a:pt x="9918" y="278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4572577" y="5956703"/>
            <a:ext cx="53898" cy="25831"/>
          </a:xfrm>
          <a:custGeom>
            <a:avLst/>
            <a:gdLst/>
            <a:ahLst/>
            <a:cxnLst/>
            <a:rect l="l" t="t" r="r" b="b"/>
            <a:pathLst>
              <a:path w="53898" h="25831">
                <a:moveTo>
                  <a:pt x="0" y="0"/>
                </a:moveTo>
                <a:lnTo>
                  <a:pt x="53898" y="2583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4597285" y="6537087"/>
            <a:ext cx="136817" cy="1117"/>
          </a:xfrm>
          <a:custGeom>
            <a:avLst/>
            <a:gdLst/>
            <a:ahLst/>
            <a:cxnLst/>
            <a:rect l="l" t="t" r="r" b="b"/>
            <a:pathLst>
              <a:path w="136817" h="1117">
                <a:moveTo>
                  <a:pt x="0" y="0"/>
                </a:moveTo>
                <a:lnTo>
                  <a:pt x="136817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4597285" y="6398407"/>
            <a:ext cx="113792" cy="116598"/>
          </a:xfrm>
          <a:custGeom>
            <a:avLst/>
            <a:gdLst/>
            <a:ahLst/>
            <a:cxnLst/>
            <a:rect l="l" t="t" r="r" b="b"/>
            <a:pathLst>
              <a:path w="113791" h="116598">
                <a:moveTo>
                  <a:pt x="0" y="115658"/>
                </a:moveTo>
                <a:lnTo>
                  <a:pt x="113792" y="116598"/>
                </a:lnTo>
                <a:lnTo>
                  <a:pt x="113792" y="92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4597280" y="6375189"/>
            <a:ext cx="189598" cy="1689"/>
          </a:xfrm>
          <a:custGeom>
            <a:avLst/>
            <a:gdLst/>
            <a:ahLst/>
            <a:cxnLst/>
            <a:rect l="l" t="t" r="r" b="b"/>
            <a:pathLst>
              <a:path w="189598" h="1689">
                <a:moveTo>
                  <a:pt x="189598" y="168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4590361" y="6209743"/>
            <a:ext cx="4114" cy="12725"/>
          </a:xfrm>
          <a:custGeom>
            <a:avLst/>
            <a:gdLst/>
            <a:ahLst/>
            <a:cxnLst/>
            <a:rect l="l" t="t" r="r" b="b"/>
            <a:pathLst>
              <a:path w="4114" h="12725">
                <a:moveTo>
                  <a:pt x="0" y="0"/>
                </a:moveTo>
                <a:lnTo>
                  <a:pt x="4114" y="1272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4643884" y="6482808"/>
            <a:ext cx="67195" cy="32194"/>
          </a:xfrm>
          <a:custGeom>
            <a:avLst/>
            <a:gdLst/>
            <a:ahLst/>
            <a:cxnLst/>
            <a:rect l="l" t="t" r="r" b="b"/>
            <a:pathLst>
              <a:path w="67195" h="32194">
                <a:moveTo>
                  <a:pt x="0" y="0"/>
                </a:moveTo>
                <a:lnTo>
                  <a:pt x="67195" y="321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4698163" y="5636657"/>
            <a:ext cx="259778" cy="124650"/>
          </a:xfrm>
          <a:custGeom>
            <a:avLst/>
            <a:gdLst/>
            <a:ahLst/>
            <a:cxnLst/>
            <a:rect l="l" t="t" r="r" b="b"/>
            <a:pathLst>
              <a:path w="259778" h="124650">
                <a:moveTo>
                  <a:pt x="0" y="124650"/>
                </a:moveTo>
                <a:lnTo>
                  <a:pt x="2597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4779578" y="5617944"/>
            <a:ext cx="262585" cy="125958"/>
          </a:xfrm>
          <a:custGeom>
            <a:avLst/>
            <a:gdLst/>
            <a:ahLst/>
            <a:cxnLst/>
            <a:rect l="l" t="t" r="r" b="b"/>
            <a:pathLst>
              <a:path w="262585" h="125958">
                <a:moveTo>
                  <a:pt x="0" y="125958"/>
                </a:moveTo>
                <a:lnTo>
                  <a:pt x="26258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4837784" y="6314177"/>
            <a:ext cx="79552" cy="200075"/>
          </a:xfrm>
          <a:custGeom>
            <a:avLst/>
            <a:gdLst/>
            <a:ahLst/>
            <a:cxnLst/>
            <a:rect l="l" t="t" r="r" b="b"/>
            <a:pathLst>
              <a:path w="79552" h="200075">
                <a:moveTo>
                  <a:pt x="0" y="200075"/>
                </a:moveTo>
                <a:lnTo>
                  <a:pt x="79552" y="161886"/>
                </a:lnTo>
                <a:lnTo>
                  <a:pt x="7955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4884583" y="6147041"/>
            <a:ext cx="4292" cy="571"/>
          </a:xfrm>
          <a:custGeom>
            <a:avLst/>
            <a:gdLst/>
            <a:ahLst/>
            <a:cxnLst/>
            <a:rect l="l" t="t" r="r" b="b"/>
            <a:pathLst>
              <a:path w="4292" h="571">
                <a:moveTo>
                  <a:pt x="4292" y="190"/>
                </a:moveTo>
                <a:lnTo>
                  <a:pt x="927" y="0"/>
                </a:lnTo>
                <a:lnTo>
                  <a:pt x="0" y="57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4895996" y="6147607"/>
            <a:ext cx="4114" cy="1498"/>
          </a:xfrm>
          <a:custGeom>
            <a:avLst/>
            <a:gdLst/>
            <a:ahLst/>
            <a:cxnLst/>
            <a:rect l="l" t="t" r="r" b="b"/>
            <a:pathLst>
              <a:path w="4114" h="1498">
                <a:moveTo>
                  <a:pt x="0" y="0"/>
                </a:moveTo>
                <a:lnTo>
                  <a:pt x="1117" y="190"/>
                </a:lnTo>
                <a:lnTo>
                  <a:pt x="4114" y="149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4917330" y="6435838"/>
            <a:ext cx="316674" cy="40233"/>
          </a:xfrm>
          <a:custGeom>
            <a:avLst/>
            <a:gdLst/>
            <a:ahLst/>
            <a:cxnLst/>
            <a:rect l="l" t="t" r="r" b="b"/>
            <a:pathLst>
              <a:path w="316674" h="40233">
                <a:moveTo>
                  <a:pt x="0" y="40233"/>
                </a:moveTo>
                <a:lnTo>
                  <a:pt x="31667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4925565" y="6242686"/>
            <a:ext cx="1866" cy="1308"/>
          </a:xfrm>
          <a:custGeom>
            <a:avLst/>
            <a:gdLst/>
            <a:ahLst/>
            <a:cxnLst/>
            <a:rect l="l" t="t" r="r" b="b"/>
            <a:pathLst>
              <a:path w="1866" h="1308">
                <a:moveTo>
                  <a:pt x="0" y="1308"/>
                </a:moveTo>
                <a:lnTo>
                  <a:pt x="558" y="1117"/>
                </a:lnTo>
                <a:lnTo>
                  <a:pt x="186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4919767" y="6163137"/>
            <a:ext cx="3733" cy="4495"/>
          </a:xfrm>
          <a:custGeom>
            <a:avLst/>
            <a:gdLst/>
            <a:ahLst/>
            <a:cxnLst/>
            <a:rect l="l" t="t" r="r" b="b"/>
            <a:pathLst>
              <a:path w="3733" h="4495">
                <a:moveTo>
                  <a:pt x="3733" y="4495"/>
                </a:moveTo>
                <a:lnTo>
                  <a:pt x="1308" y="93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4908161" y="6153029"/>
            <a:ext cx="4114" cy="3187"/>
          </a:xfrm>
          <a:custGeom>
            <a:avLst/>
            <a:gdLst/>
            <a:ahLst/>
            <a:cxnLst/>
            <a:rect l="l" t="t" r="r" b="b"/>
            <a:pathLst>
              <a:path w="4114" h="3187">
                <a:moveTo>
                  <a:pt x="4114" y="3187"/>
                </a:moveTo>
                <a:lnTo>
                  <a:pt x="1308" y="571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4938661" y="6223779"/>
            <a:ext cx="939" cy="3187"/>
          </a:xfrm>
          <a:custGeom>
            <a:avLst/>
            <a:gdLst/>
            <a:ahLst/>
            <a:cxnLst/>
            <a:rect l="l" t="t" r="r" b="b"/>
            <a:pathLst>
              <a:path w="939" h="3187">
                <a:moveTo>
                  <a:pt x="939" y="0"/>
                </a:moveTo>
                <a:lnTo>
                  <a:pt x="749" y="1117"/>
                </a:lnTo>
                <a:lnTo>
                  <a:pt x="0" y="318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4933232" y="6235573"/>
            <a:ext cx="1689" cy="2057"/>
          </a:xfrm>
          <a:custGeom>
            <a:avLst/>
            <a:gdLst/>
            <a:ahLst/>
            <a:cxnLst/>
            <a:rect l="l" t="t" r="r" b="b"/>
            <a:pathLst>
              <a:path w="1689" h="2057">
                <a:moveTo>
                  <a:pt x="1689" y="0"/>
                </a:moveTo>
                <a:lnTo>
                  <a:pt x="1308" y="939"/>
                </a:lnTo>
                <a:lnTo>
                  <a:pt x="0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4940159" y="6208814"/>
            <a:ext cx="190" cy="3924"/>
          </a:xfrm>
          <a:custGeom>
            <a:avLst/>
            <a:gdLst/>
            <a:ahLst/>
            <a:cxnLst/>
            <a:rect l="l" t="t" r="r" b="b"/>
            <a:pathLst>
              <a:path w="190" h="3924">
                <a:moveTo>
                  <a:pt x="190" y="3924"/>
                </a:moveTo>
                <a:lnTo>
                  <a:pt x="190" y="148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4935858" y="6190470"/>
            <a:ext cx="2247" cy="7670"/>
          </a:xfrm>
          <a:custGeom>
            <a:avLst/>
            <a:gdLst/>
            <a:ahLst/>
            <a:cxnLst/>
            <a:rect l="l" t="t" r="r" b="b"/>
            <a:pathLst>
              <a:path w="2247" h="7670">
                <a:moveTo>
                  <a:pt x="2247" y="7670"/>
                </a:moveTo>
                <a:lnTo>
                  <a:pt x="1498" y="355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4929682" y="6176807"/>
            <a:ext cx="2806" cy="5422"/>
          </a:xfrm>
          <a:custGeom>
            <a:avLst/>
            <a:gdLst/>
            <a:ahLst/>
            <a:cxnLst/>
            <a:rect l="l" t="t" r="r" b="b"/>
            <a:pathLst>
              <a:path w="2806" h="5422">
                <a:moveTo>
                  <a:pt x="2806" y="5422"/>
                </a:moveTo>
                <a:lnTo>
                  <a:pt x="1117" y="130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5027002" y="5775161"/>
            <a:ext cx="182295" cy="87401"/>
          </a:xfrm>
          <a:custGeom>
            <a:avLst/>
            <a:gdLst/>
            <a:ahLst/>
            <a:cxnLst/>
            <a:rect l="l" t="t" r="r" b="b"/>
            <a:pathLst>
              <a:path w="182295" h="87401">
                <a:moveTo>
                  <a:pt x="0" y="87401"/>
                </a:moveTo>
                <a:lnTo>
                  <a:pt x="18229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5234004" y="6379126"/>
            <a:ext cx="154216" cy="73926"/>
          </a:xfrm>
          <a:custGeom>
            <a:avLst/>
            <a:gdLst/>
            <a:ahLst/>
            <a:cxnLst/>
            <a:rect l="l" t="t" r="r" b="b"/>
            <a:pathLst>
              <a:path w="154216" h="73926">
                <a:moveTo>
                  <a:pt x="0" y="73926"/>
                </a:moveTo>
                <a:lnTo>
                  <a:pt x="15421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234004" y="6171945"/>
            <a:ext cx="177050" cy="84963"/>
          </a:xfrm>
          <a:custGeom>
            <a:avLst/>
            <a:gdLst/>
            <a:ahLst/>
            <a:cxnLst/>
            <a:rect l="l" t="t" r="r" b="b"/>
            <a:pathLst>
              <a:path w="177050" h="84962">
                <a:moveTo>
                  <a:pt x="0" y="84962"/>
                </a:moveTo>
                <a:lnTo>
                  <a:pt x="17705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3364083" y="6060440"/>
            <a:ext cx="872363" cy="1390176"/>
          </a:xfrm>
          <a:custGeom>
            <a:avLst/>
            <a:gdLst/>
            <a:ahLst/>
            <a:cxnLst/>
            <a:rect l="l" t="t" r="r" b="b"/>
            <a:pathLst>
              <a:path w="872363" h="1390176">
                <a:moveTo>
                  <a:pt x="674154" y="1390176"/>
                </a:moveTo>
                <a:lnTo>
                  <a:pt x="678840" y="1388665"/>
                </a:lnTo>
                <a:lnTo>
                  <a:pt x="679208" y="1388487"/>
                </a:lnTo>
                <a:lnTo>
                  <a:pt x="683323" y="1385871"/>
                </a:lnTo>
                <a:lnTo>
                  <a:pt x="695987" y="1377797"/>
                </a:lnTo>
                <a:lnTo>
                  <a:pt x="704777" y="1372238"/>
                </a:lnTo>
                <a:lnTo>
                  <a:pt x="723912" y="1357751"/>
                </a:lnTo>
                <a:lnTo>
                  <a:pt x="737032" y="1346825"/>
                </a:lnTo>
                <a:lnTo>
                  <a:pt x="751940" y="1332315"/>
                </a:lnTo>
                <a:lnTo>
                  <a:pt x="761299" y="1321640"/>
                </a:lnTo>
                <a:lnTo>
                  <a:pt x="772933" y="1308069"/>
                </a:lnTo>
                <a:lnTo>
                  <a:pt x="785447" y="1291501"/>
                </a:lnTo>
                <a:lnTo>
                  <a:pt x="792712" y="1280221"/>
                </a:lnTo>
                <a:lnTo>
                  <a:pt x="803776" y="1262600"/>
                </a:lnTo>
                <a:lnTo>
                  <a:pt x="813803" y="1244458"/>
                </a:lnTo>
                <a:lnTo>
                  <a:pt x="819133" y="1233041"/>
                </a:lnTo>
                <a:lnTo>
                  <a:pt x="829123" y="1210920"/>
                </a:lnTo>
                <a:lnTo>
                  <a:pt x="836857" y="1191614"/>
                </a:lnTo>
                <a:lnTo>
                  <a:pt x="840555" y="1180399"/>
                </a:lnTo>
                <a:lnTo>
                  <a:pt x="844283" y="1168574"/>
                </a:lnTo>
                <a:lnTo>
                  <a:pt x="848896" y="1153546"/>
                </a:lnTo>
                <a:lnTo>
                  <a:pt x="852040" y="1142733"/>
                </a:lnTo>
                <a:lnTo>
                  <a:pt x="856742" y="1122383"/>
                </a:lnTo>
                <a:lnTo>
                  <a:pt x="859712" y="1107157"/>
                </a:lnTo>
                <a:lnTo>
                  <a:pt x="862801" y="1091080"/>
                </a:lnTo>
                <a:lnTo>
                  <a:pt x="864804" y="1079798"/>
                </a:lnTo>
                <a:lnTo>
                  <a:pt x="867374" y="1059536"/>
                </a:lnTo>
                <a:lnTo>
                  <a:pt x="868697" y="1045313"/>
                </a:lnTo>
                <a:lnTo>
                  <a:pt x="869175" y="1039999"/>
                </a:lnTo>
                <a:lnTo>
                  <a:pt x="870607" y="1024124"/>
                </a:lnTo>
                <a:lnTo>
                  <a:pt x="872054" y="1002783"/>
                </a:lnTo>
                <a:lnTo>
                  <a:pt x="872359" y="979085"/>
                </a:lnTo>
                <a:lnTo>
                  <a:pt x="872362" y="969628"/>
                </a:lnTo>
                <a:lnTo>
                  <a:pt x="872331" y="953526"/>
                </a:lnTo>
                <a:lnTo>
                  <a:pt x="871835" y="931856"/>
                </a:lnTo>
                <a:lnTo>
                  <a:pt x="870225" y="909206"/>
                </a:lnTo>
                <a:lnTo>
                  <a:pt x="867790" y="880320"/>
                </a:lnTo>
                <a:lnTo>
                  <a:pt x="865542" y="858498"/>
                </a:lnTo>
                <a:lnTo>
                  <a:pt x="862363" y="836800"/>
                </a:lnTo>
                <a:lnTo>
                  <a:pt x="857160" y="804795"/>
                </a:lnTo>
                <a:lnTo>
                  <a:pt x="853269" y="783005"/>
                </a:lnTo>
                <a:lnTo>
                  <a:pt x="848639" y="762082"/>
                </a:lnTo>
                <a:lnTo>
                  <a:pt x="840437" y="728077"/>
                </a:lnTo>
                <a:lnTo>
                  <a:pt x="834892" y="706540"/>
                </a:lnTo>
                <a:lnTo>
                  <a:pt x="828861" y="686290"/>
                </a:lnTo>
                <a:lnTo>
                  <a:pt x="822756" y="666797"/>
                </a:lnTo>
                <a:lnTo>
                  <a:pt x="814042" y="639518"/>
                </a:lnTo>
                <a:lnTo>
                  <a:pt x="807480" y="620805"/>
                </a:lnTo>
                <a:lnTo>
                  <a:pt x="798193" y="596811"/>
                </a:lnTo>
                <a:lnTo>
                  <a:pt x="789604" y="575028"/>
                </a:lnTo>
                <a:lnTo>
                  <a:pt x="781112" y="554217"/>
                </a:lnTo>
                <a:lnTo>
                  <a:pt x="772568" y="535236"/>
                </a:lnTo>
                <a:lnTo>
                  <a:pt x="763054" y="515019"/>
                </a:lnTo>
                <a:lnTo>
                  <a:pt x="750726" y="489115"/>
                </a:lnTo>
                <a:lnTo>
                  <a:pt x="741708" y="471445"/>
                </a:lnTo>
                <a:lnTo>
                  <a:pt x="729373" y="449203"/>
                </a:lnTo>
                <a:lnTo>
                  <a:pt x="725436" y="442210"/>
                </a:lnTo>
                <a:lnTo>
                  <a:pt x="717510" y="427906"/>
                </a:lnTo>
                <a:lnTo>
                  <a:pt x="711477" y="417180"/>
                </a:lnTo>
                <a:lnTo>
                  <a:pt x="706395" y="408463"/>
                </a:lnTo>
                <a:lnTo>
                  <a:pt x="701320" y="400185"/>
                </a:lnTo>
                <a:lnTo>
                  <a:pt x="695309" y="390776"/>
                </a:lnTo>
                <a:lnTo>
                  <a:pt x="687420" y="378664"/>
                </a:lnTo>
                <a:lnTo>
                  <a:pt x="683323" y="372398"/>
                </a:lnTo>
                <a:lnTo>
                  <a:pt x="674452" y="358733"/>
                </a:lnTo>
                <a:lnTo>
                  <a:pt x="667734" y="348527"/>
                </a:lnTo>
                <a:lnTo>
                  <a:pt x="656426" y="332289"/>
                </a:lnTo>
                <a:lnTo>
                  <a:pt x="649672" y="323157"/>
                </a:lnTo>
                <a:lnTo>
                  <a:pt x="640742" y="311283"/>
                </a:lnTo>
                <a:lnTo>
                  <a:pt x="627417" y="293751"/>
                </a:lnTo>
                <a:lnTo>
                  <a:pt x="619990" y="284129"/>
                </a:lnTo>
                <a:lnTo>
                  <a:pt x="607505" y="268779"/>
                </a:lnTo>
                <a:lnTo>
                  <a:pt x="599970" y="260007"/>
                </a:lnTo>
                <a:lnTo>
                  <a:pt x="589922" y="248476"/>
                </a:lnTo>
                <a:lnTo>
                  <a:pt x="576807" y="233579"/>
                </a:lnTo>
                <a:lnTo>
                  <a:pt x="568819" y="224628"/>
                </a:lnTo>
                <a:lnTo>
                  <a:pt x="555181" y="210217"/>
                </a:lnTo>
                <a:lnTo>
                  <a:pt x="546663" y="201762"/>
                </a:lnTo>
                <a:lnTo>
                  <a:pt x="535099" y="190476"/>
                </a:lnTo>
                <a:lnTo>
                  <a:pt x="523358" y="179075"/>
                </a:lnTo>
                <a:lnTo>
                  <a:pt x="514786" y="170861"/>
                </a:lnTo>
                <a:lnTo>
                  <a:pt x="499966" y="157572"/>
                </a:lnTo>
                <a:lnTo>
                  <a:pt x="490410" y="149562"/>
                </a:lnTo>
                <a:lnTo>
                  <a:pt x="479882" y="140877"/>
                </a:lnTo>
                <a:lnTo>
                  <a:pt x="467565" y="130722"/>
                </a:lnTo>
                <a:lnTo>
                  <a:pt x="458479" y="123395"/>
                </a:lnTo>
                <a:lnTo>
                  <a:pt x="442355" y="111444"/>
                </a:lnTo>
                <a:lnTo>
                  <a:pt x="431497" y="103924"/>
                </a:lnTo>
                <a:lnTo>
                  <a:pt x="410079" y="89290"/>
                </a:lnTo>
                <a:lnTo>
                  <a:pt x="400529" y="82934"/>
                </a:lnTo>
                <a:lnTo>
                  <a:pt x="383046" y="72454"/>
                </a:lnTo>
                <a:lnTo>
                  <a:pt x="370623" y="65610"/>
                </a:lnTo>
                <a:lnTo>
                  <a:pt x="365531" y="62836"/>
                </a:lnTo>
                <a:lnTo>
                  <a:pt x="351784" y="55293"/>
                </a:lnTo>
                <a:lnTo>
                  <a:pt x="341823" y="50016"/>
                </a:lnTo>
                <a:lnTo>
                  <a:pt x="333053" y="45770"/>
                </a:lnTo>
                <a:lnTo>
                  <a:pt x="322878" y="41322"/>
                </a:lnTo>
                <a:lnTo>
                  <a:pt x="308702" y="35439"/>
                </a:lnTo>
                <a:lnTo>
                  <a:pt x="293127" y="29080"/>
                </a:lnTo>
                <a:lnTo>
                  <a:pt x="282830" y="25075"/>
                </a:lnTo>
                <a:lnTo>
                  <a:pt x="273577" y="21914"/>
                </a:lnTo>
                <a:lnTo>
                  <a:pt x="262333" y="18582"/>
                </a:lnTo>
                <a:lnTo>
                  <a:pt x="249859" y="15109"/>
                </a:lnTo>
                <a:lnTo>
                  <a:pt x="235000" y="11013"/>
                </a:lnTo>
                <a:lnTo>
                  <a:pt x="224451" y="8386"/>
                </a:lnTo>
                <a:lnTo>
                  <a:pt x="214739" y="6520"/>
                </a:lnTo>
                <a:lnTo>
                  <a:pt x="202389" y="4711"/>
                </a:lnTo>
                <a:lnTo>
                  <a:pt x="193344" y="3501"/>
                </a:lnTo>
                <a:lnTo>
                  <a:pt x="178229" y="1476"/>
                </a:lnTo>
                <a:lnTo>
                  <a:pt x="167566" y="390"/>
                </a:lnTo>
                <a:lnTo>
                  <a:pt x="157533" y="0"/>
                </a:lnTo>
                <a:lnTo>
                  <a:pt x="144311" y="57"/>
                </a:lnTo>
                <a:lnTo>
                  <a:pt x="138315" y="136"/>
                </a:lnTo>
                <a:lnTo>
                  <a:pt x="123181" y="405"/>
                </a:lnTo>
                <a:lnTo>
                  <a:pt x="112578" y="952"/>
                </a:lnTo>
                <a:lnTo>
                  <a:pt x="102399" y="2183"/>
                </a:lnTo>
                <a:lnTo>
                  <a:pt x="88539" y="4502"/>
                </a:lnTo>
                <a:lnTo>
                  <a:pt x="70970" y="7754"/>
                </a:lnTo>
                <a:lnTo>
                  <a:pt x="60740" y="10099"/>
                </a:lnTo>
                <a:lnTo>
                  <a:pt x="50800" y="13127"/>
                </a:lnTo>
                <a:lnTo>
                  <a:pt x="36927" y="17933"/>
                </a:lnTo>
                <a:lnTo>
                  <a:pt x="22590" y="23115"/>
                </a:lnTo>
                <a:lnTo>
                  <a:pt x="13425" y="27357"/>
                </a:lnTo>
                <a:lnTo>
                  <a:pt x="1922" y="33993"/>
                </a:lnTo>
                <a:lnTo>
                  <a:pt x="0" y="3513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3155588" y="6064833"/>
            <a:ext cx="1071499" cy="1425613"/>
          </a:xfrm>
          <a:custGeom>
            <a:avLst/>
            <a:gdLst/>
            <a:ahLst/>
            <a:cxnLst/>
            <a:rect l="l" t="t" r="r" b="b"/>
            <a:pathLst>
              <a:path w="1071498" h="1425613">
                <a:moveTo>
                  <a:pt x="208495" y="30744"/>
                </a:moveTo>
                <a:lnTo>
                  <a:pt x="220279" y="24707"/>
                </a:lnTo>
                <a:lnTo>
                  <a:pt x="230012" y="20179"/>
                </a:lnTo>
                <a:lnTo>
                  <a:pt x="235077" y="18387"/>
                </a:lnTo>
                <a:lnTo>
                  <a:pt x="249377" y="13606"/>
                </a:lnTo>
                <a:lnTo>
                  <a:pt x="259421" y="10491"/>
                </a:lnTo>
                <a:lnTo>
                  <a:pt x="269479" y="8050"/>
                </a:lnTo>
                <a:lnTo>
                  <a:pt x="283823" y="5291"/>
                </a:lnTo>
                <a:lnTo>
                  <a:pt x="299686" y="2572"/>
                </a:lnTo>
                <a:lnTo>
                  <a:pt x="310178" y="1195"/>
                </a:lnTo>
                <a:lnTo>
                  <a:pt x="320441" y="566"/>
                </a:lnTo>
                <a:lnTo>
                  <a:pt x="334580" y="280"/>
                </a:lnTo>
                <a:lnTo>
                  <a:pt x="337451" y="239"/>
                </a:lnTo>
                <a:lnTo>
                  <a:pt x="352659" y="0"/>
                </a:lnTo>
                <a:lnTo>
                  <a:pt x="363359" y="206"/>
                </a:lnTo>
                <a:lnTo>
                  <a:pt x="373366" y="1063"/>
                </a:lnTo>
                <a:lnTo>
                  <a:pt x="386494" y="2775"/>
                </a:lnTo>
                <a:lnTo>
                  <a:pt x="392468" y="3604"/>
                </a:lnTo>
                <a:lnTo>
                  <a:pt x="407710" y="5679"/>
                </a:lnTo>
                <a:lnTo>
                  <a:pt x="418428" y="7425"/>
                </a:lnTo>
                <a:lnTo>
                  <a:pt x="428091" y="9549"/>
                </a:lnTo>
                <a:lnTo>
                  <a:pt x="440171" y="12757"/>
                </a:lnTo>
                <a:lnTo>
                  <a:pt x="449008" y="15212"/>
                </a:lnTo>
                <a:lnTo>
                  <a:pt x="463996" y="19399"/>
                </a:lnTo>
                <a:lnTo>
                  <a:pt x="474592" y="22608"/>
                </a:lnTo>
                <a:lnTo>
                  <a:pt x="483816" y="25845"/>
                </a:lnTo>
                <a:lnTo>
                  <a:pt x="494686" y="30116"/>
                </a:lnTo>
                <a:lnTo>
                  <a:pt x="506831" y="35050"/>
                </a:lnTo>
                <a:lnTo>
                  <a:pt x="521323" y="41093"/>
                </a:lnTo>
                <a:lnTo>
                  <a:pt x="531654" y="45609"/>
                </a:lnTo>
                <a:lnTo>
                  <a:pt x="540431" y="49842"/>
                </a:lnTo>
                <a:lnTo>
                  <a:pt x="550264" y="55036"/>
                </a:lnTo>
                <a:lnTo>
                  <a:pt x="563762" y="62435"/>
                </a:lnTo>
                <a:lnTo>
                  <a:pt x="564654" y="62926"/>
                </a:lnTo>
                <a:lnTo>
                  <a:pt x="578573" y="70544"/>
                </a:lnTo>
                <a:lnTo>
                  <a:pt x="588582" y="76204"/>
                </a:lnTo>
                <a:lnTo>
                  <a:pt x="596917" y="81253"/>
                </a:lnTo>
                <a:lnTo>
                  <a:pt x="605812" y="87042"/>
                </a:lnTo>
                <a:lnTo>
                  <a:pt x="617502" y="94920"/>
                </a:lnTo>
                <a:lnTo>
                  <a:pt x="622503" y="98308"/>
                </a:lnTo>
                <a:lnTo>
                  <a:pt x="635665" y="107411"/>
                </a:lnTo>
                <a:lnTo>
                  <a:pt x="645219" y="114142"/>
                </a:lnTo>
                <a:lnTo>
                  <a:pt x="653081" y="119959"/>
                </a:lnTo>
                <a:lnTo>
                  <a:pt x="661170" y="126321"/>
                </a:lnTo>
                <a:lnTo>
                  <a:pt x="671403" y="134685"/>
                </a:lnTo>
                <a:lnTo>
                  <a:pt x="679018" y="140980"/>
                </a:lnTo>
                <a:lnTo>
                  <a:pt x="691450" y="151241"/>
                </a:lnTo>
                <a:lnTo>
                  <a:pt x="700537" y="158896"/>
                </a:lnTo>
                <a:lnTo>
                  <a:pt x="707933" y="165412"/>
                </a:lnTo>
                <a:lnTo>
                  <a:pt x="715294" y="172256"/>
                </a:lnTo>
                <a:lnTo>
                  <a:pt x="724274" y="180894"/>
                </a:lnTo>
                <a:lnTo>
                  <a:pt x="734047" y="190383"/>
                </a:lnTo>
                <a:lnTo>
                  <a:pt x="745662" y="201704"/>
                </a:lnTo>
                <a:lnTo>
                  <a:pt x="754213" y="210160"/>
                </a:lnTo>
                <a:lnTo>
                  <a:pt x="761135" y="217264"/>
                </a:lnTo>
                <a:lnTo>
                  <a:pt x="767859" y="224526"/>
                </a:lnTo>
                <a:lnTo>
                  <a:pt x="775819" y="233460"/>
                </a:lnTo>
                <a:lnTo>
                  <a:pt x="786447" y="245576"/>
                </a:lnTo>
                <a:lnTo>
                  <a:pt x="786638" y="245793"/>
                </a:lnTo>
                <a:lnTo>
                  <a:pt x="797401" y="258060"/>
                </a:lnTo>
                <a:lnTo>
                  <a:pt x="805359" y="267263"/>
                </a:lnTo>
                <a:lnTo>
                  <a:pt x="811763" y="274924"/>
                </a:lnTo>
                <a:lnTo>
                  <a:pt x="817868" y="282565"/>
                </a:lnTo>
                <a:lnTo>
                  <a:pt x="824925" y="291706"/>
                </a:lnTo>
                <a:lnTo>
                  <a:pt x="834189" y="303869"/>
                </a:lnTo>
                <a:lnTo>
                  <a:pt x="846258" y="319857"/>
                </a:lnTo>
                <a:lnTo>
                  <a:pt x="853584" y="329681"/>
                </a:lnTo>
                <a:lnTo>
                  <a:pt x="859482" y="337822"/>
                </a:lnTo>
                <a:lnTo>
                  <a:pt x="865037" y="345824"/>
                </a:lnTo>
                <a:lnTo>
                  <a:pt x="871330" y="355231"/>
                </a:lnTo>
                <a:lnTo>
                  <a:pt x="879445" y="367588"/>
                </a:lnTo>
                <a:lnTo>
                  <a:pt x="891533" y="386207"/>
                </a:lnTo>
                <a:lnTo>
                  <a:pt x="898172" y="396563"/>
                </a:lnTo>
                <a:lnTo>
                  <a:pt x="903507" y="405126"/>
                </a:lnTo>
                <a:lnTo>
                  <a:pt x="908480" y="413467"/>
                </a:lnTo>
                <a:lnTo>
                  <a:pt x="914035" y="423155"/>
                </a:lnTo>
                <a:lnTo>
                  <a:pt x="921112" y="435762"/>
                </a:lnTo>
                <a:lnTo>
                  <a:pt x="932714" y="456570"/>
                </a:lnTo>
                <a:lnTo>
                  <a:pt x="938654" y="467348"/>
                </a:lnTo>
                <a:lnTo>
                  <a:pt x="943408" y="476253"/>
                </a:lnTo>
                <a:lnTo>
                  <a:pt x="947802" y="484905"/>
                </a:lnTo>
                <a:lnTo>
                  <a:pt x="952662" y="494921"/>
                </a:lnTo>
                <a:lnTo>
                  <a:pt x="958812" y="507922"/>
                </a:lnTo>
                <a:lnTo>
                  <a:pt x="962190" y="515110"/>
                </a:lnTo>
                <a:lnTo>
                  <a:pt x="969218" y="529883"/>
                </a:lnTo>
                <a:lnTo>
                  <a:pt x="974441" y="541040"/>
                </a:lnTo>
                <a:lnTo>
                  <a:pt x="978583" y="550244"/>
                </a:lnTo>
                <a:lnTo>
                  <a:pt x="982372" y="559163"/>
                </a:lnTo>
                <a:lnTo>
                  <a:pt x="986533" y="569462"/>
                </a:lnTo>
                <a:lnTo>
                  <a:pt x="991792" y="582808"/>
                </a:lnTo>
                <a:lnTo>
                  <a:pt x="994752" y="590357"/>
                </a:lnTo>
                <a:lnTo>
                  <a:pt x="1000787" y="605561"/>
                </a:lnTo>
                <a:lnTo>
                  <a:pt x="1005246" y="617030"/>
                </a:lnTo>
                <a:lnTo>
                  <a:pt x="1008751" y="626495"/>
                </a:lnTo>
                <a:lnTo>
                  <a:pt x="1011926" y="635688"/>
                </a:lnTo>
                <a:lnTo>
                  <a:pt x="1015393" y="646339"/>
                </a:lnTo>
                <a:lnTo>
                  <a:pt x="1019775" y="660180"/>
                </a:lnTo>
                <a:lnTo>
                  <a:pt x="1021892" y="666900"/>
                </a:lnTo>
                <a:lnTo>
                  <a:pt x="1026850" y="682505"/>
                </a:lnTo>
                <a:lnTo>
                  <a:pt x="1030486" y="694209"/>
                </a:lnTo>
                <a:lnTo>
                  <a:pt x="1033316" y="703844"/>
                </a:lnTo>
                <a:lnTo>
                  <a:pt x="1035856" y="713243"/>
                </a:lnTo>
                <a:lnTo>
                  <a:pt x="1038621" y="724240"/>
                </a:lnTo>
                <a:lnTo>
                  <a:pt x="1042127" y="738667"/>
                </a:lnTo>
                <a:lnTo>
                  <a:pt x="1047216" y="759823"/>
                </a:lnTo>
                <a:lnTo>
                  <a:pt x="1049967" y="771650"/>
                </a:lnTo>
                <a:lnTo>
                  <a:pt x="1052067" y="781421"/>
                </a:lnTo>
                <a:lnTo>
                  <a:pt x="1053912" y="791065"/>
                </a:lnTo>
                <a:lnTo>
                  <a:pt x="1055895" y="802508"/>
                </a:lnTo>
                <a:lnTo>
                  <a:pt x="1058413" y="817678"/>
                </a:lnTo>
                <a:lnTo>
                  <a:pt x="1061572" y="836943"/>
                </a:lnTo>
                <a:lnTo>
                  <a:pt x="1063420" y="848819"/>
                </a:lnTo>
                <a:lnTo>
                  <a:pt x="1064759" y="858648"/>
                </a:lnTo>
                <a:lnTo>
                  <a:pt x="1065850" y="868510"/>
                </a:lnTo>
                <a:lnTo>
                  <a:pt x="1066955" y="880486"/>
                </a:lnTo>
                <a:lnTo>
                  <a:pt x="1068311" y="896364"/>
                </a:lnTo>
                <a:lnTo>
                  <a:pt x="1069695" y="912428"/>
                </a:lnTo>
                <a:lnTo>
                  <a:pt x="1070606" y="924254"/>
                </a:lnTo>
                <a:lnTo>
                  <a:pt x="1071143" y="934084"/>
                </a:lnTo>
                <a:lnTo>
                  <a:pt x="1071405" y="944159"/>
                </a:lnTo>
                <a:lnTo>
                  <a:pt x="1071491" y="956720"/>
                </a:lnTo>
                <a:lnTo>
                  <a:pt x="1071499" y="969732"/>
                </a:lnTo>
                <a:lnTo>
                  <a:pt x="1071480" y="985771"/>
                </a:lnTo>
                <a:lnTo>
                  <a:pt x="1071349" y="997458"/>
                </a:lnTo>
                <a:lnTo>
                  <a:pt x="1070994" y="1007227"/>
                </a:lnTo>
                <a:lnTo>
                  <a:pt x="1070303" y="1017512"/>
                </a:lnTo>
                <a:lnTo>
                  <a:pt x="1069163" y="1030746"/>
                </a:lnTo>
                <a:lnTo>
                  <a:pt x="1068311" y="1040102"/>
                </a:lnTo>
                <a:lnTo>
                  <a:pt x="1066749" y="1055701"/>
                </a:lnTo>
                <a:lnTo>
                  <a:pt x="1065295" y="1066770"/>
                </a:lnTo>
                <a:lnTo>
                  <a:pt x="1063743" y="1076329"/>
                </a:lnTo>
                <a:lnTo>
                  <a:pt x="1061887" y="1087398"/>
                </a:lnTo>
                <a:lnTo>
                  <a:pt x="1059522" y="1102980"/>
                </a:lnTo>
                <a:lnTo>
                  <a:pt x="1059141" y="1104860"/>
                </a:lnTo>
                <a:lnTo>
                  <a:pt x="1059319" y="1104860"/>
                </a:lnTo>
                <a:lnTo>
                  <a:pt x="1058951" y="1106726"/>
                </a:lnTo>
                <a:lnTo>
                  <a:pt x="1055429" y="1121890"/>
                </a:lnTo>
                <a:lnTo>
                  <a:pt x="1053074" y="1132791"/>
                </a:lnTo>
                <a:lnTo>
                  <a:pt x="1050977" y="1142145"/>
                </a:lnTo>
                <a:lnTo>
                  <a:pt x="1043920" y="1167080"/>
                </a:lnTo>
                <a:lnTo>
                  <a:pt x="1038731" y="1183510"/>
                </a:lnTo>
                <a:lnTo>
                  <a:pt x="1031676" y="1203079"/>
                </a:lnTo>
                <a:lnTo>
                  <a:pt x="1021892" y="1225205"/>
                </a:lnTo>
                <a:lnTo>
                  <a:pt x="1015558" y="1239192"/>
                </a:lnTo>
                <a:lnTo>
                  <a:pt x="1006011" y="1257622"/>
                </a:lnTo>
                <a:lnTo>
                  <a:pt x="999414" y="1268354"/>
                </a:lnTo>
                <a:lnTo>
                  <a:pt x="986598" y="1288588"/>
                </a:lnTo>
                <a:lnTo>
                  <a:pt x="974457" y="1305395"/>
                </a:lnTo>
                <a:lnTo>
                  <a:pt x="965757" y="1315617"/>
                </a:lnTo>
                <a:lnTo>
                  <a:pt x="952301" y="1331063"/>
                </a:lnTo>
                <a:lnTo>
                  <a:pt x="937522" y="1345819"/>
                </a:lnTo>
                <a:lnTo>
                  <a:pt x="926668" y="1355003"/>
                </a:lnTo>
                <a:lnTo>
                  <a:pt x="913105" y="1366108"/>
                </a:lnTo>
                <a:lnTo>
                  <a:pt x="895921" y="1378035"/>
                </a:lnTo>
                <a:lnTo>
                  <a:pt x="883210" y="1385460"/>
                </a:lnTo>
                <a:lnTo>
                  <a:pt x="869595" y="1393202"/>
                </a:lnTo>
                <a:lnTo>
                  <a:pt x="850588" y="1402027"/>
                </a:lnTo>
                <a:lnTo>
                  <a:pt x="836688" y="1407212"/>
                </a:lnTo>
                <a:lnTo>
                  <a:pt x="822276" y="1412331"/>
                </a:lnTo>
                <a:lnTo>
                  <a:pt x="802074" y="1417734"/>
                </a:lnTo>
                <a:lnTo>
                  <a:pt x="787675" y="1420407"/>
                </a:lnTo>
                <a:lnTo>
                  <a:pt x="771807" y="1423125"/>
                </a:lnTo>
                <a:lnTo>
                  <a:pt x="751055" y="1425131"/>
                </a:lnTo>
                <a:lnTo>
                  <a:pt x="736918" y="1425418"/>
                </a:lnTo>
                <a:lnTo>
                  <a:pt x="718837" y="1425613"/>
                </a:lnTo>
                <a:lnTo>
                  <a:pt x="708135" y="1425405"/>
                </a:lnTo>
                <a:lnTo>
                  <a:pt x="698122" y="1424587"/>
                </a:lnTo>
                <a:lnTo>
                  <a:pt x="684974" y="1422913"/>
                </a:lnTo>
                <a:lnTo>
                  <a:pt x="679018" y="1422093"/>
                </a:lnTo>
                <a:lnTo>
                  <a:pt x="663777" y="1419998"/>
                </a:lnTo>
                <a:lnTo>
                  <a:pt x="653061" y="1418213"/>
                </a:lnTo>
                <a:lnTo>
                  <a:pt x="643397" y="1416066"/>
                </a:lnTo>
                <a:lnTo>
                  <a:pt x="631311" y="1412884"/>
                </a:lnTo>
                <a:lnTo>
                  <a:pt x="622503" y="1410485"/>
                </a:lnTo>
                <a:lnTo>
                  <a:pt x="607521" y="1406297"/>
                </a:lnTo>
                <a:lnTo>
                  <a:pt x="596929" y="1403079"/>
                </a:lnTo>
                <a:lnTo>
                  <a:pt x="587716" y="1399818"/>
                </a:lnTo>
                <a:lnTo>
                  <a:pt x="576875" y="1395500"/>
                </a:lnTo>
                <a:lnTo>
                  <a:pt x="564654" y="1390457"/>
                </a:lnTo>
                <a:lnTo>
                  <a:pt x="550154" y="1384432"/>
                </a:lnTo>
                <a:lnTo>
                  <a:pt x="539819" y="1379958"/>
                </a:lnTo>
                <a:lnTo>
                  <a:pt x="531032" y="1375771"/>
                </a:lnTo>
                <a:lnTo>
                  <a:pt x="521173" y="1370605"/>
                </a:lnTo>
                <a:lnTo>
                  <a:pt x="507626" y="1363196"/>
                </a:lnTo>
                <a:lnTo>
                  <a:pt x="506831" y="1362758"/>
                </a:lnTo>
                <a:lnTo>
                  <a:pt x="492930" y="1355151"/>
                </a:lnTo>
                <a:lnTo>
                  <a:pt x="482932" y="1349491"/>
                </a:lnTo>
                <a:lnTo>
                  <a:pt x="474608" y="1344426"/>
                </a:lnTo>
                <a:lnTo>
                  <a:pt x="465733" y="1338603"/>
                </a:lnTo>
                <a:lnTo>
                  <a:pt x="454079" y="1330671"/>
                </a:lnTo>
                <a:lnTo>
                  <a:pt x="449008" y="1327198"/>
                </a:lnTo>
                <a:lnTo>
                  <a:pt x="435824" y="1318154"/>
                </a:lnTo>
                <a:lnTo>
                  <a:pt x="426256" y="1311438"/>
                </a:lnTo>
                <a:lnTo>
                  <a:pt x="418380" y="1305614"/>
                </a:lnTo>
                <a:lnTo>
                  <a:pt x="410271" y="1299246"/>
                </a:lnTo>
                <a:lnTo>
                  <a:pt x="400003" y="1290896"/>
                </a:lnTo>
                <a:lnTo>
                  <a:pt x="392468" y="1284717"/>
                </a:lnTo>
                <a:lnTo>
                  <a:pt x="380054" y="1274442"/>
                </a:lnTo>
                <a:lnTo>
                  <a:pt x="371000" y="1266758"/>
                </a:lnTo>
                <a:lnTo>
                  <a:pt x="363635" y="1260214"/>
                </a:lnTo>
                <a:lnTo>
                  <a:pt x="356284" y="1253359"/>
                </a:lnTo>
                <a:lnTo>
                  <a:pt x="347277" y="1244742"/>
                </a:lnTo>
                <a:lnTo>
                  <a:pt x="337451" y="1235314"/>
                </a:lnTo>
                <a:lnTo>
                  <a:pt x="326673" y="1224686"/>
                </a:lnTo>
                <a:lnTo>
                  <a:pt x="319355" y="1216987"/>
                </a:lnTo>
                <a:lnTo>
                  <a:pt x="312895" y="1209842"/>
                </a:lnTo>
                <a:lnTo>
                  <a:pt x="304691" y="1200873"/>
                </a:lnTo>
                <a:lnTo>
                  <a:pt x="298145" y="1193937"/>
                </a:lnTo>
                <a:lnTo>
                  <a:pt x="291414" y="1186838"/>
                </a:lnTo>
                <a:lnTo>
                  <a:pt x="291033" y="1187206"/>
                </a:lnTo>
                <a:lnTo>
                  <a:pt x="284861" y="1179726"/>
                </a:lnTo>
                <a:lnTo>
                  <a:pt x="274398" y="1167398"/>
                </a:lnTo>
                <a:lnTo>
                  <a:pt x="266544" y="1158219"/>
                </a:lnTo>
                <a:lnTo>
                  <a:pt x="260120" y="1150653"/>
                </a:lnTo>
                <a:lnTo>
                  <a:pt x="246864" y="1134232"/>
                </a:lnTo>
                <a:lnTo>
                  <a:pt x="237679" y="1122310"/>
                </a:lnTo>
                <a:lnTo>
                  <a:pt x="225242" y="1105843"/>
                </a:lnTo>
                <a:lnTo>
                  <a:pt x="212018" y="1087879"/>
                </a:lnTo>
                <a:lnTo>
                  <a:pt x="200169" y="1070471"/>
                </a:lnTo>
                <a:lnTo>
                  <a:pt x="192055" y="1058117"/>
                </a:lnTo>
                <a:lnTo>
                  <a:pt x="179956" y="1039482"/>
                </a:lnTo>
                <a:lnTo>
                  <a:pt x="167988" y="1020566"/>
                </a:lnTo>
                <a:lnTo>
                  <a:pt x="157461" y="1002531"/>
                </a:lnTo>
                <a:lnTo>
                  <a:pt x="150382" y="989918"/>
                </a:lnTo>
                <a:lnTo>
                  <a:pt x="138783" y="969106"/>
                </a:lnTo>
                <a:lnTo>
                  <a:pt x="128088" y="949372"/>
                </a:lnTo>
                <a:lnTo>
                  <a:pt x="118832" y="930691"/>
                </a:lnTo>
                <a:lnTo>
                  <a:pt x="112680" y="917729"/>
                </a:lnTo>
                <a:lnTo>
                  <a:pt x="102287" y="895695"/>
                </a:lnTo>
                <a:lnTo>
                  <a:pt x="92861" y="875048"/>
                </a:lnTo>
                <a:lnTo>
                  <a:pt x="85011" y="856120"/>
                </a:lnTo>
                <a:lnTo>
                  <a:pt x="79961" y="843378"/>
                </a:lnTo>
                <a:lnTo>
                  <a:pt x="70030" y="818112"/>
                </a:lnTo>
                <a:lnTo>
                  <a:pt x="62166" y="797325"/>
                </a:lnTo>
                <a:lnTo>
                  <a:pt x="55400" y="777129"/>
                </a:lnTo>
                <a:lnTo>
                  <a:pt x="50819" y="762684"/>
                </a:lnTo>
                <a:lnTo>
                  <a:pt x="49593" y="758797"/>
                </a:lnTo>
                <a:lnTo>
                  <a:pt x="44650" y="743219"/>
                </a:lnTo>
                <a:lnTo>
                  <a:pt x="41021" y="731526"/>
                </a:lnTo>
                <a:lnTo>
                  <a:pt x="38197" y="721892"/>
                </a:lnTo>
                <a:lnTo>
                  <a:pt x="35663" y="712492"/>
                </a:lnTo>
                <a:lnTo>
                  <a:pt x="32909" y="701499"/>
                </a:lnTo>
                <a:lnTo>
                  <a:pt x="29422" y="687088"/>
                </a:lnTo>
                <a:lnTo>
                  <a:pt x="28079" y="681505"/>
                </a:lnTo>
                <a:lnTo>
                  <a:pt x="24270" y="665736"/>
                </a:lnTo>
                <a:lnTo>
                  <a:pt x="21512" y="653941"/>
                </a:lnTo>
                <a:lnTo>
                  <a:pt x="19407" y="644185"/>
                </a:lnTo>
                <a:lnTo>
                  <a:pt x="17558" y="634532"/>
                </a:lnTo>
                <a:lnTo>
                  <a:pt x="15566" y="623044"/>
                </a:lnTo>
                <a:lnTo>
                  <a:pt x="13034" y="607787"/>
                </a:lnTo>
                <a:lnTo>
                  <a:pt x="9919" y="588786"/>
                </a:lnTo>
                <a:lnTo>
                  <a:pt x="8073" y="576920"/>
                </a:lnTo>
                <a:lnTo>
                  <a:pt x="6736" y="567091"/>
                </a:lnTo>
                <a:lnTo>
                  <a:pt x="5650" y="557229"/>
                </a:lnTo>
                <a:lnTo>
                  <a:pt x="4553" y="545265"/>
                </a:lnTo>
                <a:lnTo>
                  <a:pt x="3187" y="529143"/>
                </a:lnTo>
                <a:lnTo>
                  <a:pt x="1866" y="513154"/>
                </a:lnTo>
                <a:lnTo>
                  <a:pt x="970" y="501373"/>
                </a:lnTo>
                <a:lnTo>
                  <a:pt x="419" y="491558"/>
                </a:lnTo>
                <a:lnTo>
                  <a:pt x="128" y="481464"/>
                </a:lnTo>
                <a:lnTo>
                  <a:pt x="16" y="468849"/>
                </a:lnTo>
                <a:lnTo>
                  <a:pt x="0" y="455788"/>
                </a:lnTo>
                <a:lnTo>
                  <a:pt x="92" y="439845"/>
                </a:lnTo>
                <a:lnTo>
                  <a:pt x="380" y="428235"/>
                </a:lnTo>
                <a:lnTo>
                  <a:pt x="877" y="418505"/>
                </a:lnTo>
                <a:lnTo>
                  <a:pt x="1598" y="408201"/>
                </a:lnTo>
                <a:lnTo>
                  <a:pt x="2556" y="394871"/>
                </a:lnTo>
                <a:lnTo>
                  <a:pt x="3187" y="385405"/>
                </a:lnTo>
                <a:lnTo>
                  <a:pt x="3556" y="378115"/>
                </a:lnTo>
                <a:lnTo>
                  <a:pt x="4114" y="378115"/>
                </a:lnTo>
                <a:lnTo>
                  <a:pt x="5245" y="370812"/>
                </a:lnTo>
                <a:lnTo>
                  <a:pt x="7123" y="355782"/>
                </a:lnTo>
                <a:lnTo>
                  <a:pt x="8249" y="345417"/>
                </a:lnTo>
                <a:lnTo>
                  <a:pt x="9560" y="335479"/>
                </a:lnTo>
                <a:lnTo>
                  <a:pt x="11993" y="321731"/>
                </a:lnTo>
                <a:lnTo>
                  <a:pt x="15612" y="303566"/>
                </a:lnTo>
                <a:lnTo>
                  <a:pt x="17956" y="292535"/>
                </a:lnTo>
                <a:lnTo>
                  <a:pt x="20300" y="283063"/>
                </a:lnTo>
                <a:lnTo>
                  <a:pt x="23376" y="272337"/>
                </a:lnTo>
                <a:lnTo>
                  <a:pt x="27917" y="257542"/>
                </a:lnTo>
                <a:lnTo>
                  <a:pt x="32767" y="242186"/>
                </a:lnTo>
                <a:lnTo>
                  <a:pt x="36293" y="231734"/>
                </a:lnTo>
                <a:lnTo>
                  <a:pt x="39820" y="222616"/>
                </a:lnTo>
                <a:lnTo>
                  <a:pt x="44513" y="211786"/>
                </a:lnTo>
                <a:lnTo>
                  <a:pt x="49593" y="200493"/>
                </a:lnTo>
                <a:lnTo>
                  <a:pt x="55934" y="186504"/>
                </a:lnTo>
                <a:lnTo>
                  <a:pt x="60664" y="176746"/>
                </a:lnTo>
                <a:lnTo>
                  <a:pt x="65480" y="168074"/>
                </a:lnTo>
                <a:lnTo>
                  <a:pt x="72078" y="157342"/>
                </a:lnTo>
                <a:lnTo>
                  <a:pt x="76733" y="149972"/>
                </a:lnTo>
                <a:lnTo>
                  <a:pt x="84890" y="137119"/>
                </a:lnTo>
                <a:lnTo>
                  <a:pt x="90870" y="128275"/>
                </a:lnTo>
                <a:lnTo>
                  <a:pt x="97029" y="120311"/>
                </a:lnTo>
                <a:lnTo>
                  <a:pt x="105725" y="110096"/>
                </a:lnTo>
                <a:lnTo>
                  <a:pt x="109308" y="105979"/>
                </a:lnTo>
                <a:lnTo>
                  <a:pt x="119192" y="94555"/>
                </a:lnTo>
                <a:lnTo>
                  <a:pt x="126421" y="86822"/>
                </a:lnTo>
                <a:lnTo>
                  <a:pt x="133974" y="79846"/>
                </a:lnTo>
                <a:lnTo>
                  <a:pt x="144830" y="70694"/>
                </a:lnTo>
                <a:lnTo>
                  <a:pt x="146735" y="69111"/>
                </a:lnTo>
                <a:lnTo>
                  <a:pt x="158363" y="59733"/>
                </a:lnTo>
                <a:lnTo>
                  <a:pt x="166784" y="53595"/>
                </a:lnTo>
                <a:lnTo>
                  <a:pt x="175475" y="48013"/>
                </a:lnTo>
                <a:lnTo>
                  <a:pt x="187913" y="40301"/>
                </a:lnTo>
                <a:lnTo>
                  <a:pt x="188836" y="39723"/>
                </a:lnTo>
                <a:lnTo>
                  <a:pt x="197827" y="34300"/>
                </a:lnTo>
                <a:lnTo>
                  <a:pt x="198767" y="35240"/>
                </a:lnTo>
                <a:lnTo>
                  <a:pt x="208495" y="3074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3192828" y="6529785"/>
            <a:ext cx="13296" cy="40805"/>
          </a:xfrm>
          <a:custGeom>
            <a:avLst/>
            <a:gdLst/>
            <a:ahLst/>
            <a:cxnLst/>
            <a:rect l="l" t="t" r="r" b="b"/>
            <a:pathLst>
              <a:path w="13296" h="40805">
                <a:moveTo>
                  <a:pt x="13296" y="40805"/>
                </a:moveTo>
                <a:lnTo>
                  <a:pt x="11785" y="39687"/>
                </a:lnTo>
                <a:lnTo>
                  <a:pt x="11607" y="39497"/>
                </a:lnTo>
                <a:lnTo>
                  <a:pt x="10680" y="37998"/>
                </a:lnTo>
                <a:lnTo>
                  <a:pt x="7492" y="33693"/>
                </a:lnTo>
                <a:lnTo>
                  <a:pt x="7302" y="33515"/>
                </a:lnTo>
                <a:lnTo>
                  <a:pt x="4876" y="28829"/>
                </a:lnTo>
                <a:lnTo>
                  <a:pt x="2628" y="24142"/>
                </a:lnTo>
                <a:lnTo>
                  <a:pt x="2628" y="23774"/>
                </a:lnTo>
                <a:lnTo>
                  <a:pt x="1320" y="18719"/>
                </a:lnTo>
                <a:lnTo>
                  <a:pt x="203" y="14033"/>
                </a:lnTo>
                <a:lnTo>
                  <a:pt x="0" y="13665"/>
                </a:lnTo>
                <a:lnTo>
                  <a:pt x="0" y="8801"/>
                </a:lnTo>
                <a:lnTo>
                  <a:pt x="0" y="4495"/>
                </a:lnTo>
                <a:lnTo>
                  <a:pt x="203" y="3937"/>
                </a:lnTo>
                <a:lnTo>
                  <a:pt x="132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3210425" y="6518934"/>
            <a:ext cx="29197" cy="54470"/>
          </a:xfrm>
          <a:custGeom>
            <a:avLst/>
            <a:gdLst/>
            <a:ahLst/>
            <a:cxnLst/>
            <a:rect l="l" t="t" r="r" b="b"/>
            <a:pathLst>
              <a:path w="29197" h="54470">
                <a:moveTo>
                  <a:pt x="0" y="0"/>
                </a:moveTo>
                <a:lnTo>
                  <a:pt x="3746" y="749"/>
                </a:lnTo>
                <a:lnTo>
                  <a:pt x="4305" y="939"/>
                </a:lnTo>
                <a:lnTo>
                  <a:pt x="7670" y="2997"/>
                </a:lnTo>
                <a:lnTo>
                  <a:pt x="11607" y="5232"/>
                </a:lnTo>
                <a:lnTo>
                  <a:pt x="11976" y="5613"/>
                </a:lnTo>
                <a:lnTo>
                  <a:pt x="15163" y="8801"/>
                </a:lnTo>
                <a:lnTo>
                  <a:pt x="18719" y="12357"/>
                </a:lnTo>
                <a:lnTo>
                  <a:pt x="18897" y="12725"/>
                </a:lnTo>
                <a:lnTo>
                  <a:pt x="21526" y="17030"/>
                </a:lnTo>
                <a:lnTo>
                  <a:pt x="24333" y="21526"/>
                </a:lnTo>
                <a:lnTo>
                  <a:pt x="24523" y="21894"/>
                </a:lnTo>
                <a:lnTo>
                  <a:pt x="26200" y="26758"/>
                </a:lnTo>
                <a:lnTo>
                  <a:pt x="27889" y="31635"/>
                </a:lnTo>
                <a:lnTo>
                  <a:pt x="27698" y="32004"/>
                </a:lnTo>
                <a:lnTo>
                  <a:pt x="28638" y="37058"/>
                </a:lnTo>
                <a:lnTo>
                  <a:pt x="29197" y="39484"/>
                </a:lnTo>
                <a:lnTo>
                  <a:pt x="29006" y="39484"/>
                </a:lnTo>
                <a:lnTo>
                  <a:pt x="29006" y="41922"/>
                </a:lnTo>
                <a:lnTo>
                  <a:pt x="29006" y="44170"/>
                </a:lnTo>
                <a:lnTo>
                  <a:pt x="29197" y="44361"/>
                </a:lnTo>
                <a:lnTo>
                  <a:pt x="28638" y="46596"/>
                </a:lnTo>
                <a:lnTo>
                  <a:pt x="27889" y="50533"/>
                </a:lnTo>
                <a:lnTo>
                  <a:pt x="27698" y="50723"/>
                </a:lnTo>
                <a:lnTo>
                  <a:pt x="26200" y="544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3202193" y="6525298"/>
            <a:ext cx="25273" cy="49593"/>
          </a:xfrm>
          <a:custGeom>
            <a:avLst/>
            <a:gdLst/>
            <a:ahLst/>
            <a:cxnLst/>
            <a:rect l="l" t="t" r="r" b="b"/>
            <a:pathLst>
              <a:path w="25273" h="49593">
                <a:moveTo>
                  <a:pt x="1308" y="0"/>
                </a:moveTo>
                <a:lnTo>
                  <a:pt x="0" y="4114"/>
                </a:lnTo>
                <a:lnTo>
                  <a:pt x="0" y="4495"/>
                </a:lnTo>
                <a:lnTo>
                  <a:pt x="0" y="8801"/>
                </a:lnTo>
                <a:lnTo>
                  <a:pt x="0" y="13665"/>
                </a:lnTo>
                <a:lnTo>
                  <a:pt x="190" y="14033"/>
                </a:lnTo>
                <a:lnTo>
                  <a:pt x="1308" y="18707"/>
                </a:lnTo>
                <a:lnTo>
                  <a:pt x="2425" y="23952"/>
                </a:lnTo>
                <a:lnTo>
                  <a:pt x="2616" y="24142"/>
                </a:lnTo>
                <a:lnTo>
                  <a:pt x="4864" y="28816"/>
                </a:lnTo>
                <a:lnTo>
                  <a:pt x="7112" y="33680"/>
                </a:lnTo>
                <a:lnTo>
                  <a:pt x="7302" y="33870"/>
                </a:lnTo>
                <a:lnTo>
                  <a:pt x="10490" y="37985"/>
                </a:lnTo>
                <a:lnTo>
                  <a:pt x="13474" y="41922"/>
                </a:lnTo>
                <a:lnTo>
                  <a:pt x="13843" y="42291"/>
                </a:lnTo>
                <a:lnTo>
                  <a:pt x="17602" y="45288"/>
                </a:lnTo>
                <a:lnTo>
                  <a:pt x="20777" y="47904"/>
                </a:lnTo>
                <a:lnTo>
                  <a:pt x="21336" y="48094"/>
                </a:lnTo>
                <a:lnTo>
                  <a:pt x="25273" y="495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3221470" y="6631603"/>
            <a:ext cx="408012" cy="702221"/>
          </a:xfrm>
          <a:custGeom>
            <a:avLst/>
            <a:gdLst/>
            <a:ahLst/>
            <a:cxnLst/>
            <a:rect l="l" t="t" r="r" b="b"/>
            <a:pathLst>
              <a:path w="408012" h="702221">
                <a:moveTo>
                  <a:pt x="0" y="0"/>
                </a:moveTo>
                <a:lnTo>
                  <a:pt x="1776" y="15827"/>
                </a:lnTo>
                <a:lnTo>
                  <a:pt x="3194" y="27252"/>
                </a:lnTo>
                <a:lnTo>
                  <a:pt x="4626" y="36855"/>
                </a:lnTo>
                <a:lnTo>
                  <a:pt x="6448" y="47217"/>
                </a:lnTo>
                <a:lnTo>
                  <a:pt x="9033" y="60918"/>
                </a:lnTo>
                <a:lnTo>
                  <a:pt x="10299" y="67564"/>
                </a:lnTo>
                <a:lnTo>
                  <a:pt x="13235" y="83237"/>
                </a:lnTo>
                <a:lnTo>
                  <a:pt x="15490" y="94616"/>
                </a:lnTo>
                <a:lnTo>
                  <a:pt x="17599" y="104121"/>
                </a:lnTo>
                <a:lnTo>
                  <a:pt x="20096" y="114175"/>
                </a:lnTo>
                <a:lnTo>
                  <a:pt x="23517" y="127199"/>
                </a:lnTo>
                <a:lnTo>
                  <a:pt x="25819" y="135877"/>
                </a:lnTo>
                <a:lnTo>
                  <a:pt x="29888" y="151363"/>
                </a:lnTo>
                <a:lnTo>
                  <a:pt x="32964" y="162653"/>
                </a:lnTo>
                <a:lnTo>
                  <a:pt x="35720" y="172026"/>
                </a:lnTo>
                <a:lnTo>
                  <a:pt x="38828" y="181765"/>
                </a:lnTo>
                <a:lnTo>
                  <a:pt x="42960" y="194150"/>
                </a:lnTo>
                <a:lnTo>
                  <a:pt x="46405" y="204381"/>
                </a:lnTo>
                <a:lnTo>
                  <a:pt x="51593" y="219548"/>
                </a:lnTo>
                <a:lnTo>
                  <a:pt x="55486" y="230656"/>
                </a:lnTo>
                <a:lnTo>
                  <a:pt x="58896" y="239860"/>
                </a:lnTo>
                <a:lnTo>
                  <a:pt x="62632" y="249314"/>
                </a:lnTo>
                <a:lnTo>
                  <a:pt x="67508" y="261172"/>
                </a:lnTo>
                <a:lnTo>
                  <a:pt x="72059" y="272122"/>
                </a:lnTo>
                <a:lnTo>
                  <a:pt x="78216" y="286971"/>
                </a:lnTo>
                <a:lnTo>
                  <a:pt x="82820" y="297824"/>
                </a:lnTo>
                <a:lnTo>
                  <a:pt x="86815" y="306777"/>
                </a:lnTo>
                <a:lnTo>
                  <a:pt x="91141" y="315925"/>
                </a:lnTo>
                <a:lnTo>
                  <a:pt x="96742" y="327363"/>
                </a:lnTo>
                <a:lnTo>
                  <a:pt x="102184" y="338378"/>
                </a:lnTo>
                <a:lnTo>
                  <a:pt x="109346" y="352742"/>
                </a:lnTo>
                <a:lnTo>
                  <a:pt x="114677" y="363239"/>
                </a:lnTo>
                <a:lnTo>
                  <a:pt x="119261" y="371901"/>
                </a:lnTo>
                <a:lnTo>
                  <a:pt x="124183" y="380757"/>
                </a:lnTo>
                <a:lnTo>
                  <a:pt x="130528" y="391836"/>
                </a:lnTo>
                <a:lnTo>
                  <a:pt x="136626" y="402399"/>
                </a:lnTo>
                <a:lnTo>
                  <a:pt x="144684" y="416291"/>
                </a:lnTo>
                <a:lnTo>
                  <a:pt x="150658" y="426408"/>
                </a:lnTo>
                <a:lnTo>
                  <a:pt x="155792" y="434741"/>
                </a:lnTo>
                <a:lnTo>
                  <a:pt x="161325" y="443284"/>
                </a:lnTo>
                <a:lnTo>
                  <a:pt x="168499" y="454028"/>
                </a:lnTo>
                <a:lnTo>
                  <a:pt x="174815" y="463410"/>
                </a:lnTo>
                <a:lnTo>
                  <a:pt x="183793" y="476680"/>
                </a:lnTo>
                <a:lnTo>
                  <a:pt x="190426" y="486311"/>
                </a:lnTo>
                <a:lnTo>
                  <a:pt x="196128" y="494245"/>
                </a:lnTo>
                <a:lnTo>
                  <a:pt x="202311" y="502424"/>
                </a:lnTo>
                <a:lnTo>
                  <a:pt x="210387" y="512791"/>
                </a:lnTo>
                <a:lnTo>
                  <a:pt x="216725" y="520865"/>
                </a:lnTo>
                <a:lnTo>
                  <a:pt x="226508" y="533469"/>
                </a:lnTo>
                <a:lnTo>
                  <a:pt x="233694" y="542550"/>
                </a:lnTo>
                <a:lnTo>
                  <a:pt x="239901" y="550047"/>
                </a:lnTo>
                <a:lnTo>
                  <a:pt x="246750" y="557896"/>
                </a:lnTo>
                <a:lnTo>
                  <a:pt x="255860" y="568037"/>
                </a:lnTo>
                <a:lnTo>
                  <a:pt x="261277" y="574027"/>
                </a:lnTo>
                <a:lnTo>
                  <a:pt x="271983" y="585853"/>
                </a:lnTo>
                <a:lnTo>
                  <a:pt x="279780" y="594301"/>
                </a:lnTo>
                <a:lnTo>
                  <a:pt x="286534" y="601279"/>
                </a:lnTo>
                <a:lnTo>
                  <a:pt x="294106" y="608693"/>
                </a:lnTo>
                <a:lnTo>
                  <a:pt x="304361" y="618449"/>
                </a:lnTo>
                <a:lnTo>
                  <a:pt x="308444" y="622312"/>
                </a:lnTo>
                <a:lnTo>
                  <a:pt x="319908" y="633203"/>
                </a:lnTo>
                <a:lnTo>
                  <a:pt x="328209" y="640905"/>
                </a:lnTo>
                <a:lnTo>
                  <a:pt x="335499" y="647289"/>
                </a:lnTo>
                <a:lnTo>
                  <a:pt x="343930" y="654224"/>
                </a:lnTo>
                <a:lnTo>
                  <a:pt x="355650" y="663580"/>
                </a:lnTo>
                <a:lnTo>
                  <a:pt x="357657" y="665175"/>
                </a:lnTo>
                <a:lnTo>
                  <a:pt x="369841" y="674952"/>
                </a:lnTo>
                <a:lnTo>
                  <a:pt x="378618" y="681792"/>
                </a:lnTo>
                <a:lnTo>
                  <a:pt x="386461" y="687531"/>
                </a:lnTo>
                <a:lnTo>
                  <a:pt x="395848" y="694008"/>
                </a:lnTo>
                <a:lnTo>
                  <a:pt x="408012" y="7022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3211728" y="6623177"/>
            <a:ext cx="408393" cy="714959"/>
          </a:xfrm>
          <a:custGeom>
            <a:avLst/>
            <a:gdLst/>
            <a:ahLst/>
            <a:cxnLst/>
            <a:rect l="l" t="t" r="r" b="b"/>
            <a:pathLst>
              <a:path w="408393" h="714959">
                <a:moveTo>
                  <a:pt x="408393" y="714959"/>
                </a:moveTo>
                <a:lnTo>
                  <a:pt x="395390" y="706255"/>
                </a:lnTo>
                <a:lnTo>
                  <a:pt x="386243" y="699947"/>
                </a:lnTo>
                <a:lnTo>
                  <a:pt x="378433" y="694198"/>
                </a:lnTo>
                <a:lnTo>
                  <a:pt x="369441" y="687174"/>
                </a:lnTo>
                <a:lnTo>
                  <a:pt x="358051" y="678078"/>
                </a:lnTo>
                <a:lnTo>
                  <a:pt x="345750" y="668209"/>
                </a:lnTo>
                <a:lnTo>
                  <a:pt x="337000" y="661007"/>
                </a:lnTo>
                <a:lnTo>
                  <a:pt x="329667" y="654618"/>
                </a:lnTo>
                <a:lnTo>
                  <a:pt x="321618" y="647184"/>
                </a:lnTo>
                <a:lnTo>
                  <a:pt x="310719" y="636849"/>
                </a:lnTo>
                <a:lnTo>
                  <a:pt x="309016" y="635228"/>
                </a:lnTo>
                <a:lnTo>
                  <a:pt x="297449" y="624325"/>
                </a:lnTo>
                <a:lnTo>
                  <a:pt x="289187" y="616347"/>
                </a:lnTo>
                <a:lnTo>
                  <a:pt x="282370" y="609410"/>
                </a:lnTo>
                <a:lnTo>
                  <a:pt x="275136" y="601629"/>
                </a:lnTo>
                <a:lnTo>
                  <a:pt x="265623" y="591117"/>
                </a:lnTo>
                <a:lnTo>
                  <a:pt x="261848" y="586930"/>
                </a:lnTo>
                <a:lnTo>
                  <a:pt x="251090" y="575103"/>
                </a:lnTo>
                <a:lnTo>
                  <a:pt x="243382" y="566450"/>
                </a:lnTo>
                <a:lnTo>
                  <a:pt x="237086" y="559044"/>
                </a:lnTo>
                <a:lnTo>
                  <a:pt x="230559" y="550958"/>
                </a:lnTo>
                <a:lnTo>
                  <a:pt x="222162" y="540264"/>
                </a:lnTo>
                <a:lnTo>
                  <a:pt x="217106" y="533793"/>
                </a:lnTo>
                <a:lnTo>
                  <a:pt x="207222" y="521164"/>
                </a:lnTo>
                <a:lnTo>
                  <a:pt x="200107" y="511896"/>
                </a:lnTo>
                <a:lnTo>
                  <a:pt x="194329" y="504039"/>
                </a:lnTo>
                <a:lnTo>
                  <a:pt x="188457" y="495640"/>
                </a:lnTo>
                <a:lnTo>
                  <a:pt x="181059" y="484748"/>
                </a:lnTo>
                <a:lnTo>
                  <a:pt x="175374" y="476326"/>
                </a:lnTo>
                <a:lnTo>
                  <a:pt x="166365" y="463019"/>
                </a:lnTo>
                <a:lnTo>
                  <a:pt x="154601" y="444993"/>
                </a:lnTo>
                <a:lnTo>
                  <a:pt x="142781" y="425190"/>
                </a:lnTo>
                <a:lnTo>
                  <a:pt x="128953" y="401355"/>
                </a:lnTo>
                <a:lnTo>
                  <a:pt x="118389" y="382491"/>
                </a:lnTo>
                <a:lnTo>
                  <a:pt x="107981" y="362161"/>
                </a:lnTo>
                <a:lnTo>
                  <a:pt x="95445" y="336865"/>
                </a:lnTo>
                <a:lnTo>
                  <a:pt x="86134" y="317357"/>
                </a:lnTo>
                <a:lnTo>
                  <a:pt x="77138" y="296385"/>
                </a:lnTo>
                <a:lnTo>
                  <a:pt x="66284" y="270141"/>
                </a:lnTo>
                <a:lnTo>
                  <a:pt x="58281" y="250061"/>
                </a:lnTo>
                <a:lnTo>
                  <a:pt x="50623" y="228490"/>
                </a:lnTo>
                <a:lnTo>
                  <a:pt x="41682" y="202060"/>
                </a:lnTo>
                <a:lnTo>
                  <a:pt x="35162" y="181574"/>
                </a:lnTo>
                <a:lnTo>
                  <a:pt x="28983" y="159194"/>
                </a:lnTo>
                <a:lnTo>
                  <a:pt x="22122" y="133289"/>
                </a:lnTo>
                <a:lnTo>
                  <a:pt x="17032" y="112519"/>
                </a:lnTo>
                <a:lnTo>
                  <a:pt x="12361" y="89257"/>
                </a:lnTo>
                <a:lnTo>
                  <a:pt x="7798" y="64855"/>
                </a:lnTo>
                <a:lnTo>
                  <a:pt x="4510" y="43929"/>
                </a:lnTo>
                <a:lnTo>
                  <a:pt x="3149" y="33564"/>
                </a:lnTo>
                <a:lnTo>
                  <a:pt x="1339" y="19889"/>
                </a:lnTo>
                <a:lnTo>
                  <a:pt x="380" y="12915"/>
                </a:lnTo>
                <a:lnTo>
                  <a:pt x="0" y="9550"/>
                </a:lnTo>
                <a:lnTo>
                  <a:pt x="0" y="9169"/>
                </a:lnTo>
                <a:lnTo>
                  <a:pt x="380" y="5994"/>
                </a:lnTo>
                <a:lnTo>
                  <a:pt x="761" y="2997"/>
                </a:lnTo>
                <a:lnTo>
                  <a:pt x="952" y="2628"/>
                </a:lnTo>
                <a:lnTo>
                  <a:pt x="207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3211545" y="6133041"/>
            <a:ext cx="479882" cy="461129"/>
          </a:xfrm>
          <a:custGeom>
            <a:avLst/>
            <a:gdLst/>
            <a:ahLst/>
            <a:cxnLst/>
            <a:rect l="l" t="t" r="r" b="b"/>
            <a:pathLst>
              <a:path w="479882" h="461129">
                <a:moveTo>
                  <a:pt x="52971" y="461129"/>
                </a:moveTo>
                <a:lnTo>
                  <a:pt x="55587" y="451959"/>
                </a:lnTo>
                <a:lnTo>
                  <a:pt x="55778" y="450842"/>
                </a:lnTo>
                <a:lnTo>
                  <a:pt x="55778" y="441291"/>
                </a:lnTo>
                <a:lnTo>
                  <a:pt x="55778" y="430242"/>
                </a:lnTo>
                <a:lnTo>
                  <a:pt x="55587" y="429315"/>
                </a:lnTo>
                <a:lnTo>
                  <a:pt x="52971" y="418647"/>
                </a:lnTo>
                <a:lnTo>
                  <a:pt x="49974" y="407039"/>
                </a:lnTo>
                <a:lnTo>
                  <a:pt x="49783" y="406290"/>
                </a:lnTo>
                <a:lnTo>
                  <a:pt x="44361" y="395622"/>
                </a:lnTo>
                <a:lnTo>
                  <a:pt x="39115" y="385145"/>
                </a:lnTo>
                <a:lnTo>
                  <a:pt x="38747" y="384205"/>
                </a:lnTo>
                <a:lnTo>
                  <a:pt x="31267" y="375226"/>
                </a:lnTo>
                <a:lnTo>
                  <a:pt x="22588" y="366184"/>
                </a:lnTo>
                <a:lnTo>
                  <a:pt x="14860" y="359558"/>
                </a:lnTo>
                <a:lnTo>
                  <a:pt x="9918" y="354639"/>
                </a:lnTo>
                <a:lnTo>
                  <a:pt x="7302" y="351832"/>
                </a:lnTo>
                <a:lnTo>
                  <a:pt x="7302" y="351451"/>
                </a:lnTo>
                <a:lnTo>
                  <a:pt x="5435" y="348086"/>
                </a:lnTo>
                <a:lnTo>
                  <a:pt x="3568" y="344720"/>
                </a:lnTo>
                <a:lnTo>
                  <a:pt x="3568" y="344530"/>
                </a:lnTo>
                <a:lnTo>
                  <a:pt x="2247" y="340974"/>
                </a:lnTo>
                <a:lnTo>
                  <a:pt x="1130" y="337418"/>
                </a:lnTo>
                <a:lnTo>
                  <a:pt x="939" y="337227"/>
                </a:lnTo>
                <a:lnTo>
                  <a:pt x="558" y="333481"/>
                </a:lnTo>
                <a:lnTo>
                  <a:pt x="190" y="330115"/>
                </a:lnTo>
                <a:lnTo>
                  <a:pt x="0" y="329747"/>
                </a:lnTo>
                <a:lnTo>
                  <a:pt x="558" y="326559"/>
                </a:lnTo>
                <a:lnTo>
                  <a:pt x="2857" y="311247"/>
                </a:lnTo>
                <a:lnTo>
                  <a:pt x="4448" y="300498"/>
                </a:lnTo>
                <a:lnTo>
                  <a:pt x="6083" y="290924"/>
                </a:lnTo>
                <a:lnTo>
                  <a:pt x="8510" y="279136"/>
                </a:lnTo>
                <a:lnTo>
                  <a:pt x="10858" y="268724"/>
                </a:lnTo>
                <a:lnTo>
                  <a:pt x="14337" y="253863"/>
                </a:lnTo>
                <a:lnTo>
                  <a:pt x="17008" y="243514"/>
                </a:lnTo>
                <a:lnTo>
                  <a:pt x="24224" y="221539"/>
                </a:lnTo>
                <a:lnTo>
                  <a:pt x="31523" y="201102"/>
                </a:lnTo>
                <a:lnTo>
                  <a:pt x="35338" y="191276"/>
                </a:lnTo>
                <a:lnTo>
                  <a:pt x="39504" y="181990"/>
                </a:lnTo>
                <a:lnTo>
                  <a:pt x="45690" y="169328"/>
                </a:lnTo>
                <a:lnTo>
                  <a:pt x="53808" y="153418"/>
                </a:lnTo>
                <a:lnTo>
                  <a:pt x="58852" y="144309"/>
                </a:lnTo>
                <a:lnTo>
                  <a:pt x="64482" y="135440"/>
                </a:lnTo>
                <a:lnTo>
                  <a:pt x="72631" y="123486"/>
                </a:lnTo>
                <a:lnTo>
                  <a:pt x="81126" y="111303"/>
                </a:lnTo>
                <a:lnTo>
                  <a:pt x="87338" y="103097"/>
                </a:lnTo>
                <a:lnTo>
                  <a:pt x="94514" y="94956"/>
                </a:lnTo>
                <a:lnTo>
                  <a:pt x="102755" y="86250"/>
                </a:lnTo>
                <a:lnTo>
                  <a:pt x="112932" y="75582"/>
                </a:lnTo>
                <a:lnTo>
                  <a:pt x="120324" y="68537"/>
                </a:lnTo>
                <a:lnTo>
                  <a:pt x="128966" y="61498"/>
                </a:lnTo>
                <a:lnTo>
                  <a:pt x="137198" y="55186"/>
                </a:lnTo>
                <a:lnTo>
                  <a:pt x="148907" y="46415"/>
                </a:lnTo>
                <a:lnTo>
                  <a:pt x="157362" y="40730"/>
                </a:lnTo>
                <a:lnTo>
                  <a:pt x="167300" y="35165"/>
                </a:lnTo>
                <a:lnTo>
                  <a:pt x="188546" y="24165"/>
                </a:lnTo>
                <a:lnTo>
                  <a:pt x="197855" y="20009"/>
                </a:lnTo>
                <a:lnTo>
                  <a:pt x="208650" y="16219"/>
                </a:lnTo>
                <a:lnTo>
                  <a:pt x="231210" y="9035"/>
                </a:lnTo>
                <a:lnTo>
                  <a:pt x="241082" y="6485"/>
                </a:lnTo>
                <a:lnTo>
                  <a:pt x="252237" y="4554"/>
                </a:lnTo>
                <a:lnTo>
                  <a:pt x="276620" y="1101"/>
                </a:lnTo>
                <a:lnTo>
                  <a:pt x="286798" y="169"/>
                </a:lnTo>
                <a:lnTo>
                  <a:pt x="297769" y="0"/>
                </a:lnTo>
                <a:lnTo>
                  <a:pt x="309194" y="157"/>
                </a:lnTo>
                <a:lnTo>
                  <a:pt x="324016" y="360"/>
                </a:lnTo>
                <a:lnTo>
                  <a:pt x="334316" y="934"/>
                </a:lnTo>
                <a:lnTo>
                  <a:pt x="344917" y="2242"/>
                </a:lnTo>
                <a:lnTo>
                  <a:pt x="358228" y="4272"/>
                </a:lnTo>
                <a:lnTo>
                  <a:pt x="373057" y="6887"/>
                </a:lnTo>
                <a:lnTo>
                  <a:pt x="383226" y="9153"/>
                </a:lnTo>
                <a:lnTo>
                  <a:pt x="393175" y="11801"/>
                </a:lnTo>
                <a:lnTo>
                  <a:pt x="407343" y="15565"/>
                </a:lnTo>
                <a:lnTo>
                  <a:pt x="408571" y="15879"/>
                </a:lnTo>
                <a:lnTo>
                  <a:pt x="411378" y="16438"/>
                </a:lnTo>
                <a:lnTo>
                  <a:pt x="411759" y="16819"/>
                </a:lnTo>
                <a:lnTo>
                  <a:pt x="414375" y="18496"/>
                </a:lnTo>
                <a:lnTo>
                  <a:pt x="417182" y="20362"/>
                </a:lnTo>
                <a:lnTo>
                  <a:pt x="417372" y="20743"/>
                </a:lnTo>
                <a:lnTo>
                  <a:pt x="419607" y="23169"/>
                </a:lnTo>
                <a:lnTo>
                  <a:pt x="422236" y="25989"/>
                </a:lnTo>
                <a:lnTo>
                  <a:pt x="422236" y="26166"/>
                </a:lnTo>
                <a:lnTo>
                  <a:pt x="424294" y="29354"/>
                </a:lnTo>
                <a:lnTo>
                  <a:pt x="426161" y="32720"/>
                </a:lnTo>
                <a:lnTo>
                  <a:pt x="426542" y="32910"/>
                </a:lnTo>
                <a:lnTo>
                  <a:pt x="427672" y="36466"/>
                </a:lnTo>
                <a:lnTo>
                  <a:pt x="430960" y="49281"/>
                </a:lnTo>
                <a:lnTo>
                  <a:pt x="433230" y="58973"/>
                </a:lnTo>
                <a:lnTo>
                  <a:pt x="436092" y="67162"/>
                </a:lnTo>
                <a:lnTo>
                  <a:pt x="440194" y="78198"/>
                </a:lnTo>
                <a:lnTo>
                  <a:pt x="440766" y="78948"/>
                </a:lnTo>
                <a:lnTo>
                  <a:pt x="447497" y="88866"/>
                </a:lnTo>
                <a:lnTo>
                  <a:pt x="453872" y="98226"/>
                </a:lnTo>
                <a:lnTo>
                  <a:pt x="454431" y="99166"/>
                </a:lnTo>
                <a:lnTo>
                  <a:pt x="462673" y="106646"/>
                </a:lnTo>
                <a:lnTo>
                  <a:pt x="469963" y="113390"/>
                </a:lnTo>
                <a:lnTo>
                  <a:pt x="470903" y="114139"/>
                </a:lnTo>
                <a:lnTo>
                  <a:pt x="479882" y="11862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3708463" y="6237632"/>
            <a:ext cx="35928" cy="18529"/>
          </a:xfrm>
          <a:custGeom>
            <a:avLst/>
            <a:gdLst/>
            <a:ahLst/>
            <a:cxnLst/>
            <a:rect l="l" t="t" r="r" b="b"/>
            <a:pathLst>
              <a:path w="35928" h="18529">
                <a:moveTo>
                  <a:pt x="0" y="18529"/>
                </a:moveTo>
                <a:lnTo>
                  <a:pt x="7493" y="17589"/>
                </a:lnTo>
                <a:lnTo>
                  <a:pt x="8051" y="17589"/>
                </a:lnTo>
                <a:lnTo>
                  <a:pt x="15163" y="15163"/>
                </a:lnTo>
                <a:lnTo>
                  <a:pt x="19837" y="13665"/>
                </a:lnTo>
                <a:lnTo>
                  <a:pt x="20586" y="13665"/>
                </a:lnTo>
                <a:lnTo>
                  <a:pt x="24511" y="10845"/>
                </a:lnTo>
                <a:lnTo>
                  <a:pt x="30505" y="6362"/>
                </a:lnTo>
                <a:lnTo>
                  <a:pt x="31064" y="5803"/>
                </a:lnTo>
                <a:lnTo>
                  <a:pt x="3592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3221089" y="6455112"/>
            <a:ext cx="55587" cy="134747"/>
          </a:xfrm>
          <a:custGeom>
            <a:avLst/>
            <a:gdLst/>
            <a:ahLst/>
            <a:cxnLst/>
            <a:rect l="l" t="t" r="r" b="b"/>
            <a:pathLst>
              <a:path w="55587" h="134746">
                <a:moveTo>
                  <a:pt x="381" y="0"/>
                </a:moveTo>
                <a:lnTo>
                  <a:pt x="0" y="3175"/>
                </a:lnTo>
                <a:lnTo>
                  <a:pt x="0" y="3556"/>
                </a:lnTo>
                <a:lnTo>
                  <a:pt x="381" y="6921"/>
                </a:lnTo>
                <a:lnTo>
                  <a:pt x="762" y="10668"/>
                </a:lnTo>
                <a:lnTo>
                  <a:pt x="939" y="10858"/>
                </a:lnTo>
                <a:lnTo>
                  <a:pt x="2070" y="14414"/>
                </a:lnTo>
                <a:lnTo>
                  <a:pt x="3187" y="17970"/>
                </a:lnTo>
                <a:lnTo>
                  <a:pt x="3378" y="18161"/>
                </a:lnTo>
                <a:lnTo>
                  <a:pt x="5245" y="21526"/>
                </a:lnTo>
                <a:lnTo>
                  <a:pt x="7124" y="24892"/>
                </a:lnTo>
                <a:lnTo>
                  <a:pt x="7124" y="25273"/>
                </a:lnTo>
                <a:lnTo>
                  <a:pt x="9740" y="28079"/>
                </a:lnTo>
                <a:lnTo>
                  <a:pt x="19036" y="36849"/>
                </a:lnTo>
                <a:lnTo>
                  <a:pt x="26497" y="43583"/>
                </a:lnTo>
                <a:lnTo>
                  <a:pt x="31064" y="48666"/>
                </a:lnTo>
                <a:lnTo>
                  <a:pt x="38557" y="57645"/>
                </a:lnTo>
                <a:lnTo>
                  <a:pt x="38938" y="58572"/>
                </a:lnTo>
                <a:lnTo>
                  <a:pt x="44170" y="69253"/>
                </a:lnTo>
                <a:lnTo>
                  <a:pt x="49415" y="79730"/>
                </a:lnTo>
                <a:lnTo>
                  <a:pt x="52781" y="92075"/>
                </a:lnTo>
                <a:lnTo>
                  <a:pt x="55410" y="102755"/>
                </a:lnTo>
                <a:lnTo>
                  <a:pt x="55587" y="103873"/>
                </a:lnTo>
                <a:lnTo>
                  <a:pt x="55587" y="114731"/>
                </a:lnTo>
                <a:lnTo>
                  <a:pt x="55587" y="124269"/>
                </a:lnTo>
                <a:lnTo>
                  <a:pt x="55410" y="125577"/>
                </a:lnTo>
                <a:lnTo>
                  <a:pt x="52590" y="13474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3221470" y="6161082"/>
            <a:ext cx="172186" cy="294030"/>
          </a:xfrm>
          <a:custGeom>
            <a:avLst/>
            <a:gdLst/>
            <a:ahLst/>
            <a:cxnLst/>
            <a:rect l="l" t="t" r="r" b="b"/>
            <a:pathLst>
              <a:path w="172186" h="294030">
                <a:moveTo>
                  <a:pt x="0" y="294030"/>
                </a:moveTo>
                <a:lnTo>
                  <a:pt x="1911" y="278658"/>
                </a:lnTo>
                <a:lnTo>
                  <a:pt x="3450" y="267877"/>
                </a:lnTo>
                <a:lnTo>
                  <a:pt x="5241" y="258249"/>
                </a:lnTo>
                <a:lnTo>
                  <a:pt x="7907" y="246337"/>
                </a:lnTo>
                <a:lnTo>
                  <a:pt x="10299" y="236194"/>
                </a:lnTo>
                <a:lnTo>
                  <a:pt x="13750" y="221331"/>
                </a:lnTo>
                <a:lnTo>
                  <a:pt x="16378" y="210979"/>
                </a:lnTo>
                <a:lnTo>
                  <a:pt x="19296" y="201436"/>
                </a:lnTo>
                <a:lnTo>
                  <a:pt x="23615" y="189003"/>
                </a:lnTo>
                <a:lnTo>
                  <a:pt x="25819" y="182854"/>
                </a:lnTo>
                <a:lnTo>
                  <a:pt x="30852" y="168573"/>
                </a:lnTo>
                <a:lnTo>
                  <a:pt x="34629" y="158747"/>
                </a:lnTo>
                <a:lnTo>
                  <a:pt x="38820" y="149461"/>
                </a:lnTo>
                <a:lnTo>
                  <a:pt x="45097" y="136798"/>
                </a:lnTo>
                <a:lnTo>
                  <a:pt x="53211" y="120886"/>
                </a:lnTo>
                <a:lnTo>
                  <a:pt x="58213" y="111775"/>
                </a:lnTo>
                <a:lnTo>
                  <a:pt x="63836" y="102905"/>
                </a:lnTo>
                <a:lnTo>
                  <a:pt x="72059" y="90957"/>
                </a:lnTo>
                <a:lnTo>
                  <a:pt x="80555" y="78801"/>
                </a:lnTo>
                <a:lnTo>
                  <a:pt x="86767" y="70638"/>
                </a:lnTo>
                <a:lnTo>
                  <a:pt x="93942" y="62495"/>
                </a:lnTo>
                <a:lnTo>
                  <a:pt x="102184" y="53720"/>
                </a:lnTo>
                <a:lnTo>
                  <a:pt x="112359" y="43053"/>
                </a:lnTo>
                <a:lnTo>
                  <a:pt x="119750" y="36008"/>
                </a:lnTo>
                <a:lnTo>
                  <a:pt x="128389" y="28966"/>
                </a:lnTo>
                <a:lnTo>
                  <a:pt x="136626" y="22644"/>
                </a:lnTo>
                <a:lnTo>
                  <a:pt x="148143" y="14002"/>
                </a:lnTo>
                <a:lnTo>
                  <a:pt x="156563" y="8443"/>
                </a:lnTo>
                <a:lnTo>
                  <a:pt x="167350" y="2526"/>
                </a:lnTo>
                <a:lnTo>
                  <a:pt x="17218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3691428" y="6961191"/>
            <a:ext cx="479691" cy="461138"/>
          </a:xfrm>
          <a:custGeom>
            <a:avLst/>
            <a:gdLst/>
            <a:ahLst/>
            <a:cxnLst/>
            <a:rect l="l" t="t" r="r" b="b"/>
            <a:pathLst>
              <a:path w="479691" h="461138">
                <a:moveTo>
                  <a:pt x="0" y="342506"/>
                </a:moveTo>
                <a:lnTo>
                  <a:pt x="8801" y="347002"/>
                </a:lnTo>
                <a:lnTo>
                  <a:pt x="9740" y="347738"/>
                </a:lnTo>
                <a:lnTo>
                  <a:pt x="17030" y="354291"/>
                </a:lnTo>
                <a:lnTo>
                  <a:pt x="25273" y="361962"/>
                </a:lnTo>
                <a:lnTo>
                  <a:pt x="25831" y="362902"/>
                </a:lnTo>
                <a:lnTo>
                  <a:pt x="32194" y="372262"/>
                </a:lnTo>
                <a:lnTo>
                  <a:pt x="38925" y="382181"/>
                </a:lnTo>
                <a:lnTo>
                  <a:pt x="39484" y="382930"/>
                </a:lnTo>
                <a:lnTo>
                  <a:pt x="43599" y="393979"/>
                </a:lnTo>
                <a:lnTo>
                  <a:pt x="47576" y="406300"/>
                </a:lnTo>
                <a:lnTo>
                  <a:pt x="49701" y="416120"/>
                </a:lnTo>
                <a:lnTo>
                  <a:pt x="52031" y="424472"/>
                </a:lnTo>
                <a:lnTo>
                  <a:pt x="53162" y="428218"/>
                </a:lnTo>
                <a:lnTo>
                  <a:pt x="53530" y="428409"/>
                </a:lnTo>
                <a:lnTo>
                  <a:pt x="55397" y="431774"/>
                </a:lnTo>
                <a:lnTo>
                  <a:pt x="57454" y="434962"/>
                </a:lnTo>
                <a:lnTo>
                  <a:pt x="57454" y="435152"/>
                </a:lnTo>
                <a:lnTo>
                  <a:pt x="60083" y="437959"/>
                </a:lnTo>
                <a:lnTo>
                  <a:pt x="62318" y="440385"/>
                </a:lnTo>
                <a:lnTo>
                  <a:pt x="62509" y="440575"/>
                </a:lnTo>
                <a:lnTo>
                  <a:pt x="65506" y="442455"/>
                </a:lnTo>
                <a:lnTo>
                  <a:pt x="67945" y="444131"/>
                </a:lnTo>
                <a:lnTo>
                  <a:pt x="68313" y="444500"/>
                </a:lnTo>
                <a:lnTo>
                  <a:pt x="71120" y="445262"/>
                </a:lnTo>
                <a:lnTo>
                  <a:pt x="85748" y="449120"/>
                </a:lnTo>
                <a:lnTo>
                  <a:pt x="95852" y="451799"/>
                </a:lnTo>
                <a:lnTo>
                  <a:pt x="105880" y="454014"/>
                </a:lnTo>
                <a:lnTo>
                  <a:pt x="120279" y="456482"/>
                </a:lnTo>
                <a:lnTo>
                  <a:pt x="121462" y="456666"/>
                </a:lnTo>
                <a:lnTo>
                  <a:pt x="136284" y="459001"/>
                </a:lnTo>
                <a:lnTo>
                  <a:pt x="146579" y="460207"/>
                </a:lnTo>
                <a:lnTo>
                  <a:pt x="157172" y="460728"/>
                </a:lnTo>
                <a:lnTo>
                  <a:pt x="170510" y="460971"/>
                </a:lnTo>
                <a:lnTo>
                  <a:pt x="185352" y="461138"/>
                </a:lnTo>
                <a:lnTo>
                  <a:pt x="195630" y="460792"/>
                </a:lnTo>
                <a:lnTo>
                  <a:pt x="206497" y="459585"/>
                </a:lnTo>
                <a:lnTo>
                  <a:pt x="217665" y="457974"/>
                </a:lnTo>
                <a:lnTo>
                  <a:pt x="232258" y="455818"/>
                </a:lnTo>
                <a:lnTo>
                  <a:pt x="242289" y="453798"/>
                </a:lnTo>
                <a:lnTo>
                  <a:pt x="253086" y="450680"/>
                </a:lnTo>
                <a:lnTo>
                  <a:pt x="262394" y="447687"/>
                </a:lnTo>
                <a:lnTo>
                  <a:pt x="276294" y="443159"/>
                </a:lnTo>
                <a:lnTo>
                  <a:pt x="285800" y="439474"/>
                </a:lnTo>
                <a:lnTo>
                  <a:pt x="296085" y="434471"/>
                </a:lnTo>
                <a:lnTo>
                  <a:pt x="317091" y="423434"/>
                </a:lnTo>
                <a:lnTo>
                  <a:pt x="325826" y="418185"/>
                </a:lnTo>
                <a:lnTo>
                  <a:pt x="335081" y="411561"/>
                </a:lnTo>
                <a:lnTo>
                  <a:pt x="354132" y="396960"/>
                </a:lnTo>
                <a:lnTo>
                  <a:pt x="361881" y="390326"/>
                </a:lnTo>
                <a:lnTo>
                  <a:pt x="369782" y="382430"/>
                </a:lnTo>
                <a:lnTo>
                  <a:pt x="376936" y="374878"/>
                </a:lnTo>
                <a:lnTo>
                  <a:pt x="387021" y="364010"/>
                </a:lnTo>
                <a:lnTo>
                  <a:pt x="393604" y="356171"/>
                </a:lnTo>
                <a:lnTo>
                  <a:pt x="400054" y="347450"/>
                </a:lnTo>
                <a:lnTo>
                  <a:pt x="407073" y="337642"/>
                </a:lnTo>
                <a:lnTo>
                  <a:pt x="413904" y="327028"/>
                </a:lnTo>
                <a:lnTo>
                  <a:pt x="418972" y="317508"/>
                </a:lnTo>
                <a:lnTo>
                  <a:pt x="421297" y="313486"/>
                </a:lnTo>
                <a:lnTo>
                  <a:pt x="427101" y="303949"/>
                </a:lnTo>
                <a:lnTo>
                  <a:pt x="428028" y="304126"/>
                </a:lnTo>
                <a:lnTo>
                  <a:pt x="432714" y="294411"/>
                </a:lnTo>
                <a:lnTo>
                  <a:pt x="439223" y="280683"/>
                </a:lnTo>
                <a:lnTo>
                  <a:pt x="443609" y="271128"/>
                </a:lnTo>
                <a:lnTo>
                  <a:pt x="447449" y="261737"/>
                </a:lnTo>
                <a:lnTo>
                  <a:pt x="452316" y="248501"/>
                </a:lnTo>
                <a:lnTo>
                  <a:pt x="458425" y="231309"/>
                </a:lnTo>
                <a:lnTo>
                  <a:pt x="461735" y="221126"/>
                </a:lnTo>
                <a:lnTo>
                  <a:pt x="464335" y="211513"/>
                </a:lnTo>
                <a:lnTo>
                  <a:pt x="467327" y="198792"/>
                </a:lnTo>
                <a:lnTo>
                  <a:pt x="468833" y="192214"/>
                </a:lnTo>
                <a:lnTo>
                  <a:pt x="472182" y="177224"/>
                </a:lnTo>
                <a:lnTo>
                  <a:pt x="474246" y="166598"/>
                </a:lnTo>
                <a:lnTo>
                  <a:pt x="475784" y="156962"/>
                </a:lnTo>
                <a:lnTo>
                  <a:pt x="477551" y="144942"/>
                </a:lnTo>
                <a:lnTo>
                  <a:pt x="479132" y="134569"/>
                </a:lnTo>
                <a:lnTo>
                  <a:pt x="479691" y="131381"/>
                </a:lnTo>
                <a:lnTo>
                  <a:pt x="479501" y="131013"/>
                </a:lnTo>
                <a:lnTo>
                  <a:pt x="479132" y="127647"/>
                </a:lnTo>
                <a:lnTo>
                  <a:pt x="478764" y="123901"/>
                </a:lnTo>
                <a:lnTo>
                  <a:pt x="478574" y="123710"/>
                </a:lnTo>
                <a:lnTo>
                  <a:pt x="477443" y="120154"/>
                </a:lnTo>
                <a:lnTo>
                  <a:pt x="476135" y="116598"/>
                </a:lnTo>
                <a:lnTo>
                  <a:pt x="476135" y="116230"/>
                </a:lnTo>
                <a:lnTo>
                  <a:pt x="474268" y="112864"/>
                </a:lnTo>
                <a:lnTo>
                  <a:pt x="472389" y="109677"/>
                </a:lnTo>
                <a:lnTo>
                  <a:pt x="472389" y="109105"/>
                </a:lnTo>
                <a:lnTo>
                  <a:pt x="469773" y="106502"/>
                </a:lnTo>
                <a:lnTo>
                  <a:pt x="460422" y="97725"/>
                </a:lnTo>
                <a:lnTo>
                  <a:pt x="452944" y="90997"/>
                </a:lnTo>
                <a:lnTo>
                  <a:pt x="448437" y="85915"/>
                </a:lnTo>
                <a:lnTo>
                  <a:pt x="440944" y="76923"/>
                </a:lnTo>
                <a:lnTo>
                  <a:pt x="440575" y="75996"/>
                </a:lnTo>
                <a:lnTo>
                  <a:pt x="435330" y="65328"/>
                </a:lnTo>
                <a:lnTo>
                  <a:pt x="429907" y="54838"/>
                </a:lnTo>
                <a:lnTo>
                  <a:pt x="429717" y="53898"/>
                </a:lnTo>
                <a:lnTo>
                  <a:pt x="426720" y="42494"/>
                </a:lnTo>
                <a:lnTo>
                  <a:pt x="424103" y="31813"/>
                </a:lnTo>
                <a:lnTo>
                  <a:pt x="423913" y="30695"/>
                </a:lnTo>
                <a:lnTo>
                  <a:pt x="423913" y="19850"/>
                </a:lnTo>
                <a:lnTo>
                  <a:pt x="423913" y="10299"/>
                </a:lnTo>
                <a:lnTo>
                  <a:pt x="424103" y="8978"/>
                </a:lnTo>
                <a:lnTo>
                  <a:pt x="42672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3668596" y="7360406"/>
            <a:ext cx="24701" cy="36677"/>
          </a:xfrm>
          <a:custGeom>
            <a:avLst/>
            <a:gdLst/>
            <a:ahLst/>
            <a:cxnLst/>
            <a:rect l="l" t="t" r="r" b="b"/>
            <a:pathLst>
              <a:path w="24701" h="36677">
                <a:moveTo>
                  <a:pt x="0" y="0"/>
                </a:moveTo>
                <a:lnTo>
                  <a:pt x="0" y="2806"/>
                </a:lnTo>
                <a:lnTo>
                  <a:pt x="0" y="2997"/>
                </a:lnTo>
                <a:lnTo>
                  <a:pt x="749" y="5613"/>
                </a:lnTo>
                <a:lnTo>
                  <a:pt x="2057" y="10858"/>
                </a:lnTo>
                <a:lnTo>
                  <a:pt x="2057" y="11036"/>
                </a:lnTo>
                <a:lnTo>
                  <a:pt x="4292" y="15900"/>
                </a:lnTo>
                <a:lnTo>
                  <a:pt x="6553" y="20586"/>
                </a:lnTo>
                <a:lnTo>
                  <a:pt x="6743" y="20777"/>
                </a:lnTo>
                <a:lnTo>
                  <a:pt x="9918" y="24891"/>
                </a:lnTo>
                <a:lnTo>
                  <a:pt x="12915" y="28816"/>
                </a:lnTo>
                <a:lnTo>
                  <a:pt x="13296" y="29197"/>
                </a:lnTo>
                <a:lnTo>
                  <a:pt x="17030" y="32181"/>
                </a:lnTo>
                <a:lnTo>
                  <a:pt x="20396" y="34810"/>
                </a:lnTo>
                <a:lnTo>
                  <a:pt x="20777" y="35001"/>
                </a:lnTo>
                <a:lnTo>
                  <a:pt x="24701" y="366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3685628" y="7336440"/>
            <a:ext cx="29197" cy="54470"/>
          </a:xfrm>
          <a:custGeom>
            <a:avLst/>
            <a:gdLst/>
            <a:ahLst/>
            <a:cxnLst/>
            <a:rect l="l" t="t" r="r" b="b"/>
            <a:pathLst>
              <a:path w="29197" h="54470">
                <a:moveTo>
                  <a:pt x="26200" y="54470"/>
                </a:moveTo>
                <a:lnTo>
                  <a:pt x="27698" y="50736"/>
                </a:lnTo>
                <a:lnTo>
                  <a:pt x="27889" y="50545"/>
                </a:lnTo>
                <a:lnTo>
                  <a:pt x="28625" y="46608"/>
                </a:lnTo>
                <a:lnTo>
                  <a:pt x="29197" y="44551"/>
                </a:lnTo>
                <a:lnTo>
                  <a:pt x="29006" y="44373"/>
                </a:lnTo>
                <a:lnTo>
                  <a:pt x="29006" y="42113"/>
                </a:lnTo>
                <a:lnTo>
                  <a:pt x="29006" y="39687"/>
                </a:lnTo>
                <a:lnTo>
                  <a:pt x="29197" y="39496"/>
                </a:lnTo>
                <a:lnTo>
                  <a:pt x="28625" y="37071"/>
                </a:lnTo>
                <a:lnTo>
                  <a:pt x="27698" y="32016"/>
                </a:lnTo>
                <a:lnTo>
                  <a:pt x="27889" y="31635"/>
                </a:lnTo>
                <a:lnTo>
                  <a:pt x="26200" y="26962"/>
                </a:lnTo>
                <a:lnTo>
                  <a:pt x="24333" y="21894"/>
                </a:lnTo>
                <a:lnTo>
                  <a:pt x="24333" y="21716"/>
                </a:lnTo>
                <a:lnTo>
                  <a:pt x="21513" y="17221"/>
                </a:lnTo>
                <a:lnTo>
                  <a:pt x="18707" y="12738"/>
                </a:lnTo>
                <a:lnTo>
                  <a:pt x="18529" y="12547"/>
                </a:lnTo>
                <a:lnTo>
                  <a:pt x="15163" y="8801"/>
                </a:lnTo>
                <a:lnTo>
                  <a:pt x="11785" y="5626"/>
                </a:lnTo>
                <a:lnTo>
                  <a:pt x="11607" y="5245"/>
                </a:lnTo>
                <a:lnTo>
                  <a:pt x="7670" y="2997"/>
                </a:lnTo>
                <a:lnTo>
                  <a:pt x="4305" y="1130"/>
                </a:lnTo>
                <a:lnTo>
                  <a:pt x="3746" y="74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3700597" y="7299206"/>
            <a:ext cx="50165" cy="74676"/>
          </a:xfrm>
          <a:custGeom>
            <a:avLst/>
            <a:gdLst/>
            <a:ahLst/>
            <a:cxnLst/>
            <a:rect l="l" t="t" r="r" b="b"/>
            <a:pathLst>
              <a:path w="50164" h="74675">
                <a:moveTo>
                  <a:pt x="50164" y="74675"/>
                </a:moveTo>
                <a:lnTo>
                  <a:pt x="48285" y="63068"/>
                </a:lnTo>
                <a:lnTo>
                  <a:pt x="43802" y="51460"/>
                </a:lnTo>
                <a:lnTo>
                  <a:pt x="39306" y="40424"/>
                </a:lnTo>
                <a:lnTo>
                  <a:pt x="32384" y="29756"/>
                </a:lnTo>
                <a:lnTo>
                  <a:pt x="26022" y="20396"/>
                </a:lnTo>
                <a:lnTo>
                  <a:pt x="25463" y="19469"/>
                </a:lnTo>
                <a:lnTo>
                  <a:pt x="17221" y="11976"/>
                </a:lnTo>
                <a:lnTo>
                  <a:pt x="9918" y="5232"/>
                </a:lnTo>
                <a:lnTo>
                  <a:pt x="8991" y="449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3685626" y="6157338"/>
            <a:ext cx="29197" cy="54279"/>
          </a:xfrm>
          <a:custGeom>
            <a:avLst/>
            <a:gdLst/>
            <a:ahLst/>
            <a:cxnLst/>
            <a:rect l="l" t="t" r="r" b="b"/>
            <a:pathLst>
              <a:path w="29197" h="54279">
                <a:moveTo>
                  <a:pt x="0" y="0"/>
                </a:moveTo>
                <a:lnTo>
                  <a:pt x="3746" y="749"/>
                </a:lnTo>
                <a:lnTo>
                  <a:pt x="4305" y="939"/>
                </a:lnTo>
                <a:lnTo>
                  <a:pt x="7670" y="2806"/>
                </a:lnTo>
                <a:lnTo>
                  <a:pt x="11607" y="5054"/>
                </a:lnTo>
                <a:lnTo>
                  <a:pt x="11785" y="5422"/>
                </a:lnTo>
                <a:lnTo>
                  <a:pt x="15163" y="8801"/>
                </a:lnTo>
                <a:lnTo>
                  <a:pt x="18529" y="12357"/>
                </a:lnTo>
                <a:lnTo>
                  <a:pt x="18897" y="12725"/>
                </a:lnTo>
                <a:lnTo>
                  <a:pt x="21526" y="17030"/>
                </a:lnTo>
                <a:lnTo>
                  <a:pt x="24333" y="21526"/>
                </a:lnTo>
                <a:lnTo>
                  <a:pt x="24333" y="21717"/>
                </a:lnTo>
                <a:lnTo>
                  <a:pt x="26200" y="26771"/>
                </a:lnTo>
                <a:lnTo>
                  <a:pt x="27889" y="31635"/>
                </a:lnTo>
                <a:lnTo>
                  <a:pt x="27698" y="31813"/>
                </a:lnTo>
                <a:lnTo>
                  <a:pt x="28638" y="36868"/>
                </a:lnTo>
                <a:lnTo>
                  <a:pt x="29197" y="39306"/>
                </a:lnTo>
                <a:lnTo>
                  <a:pt x="29019" y="39484"/>
                </a:lnTo>
                <a:lnTo>
                  <a:pt x="29019" y="41922"/>
                </a:lnTo>
                <a:lnTo>
                  <a:pt x="29019" y="44170"/>
                </a:lnTo>
                <a:lnTo>
                  <a:pt x="29197" y="44361"/>
                </a:lnTo>
                <a:lnTo>
                  <a:pt x="28638" y="46418"/>
                </a:lnTo>
                <a:lnTo>
                  <a:pt x="27889" y="50342"/>
                </a:lnTo>
                <a:lnTo>
                  <a:pt x="27698" y="50533"/>
                </a:lnTo>
                <a:lnTo>
                  <a:pt x="26200" y="5427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3669346" y="6186919"/>
            <a:ext cx="23952" cy="30873"/>
          </a:xfrm>
          <a:custGeom>
            <a:avLst/>
            <a:gdLst/>
            <a:ahLst/>
            <a:cxnLst/>
            <a:rect l="l" t="t" r="r" b="b"/>
            <a:pathLst>
              <a:path w="23952" h="30873">
                <a:moveTo>
                  <a:pt x="23952" y="30873"/>
                </a:moveTo>
                <a:lnTo>
                  <a:pt x="20027" y="29184"/>
                </a:lnTo>
                <a:lnTo>
                  <a:pt x="19659" y="28994"/>
                </a:lnTo>
                <a:lnTo>
                  <a:pt x="16281" y="26377"/>
                </a:lnTo>
                <a:lnTo>
                  <a:pt x="12534" y="23380"/>
                </a:lnTo>
                <a:lnTo>
                  <a:pt x="12534" y="22821"/>
                </a:lnTo>
                <a:lnTo>
                  <a:pt x="9169" y="19265"/>
                </a:lnTo>
                <a:lnTo>
                  <a:pt x="8610" y="18516"/>
                </a:lnTo>
                <a:lnTo>
                  <a:pt x="8788" y="18338"/>
                </a:lnTo>
                <a:lnTo>
                  <a:pt x="8229" y="17576"/>
                </a:lnTo>
                <a:lnTo>
                  <a:pt x="5981" y="13842"/>
                </a:lnTo>
                <a:lnTo>
                  <a:pt x="5422" y="13842"/>
                </a:lnTo>
                <a:lnTo>
                  <a:pt x="3556" y="10096"/>
                </a:lnTo>
                <a:lnTo>
                  <a:pt x="1308" y="5232"/>
                </a:lnTo>
                <a:lnTo>
                  <a:pt x="1308" y="5041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3677387" y="7342809"/>
            <a:ext cx="25273" cy="49784"/>
          </a:xfrm>
          <a:custGeom>
            <a:avLst/>
            <a:gdLst/>
            <a:ahLst/>
            <a:cxnLst/>
            <a:rect l="l" t="t" r="r" b="b"/>
            <a:pathLst>
              <a:path w="25273" h="49783">
                <a:moveTo>
                  <a:pt x="25273" y="49784"/>
                </a:moveTo>
                <a:lnTo>
                  <a:pt x="21336" y="48094"/>
                </a:lnTo>
                <a:lnTo>
                  <a:pt x="20777" y="47917"/>
                </a:lnTo>
                <a:lnTo>
                  <a:pt x="17602" y="45288"/>
                </a:lnTo>
                <a:lnTo>
                  <a:pt x="13855" y="42291"/>
                </a:lnTo>
                <a:lnTo>
                  <a:pt x="13474" y="41922"/>
                </a:lnTo>
                <a:lnTo>
                  <a:pt x="10490" y="38188"/>
                </a:lnTo>
                <a:lnTo>
                  <a:pt x="7302" y="33883"/>
                </a:lnTo>
                <a:lnTo>
                  <a:pt x="7112" y="33693"/>
                </a:lnTo>
                <a:lnTo>
                  <a:pt x="4876" y="29006"/>
                </a:lnTo>
                <a:lnTo>
                  <a:pt x="2628" y="24142"/>
                </a:lnTo>
                <a:lnTo>
                  <a:pt x="2438" y="23964"/>
                </a:lnTo>
                <a:lnTo>
                  <a:pt x="1308" y="18897"/>
                </a:lnTo>
                <a:lnTo>
                  <a:pt x="0" y="14033"/>
                </a:lnTo>
                <a:lnTo>
                  <a:pt x="0" y="13665"/>
                </a:lnTo>
                <a:lnTo>
                  <a:pt x="0" y="8801"/>
                </a:lnTo>
                <a:lnTo>
                  <a:pt x="0" y="4686"/>
                </a:lnTo>
                <a:lnTo>
                  <a:pt x="0" y="4114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3677387" y="6163515"/>
            <a:ext cx="25273" cy="49784"/>
          </a:xfrm>
          <a:custGeom>
            <a:avLst/>
            <a:gdLst/>
            <a:ahLst/>
            <a:cxnLst/>
            <a:rect l="l" t="t" r="r" b="b"/>
            <a:pathLst>
              <a:path w="25273" h="49784">
                <a:moveTo>
                  <a:pt x="25273" y="49784"/>
                </a:moveTo>
                <a:lnTo>
                  <a:pt x="21336" y="48285"/>
                </a:lnTo>
                <a:lnTo>
                  <a:pt x="20777" y="47917"/>
                </a:lnTo>
                <a:lnTo>
                  <a:pt x="17602" y="45288"/>
                </a:lnTo>
                <a:lnTo>
                  <a:pt x="13855" y="42291"/>
                </a:lnTo>
                <a:lnTo>
                  <a:pt x="13474" y="41922"/>
                </a:lnTo>
                <a:lnTo>
                  <a:pt x="10490" y="38188"/>
                </a:lnTo>
                <a:lnTo>
                  <a:pt x="7302" y="34061"/>
                </a:lnTo>
                <a:lnTo>
                  <a:pt x="4876" y="29006"/>
                </a:lnTo>
                <a:lnTo>
                  <a:pt x="2628" y="24333"/>
                </a:lnTo>
                <a:lnTo>
                  <a:pt x="2438" y="23952"/>
                </a:lnTo>
                <a:lnTo>
                  <a:pt x="1308" y="18897"/>
                </a:lnTo>
                <a:lnTo>
                  <a:pt x="0" y="14033"/>
                </a:lnTo>
                <a:lnTo>
                  <a:pt x="0" y="13665"/>
                </a:lnTo>
                <a:lnTo>
                  <a:pt x="0" y="8801"/>
                </a:lnTo>
                <a:lnTo>
                  <a:pt x="0" y="4673"/>
                </a:lnTo>
                <a:lnTo>
                  <a:pt x="0" y="4114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3756939" y="6214424"/>
            <a:ext cx="414185" cy="717575"/>
          </a:xfrm>
          <a:custGeom>
            <a:avLst/>
            <a:gdLst/>
            <a:ahLst/>
            <a:cxnLst/>
            <a:rect l="l" t="t" r="r" b="b"/>
            <a:pathLst>
              <a:path w="414185" h="717575">
                <a:moveTo>
                  <a:pt x="0" y="0"/>
                </a:moveTo>
                <a:lnTo>
                  <a:pt x="2806" y="749"/>
                </a:lnTo>
                <a:lnTo>
                  <a:pt x="3175" y="939"/>
                </a:lnTo>
                <a:lnTo>
                  <a:pt x="5613" y="2616"/>
                </a:lnTo>
                <a:lnTo>
                  <a:pt x="18375" y="11565"/>
                </a:lnTo>
                <a:lnTo>
                  <a:pt x="27458" y="17917"/>
                </a:lnTo>
                <a:lnTo>
                  <a:pt x="35258" y="23550"/>
                </a:lnTo>
                <a:lnTo>
                  <a:pt x="44172" y="30344"/>
                </a:lnTo>
                <a:lnTo>
                  <a:pt x="55968" y="39674"/>
                </a:lnTo>
                <a:lnTo>
                  <a:pt x="68263" y="49531"/>
                </a:lnTo>
                <a:lnTo>
                  <a:pt x="77010" y="56698"/>
                </a:lnTo>
                <a:lnTo>
                  <a:pt x="84341" y="63060"/>
                </a:lnTo>
                <a:lnTo>
                  <a:pt x="92390" y="70500"/>
                </a:lnTo>
                <a:lnTo>
                  <a:pt x="103289" y="80903"/>
                </a:lnTo>
                <a:lnTo>
                  <a:pt x="104990" y="82537"/>
                </a:lnTo>
                <a:lnTo>
                  <a:pt x="116559" y="93421"/>
                </a:lnTo>
                <a:lnTo>
                  <a:pt x="124821" y="101366"/>
                </a:lnTo>
                <a:lnTo>
                  <a:pt x="131639" y="108277"/>
                </a:lnTo>
                <a:lnTo>
                  <a:pt x="138875" y="116059"/>
                </a:lnTo>
                <a:lnTo>
                  <a:pt x="148391" y="126617"/>
                </a:lnTo>
                <a:lnTo>
                  <a:pt x="152158" y="130822"/>
                </a:lnTo>
                <a:lnTo>
                  <a:pt x="162916" y="142655"/>
                </a:lnTo>
                <a:lnTo>
                  <a:pt x="170623" y="151311"/>
                </a:lnTo>
                <a:lnTo>
                  <a:pt x="176918" y="158719"/>
                </a:lnTo>
                <a:lnTo>
                  <a:pt x="183442" y="166806"/>
                </a:lnTo>
                <a:lnTo>
                  <a:pt x="191834" y="177500"/>
                </a:lnTo>
                <a:lnTo>
                  <a:pt x="196888" y="183972"/>
                </a:lnTo>
                <a:lnTo>
                  <a:pt x="206776" y="196600"/>
                </a:lnTo>
                <a:lnTo>
                  <a:pt x="213894" y="205867"/>
                </a:lnTo>
                <a:lnTo>
                  <a:pt x="219674" y="213723"/>
                </a:lnTo>
                <a:lnTo>
                  <a:pt x="225546" y="222121"/>
                </a:lnTo>
                <a:lnTo>
                  <a:pt x="232943" y="233010"/>
                </a:lnTo>
                <a:lnTo>
                  <a:pt x="238633" y="241439"/>
                </a:lnTo>
                <a:lnTo>
                  <a:pt x="247642" y="254746"/>
                </a:lnTo>
                <a:lnTo>
                  <a:pt x="254147" y="264527"/>
                </a:lnTo>
                <a:lnTo>
                  <a:pt x="259405" y="272769"/>
                </a:lnTo>
                <a:lnTo>
                  <a:pt x="264676" y="281457"/>
                </a:lnTo>
                <a:lnTo>
                  <a:pt x="271220" y="292577"/>
                </a:lnTo>
                <a:lnTo>
                  <a:pt x="276987" y="302450"/>
                </a:lnTo>
                <a:lnTo>
                  <a:pt x="285041" y="316408"/>
                </a:lnTo>
                <a:lnTo>
                  <a:pt x="290887" y="326669"/>
                </a:lnTo>
                <a:lnTo>
                  <a:pt x="295610" y="335267"/>
                </a:lnTo>
                <a:lnTo>
                  <a:pt x="300294" y="344231"/>
                </a:lnTo>
                <a:lnTo>
                  <a:pt x="306022" y="355594"/>
                </a:lnTo>
                <a:lnTo>
                  <a:pt x="311429" y="366458"/>
                </a:lnTo>
                <a:lnTo>
                  <a:pt x="318557" y="380900"/>
                </a:lnTo>
                <a:lnTo>
                  <a:pt x="323722" y="391519"/>
                </a:lnTo>
                <a:lnTo>
                  <a:pt x="327866" y="400410"/>
                </a:lnTo>
                <a:lnTo>
                  <a:pt x="331932" y="409667"/>
                </a:lnTo>
                <a:lnTo>
                  <a:pt x="336862" y="421385"/>
                </a:lnTo>
                <a:lnTo>
                  <a:pt x="341553" y="432714"/>
                </a:lnTo>
                <a:lnTo>
                  <a:pt x="347715" y="447541"/>
                </a:lnTo>
                <a:lnTo>
                  <a:pt x="352168" y="458433"/>
                </a:lnTo>
                <a:lnTo>
                  <a:pt x="355723" y="467560"/>
                </a:lnTo>
                <a:lnTo>
                  <a:pt x="359191" y="477095"/>
                </a:lnTo>
                <a:lnTo>
                  <a:pt x="363381" y="489209"/>
                </a:lnTo>
                <a:lnTo>
                  <a:pt x="367207" y="500468"/>
                </a:lnTo>
                <a:lnTo>
                  <a:pt x="372325" y="515707"/>
                </a:lnTo>
                <a:lnTo>
                  <a:pt x="375974" y="526854"/>
                </a:lnTo>
                <a:lnTo>
                  <a:pt x="378846" y="536194"/>
                </a:lnTo>
                <a:lnTo>
                  <a:pt x="381633" y="546007"/>
                </a:lnTo>
                <a:lnTo>
                  <a:pt x="385027" y="558575"/>
                </a:lnTo>
                <a:lnTo>
                  <a:pt x="387794" y="568960"/>
                </a:lnTo>
                <a:lnTo>
                  <a:pt x="391884" y="584397"/>
                </a:lnTo>
                <a:lnTo>
                  <a:pt x="394759" y="595669"/>
                </a:lnTo>
                <a:lnTo>
                  <a:pt x="396974" y="605175"/>
                </a:lnTo>
                <a:lnTo>
                  <a:pt x="399083" y="615315"/>
                </a:lnTo>
                <a:lnTo>
                  <a:pt x="401643" y="628490"/>
                </a:lnTo>
                <a:lnTo>
                  <a:pt x="403326" y="637286"/>
                </a:lnTo>
                <a:lnTo>
                  <a:pt x="406209" y="652910"/>
                </a:lnTo>
                <a:lnTo>
                  <a:pt x="408106" y="664250"/>
                </a:lnTo>
                <a:lnTo>
                  <a:pt x="409497" y="673836"/>
                </a:lnTo>
                <a:lnTo>
                  <a:pt x="410858" y="684201"/>
                </a:lnTo>
                <a:lnTo>
                  <a:pt x="412668" y="697876"/>
                </a:lnTo>
                <a:lnTo>
                  <a:pt x="413626" y="704850"/>
                </a:lnTo>
                <a:lnTo>
                  <a:pt x="414185" y="708215"/>
                </a:lnTo>
                <a:lnTo>
                  <a:pt x="413994" y="708583"/>
                </a:lnTo>
                <a:lnTo>
                  <a:pt x="413626" y="711771"/>
                </a:lnTo>
                <a:lnTo>
                  <a:pt x="413245" y="714578"/>
                </a:lnTo>
                <a:lnTo>
                  <a:pt x="413067" y="714946"/>
                </a:lnTo>
                <a:lnTo>
                  <a:pt x="411937" y="71757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3750755" y="7373876"/>
            <a:ext cx="20967" cy="28079"/>
          </a:xfrm>
          <a:custGeom>
            <a:avLst/>
            <a:gdLst/>
            <a:ahLst/>
            <a:cxnLst/>
            <a:rect l="l" t="t" r="r" b="b"/>
            <a:pathLst>
              <a:path w="20967" h="28079">
                <a:moveTo>
                  <a:pt x="20967" y="28079"/>
                </a:moveTo>
                <a:lnTo>
                  <a:pt x="18161" y="27139"/>
                </a:lnTo>
                <a:lnTo>
                  <a:pt x="17970" y="26962"/>
                </a:lnTo>
                <a:lnTo>
                  <a:pt x="15354" y="25463"/>
                </a:lnTo>
                <a:lnTo>
                  <a:pt x="12547" y="23393"/>
                </a:lnTo>
                <a:lnTo>
                  <a:pt x="12357" y="23215"/>
                </a:lnTo>
                <a:lnTo>
                  <a:pt x="10109" y="20789"/>
                </a:lnTo>
                <a:lnTo>
                  <a:pt x="7493" y="17970"/>
                </a:lnTo>
                <a:lnTo>
                  <a:pt x="7493" y="17780"/>
                </a:lnTo>
                <a:lnTo>
                  <a:pt x="5422" y="14605"/>
                </a:lnTo>
                <a:lnTo>
                  <a:pt x="3365" y="11226"/>
                </a:lnTo>
                <a:lnTo>
                  <a:pt x="3365" y="11049"/>
                </a:lnTo>
                <a:lnTo>
                  <a:pt x="2070" y="7302"/>
                </a:lnTo>
                <a:lnTo>
                  <a:pt x="749" y="3937"/>
                </a:lnTo>
                <a:lnTo>
                  <a:pt x="571" y="355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3771723" y="7389789"/>
            <a:ext cx="226644" cy="28048"/>
          </a:xfrm>
          <a:custGeom>
            <a:avLst/>
            <a:gdLst/>
            <a:ahLst/>
            <a:cxnLst/>
            <a:rect l="l" t="t" r="r" b="b"/>
            <a:pathLst>
              <a:path w="226644" h="28048">
                <a:moveTo>
                  <a:pt x="0" y="12166"/>
                </a:moveTo>
                <a:lnTo>
                  <a:pt x="14453" y="16409"/>
                </a:lnTo>
                <a:lnTo>
                  <a:pt x="24607" y="19052"/>
                </a:lnTo>
                <a:lnTo>
                  <a:pt x="34729" y="21050"/>
                </a:lnTo>
                <a:lnTo>
                  <a:pt x="49086" y="23359"/>
                </a:lnTo>
                <a:lnTo>
                  <a:pt x="50533" y="23583"/>
                </a:lnTo>
                <a:lnTo>
                  <a:pt x="65242" y="25939"/>
                </a:lnTo>
                <a:lnTo>
                  <a:pt x="75506" y="27189"/>
                </a:lnTo>
                <a:lnTo>
                  <a:pt x="86144" y="27716"/>
                </a:lnTo>
                <a:lnTo>
                  <a:pt x="99568" y="27889"/>
                </a:lnTo>
                <a:lnTo>
                  <a:pt x="114379" y="28048"/>
                </a:lnTo>
                <a:lnTo>
                  <a:pt x="124614" y="27700"/>
                </a:lnTo>
                <a:lnTo>
                  <a:pt x="135485" y="26497"/>
                </a:lnTo>
                <a:lnTo>
                  <a:pt x="146735" y="24891"/>
                </a:lnTo>
                <a:lnTo>
                  <a:pt x="161288" y="22698"/>
                </a:lnTo>
                <a:lnTo>
                  <a:pt x="171271" y="20631"/>
                </a:lnTo>
                <a:lnTo>
                  <a:pt x="182082" y="17523"/>
                </a:lnTo>
                <a:lnTo>
                  <a:pt x="191465" y="14592"/>
                </a:lnTo>
                <a:lnTo>
                  <a:pt x="204834" y="10226"/>
                </a:lnTo>
                <a:lnTo>
                  <a:pt x="214167" y="6359"/>
                </a:lnTo>
                <a:lnTo>
                  <a:pt x="22664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4143235" y="6985707"/>
            <a:ext cx="10477" cy="37998"/>
          </a:xfrm>
          <a:custGeom>
            <a:avLst/>
            <a:gdLst/>
            <a:ahLst/>
            <a:cxnLst/>
            <a:rect l="l" t="t" r="r" b="b"/>
            <a:pathLst>
              <a:path w="10477" h="37998">
                <a:moveTo>
                  <a:pt x="10477" y="37998"/>
                </a:moveTo>
                <a:lnTo>
                  <a:pt x="7302" y="33883"/>
                </a:lnTo>
                <a:lnTo>
                  <a:pt x="7111" y="33502"/>
                </a:lnTo>
                <a:lnTo>
                  <a:pt x="4864" y="28816"/>
                </a:lnTo>
                <a:lnTo>
                  <a:pt x="2616" y="24142"/>
                </a:lnTo>
                <a:lnTo>
                  <a:pt x="2425" y="23774"/>
                </a:lnTo>
                <a:lnTo>
                  <a:pt x="1308" y="18719"/>
                </a:lnTo>
                <a:lnTo>
                  <a:pt x="0" y="14033"/>
                </a:lnTo>
                <a:lnTo>
                  <a:pt x="0" y="13474"/>
                </a:lnTo>
                <a:lnTo>
                  <a:pt x="0" y="8610"/>
                </a:lnTo>
                <a:lnTo>
                  <a:pt x="0" y="4495"/>
                </a:lnTo>
                <a:lnTo>
                  <a:pt x="0" y="3937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4160826" y="6974856"/>
            <a:ext cx="29197" cy="54267"/>
          </a:xfrm>
          <a:custGeom>
            <a:avLst/>
            <a:gdLst/>
            <a:ahLst/>
            <a:cxnLst/>
            <a:rect l="l" t="t" r="r" b="b"/>
            <a:pathLst>
              <a:path w="29197" h="54267">
                <a:moveTo>
                  <a:pt x="0" y="0"/>
                </a:moveTo>
                <a:lnTo>
                  <a:pt x="3746" y="749"/>
                </a:lnTo>
                <a:lnTo>
                  <a:pt x="4305" y="939"/>
                </a:lnTo>
                <a:lnTo>
                  <a:pt x="7670" y="2806"/>
                </a:lnTo>
                <a:lnTo>
                  <a:pt x="11417" y="5054"/>
                </a:lnTo>
                <a:lnTo>
                  <a:pt x="11785" y="5422"/>
                </a:lnTo>
                <a:lnTo>
                  <a:pt x="14973" y="8801"/>
                </a:lnTo>
                <a:lnTo>
                  <a:pt x="18529" y="12344"/>
                </a:lnTo>
                <a:lnTo>
                  <a:pt x="18719" y="12725"/>
                </a:lnTo>
                <a:lnTo>
                  <a:pt x="21526" y="17030"/>
                </a:lnTo>
                <a:lnTo>
                  <a:pt x="24142" y="21526"/>
                </a:lnTo>
                <a:lnTo>
                  <a:pt x="24333" y="21894"/>
                </a:lnTo>
                <a:lnTo>
                  <a:pt x="26200" y="26758"/>
                </a:lnTo>
                <a:lnTo>
                  <a:pt x="27889" y="31623"/>
                </a:lnTo>
                <a:lnTo>
                  <a:pt x="27698" y="31813"/>
                </a:lnTo>
                <a:lnTo>
                  <a:pt x="28638" y="37058"/>
                </a:lnTo>
                <a:lnTo>
                  <a:pt x="29019" y="39293"/>
                </a:lnTo>
                <a:lnTo>
                  <a:pt x="29019" y="39484"/>
                </a:lnTo>
                <a:lnTo>
                  <a:pt x="29019" y="41922"/>
                </a:lnTo>
                <a:lnTo>
                  <a:pt x="29019" y="44170"/>
                </a:lnTo>
                <a:lnTo>
                  <a:pt x="29197" y="44361"/>
                </a:lnTo>
                <a:lnTo>
                  <a:pt x="28638" y="46405"/>
                </a:lnTo>
                <a:lnTo>
                  <a:pt x="27698" y="50342"/>
                </a:lnTo>
                <a:lnTo>
                  <a:pt x="27698" y="50533"/>
                </a:lnTo>
                <a:lnTo>
                  <a:pt x="26200" y="5426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4152591" y="6981224"/>
            <a:ext cx="25082" cy="49593"/>
          </a:xfrm>
          <a:custGeom>
            <a:avLst/>
            <a:gdLst/>
            <a:ahLst/>
            <a:cxnLst/>
            <a:rect l="l" t="t" r="r" b="b"/>
            <a:pathLst>
              <a:path w="25082" h="49593">
                <a:moveTo>
                  <a:pt x="25082" y="49593"/>
                </a:moveTo>
                <a:lnTo>
                  <a:pt x="21336" y="48082"/>
                </a:lnTo>
                <a:lnTo>
                  <a:pt x="20777" y="47713"/>
                </a:lnTo>
                <a:lnTo>
                  <a:pt x="17589" y="45097"/>
                </a:lnTo>
                <a:lnTo>
                  <a:pt x="13665" y="42100"/>
                </a:lnTo>
                <a:lnTo>
                  <a:pt x="13474" y="41909"/>
                </a:lnTo>
                <a:lnTo>
                  <a:pt x="10477" y="37985"/>
                </a:lnTo>
                <a:lnTo>
                  <a:pt x="7302" y="33870"/>
                </a:lnTo>
                <a:lnTo>
                  <a:pt x="7112" y="33502"/>
                </a:lnTo>
                <a:lnTo>
                  <a:pt x="4864" y="28816"/>
                </a:lnTo>
                <a:lnTo>
                  <a:pt x="2628" y="24142"/>
                </a:lnTo>
                <a:lnTo>
                  <a:pt x="2425" y="23761"/>
                </a:lnTo>
                <a:lnTo>
                  <a:pt x="1117" y="18707"/>
                </a:lnTo>
                <a:lnTo>
                  <a:pt x="0" y="14033"/>
                </a:lnTo>
                <a:lnTo>
                  <a:pt x="0" y="13461"/>
                </a:lnTo>
                <a:lnTo>
                  <a:pt x="0" y="8788"/>
                </a:lnTo>
                <a:lnTo>
                  <a:pt x="0" y="4483"/>
                </a:lnTo>
                <a:lnTo>
                  <a:pt x="0" y="3924"/>
                </a:lnTo>
                <a:lnTo>
                  <a:pt x="111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3353225" y="6095578"/>
            <a:ext cx="10858" cy="5054"/>
          </a:xfrm>
          <a:custGeom>
            <a:avLst/>
            <a:gdLst/>
            <a:ahLst/>
            <a:cxnLst/>
            <a:rect l="l" t="t" r="r" b="b"/>
            <a:pathLst>
              <a:path w="10858" h="5054">
                <a:moveTo>
                  <a:pt x="10858" y="0"/>
                </a:moveTo>
                <a:lnTo>
                  <a:pt x="0" y="50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3194145" y="6518929"/>
            <a:ext cx="16281" cy="10858"/>
          </a:xfrm>
          <a:custGeom>
            <a:avLst/>
            <a:gdLst/>
            <a:ahLst/>
            <a:cxnLst/>
            <a:rect l="l" t="t" r="r" b="b"/>
            <a:pathLst>
              <a:path w="16281" h="10858">
                <a:moveTo>
                  <a:pt x="0" y="10858"/>
                </a:moveTo>
                <a:lnTo>
                  <a:pt x="3556" y="4305"/>
                </a:lnTo>
                <a:lnTo>
                  <a:pt x="9359" y="571"/>
                </a:lnTo>
                <a:lnTo>
                  <a:pt x="162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3206123" y="6570588"/>
            <a:ext cx="30505" cy="10096"/>
          </a:xfrm>
          <a:custGeom>
            <a:avLst/>
            <a:gdLst/>
            <a:ahLst/>
            <a:cxnLst/>
            <a:rect l="l" t="t" r="r" b="b"/>
            <a:pathLst>
              <a:path w="30505" h="10096">
                <a:moveTo>
                  <a:pt x="30505" y="2806"/>
                </a:moveTo>
                <a:lnTo>
                  <a:pt x="25819" y="8051"/>
                </a:lnTo>
                <a:lnTo>
                  <a:pt x="19456" y="10096"/>
                </a:lnTo>
                <a:lnTo>
                  <a:pt x="11976" y="8801"/>
                </a:lnTo>
                <a:lnTo>
                  <a:pt x="4305" y="449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3203494" y="6519120"/>
            <a:ext cx="3378" cy="6184"/>
          </a:xfrm>
          <a:custGeom>
            <a:avLst/>
            <a:gdLst/>
            <a:ahLst/>
            <a:cxnLst/>
            <a:rect l="l" t="t" r="r" b="b"/>
            <a:pathLst>
              <a:path w="3378" h="6184">
                <a:moveTo>
                  <a:pt x="3378" y="0"/>
                </a:moveTo>
                <a:lnTo>
                  <a:pt x="0" y="61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3227461" y="6574894"/>
            <a:ext cx="6743" cy="1117"/>
          </a:xfrm>
          <a:custGeom>
            <a:avLst/>
            <a:gdLst/>
            <a:ahLst/>
            <a:cxnLst/>
            <a:rect l="l" t="t" r="r" b="b"/>
            <a:pathLst>
              <a:path w="6743" h="1117">
                <a:moveTo>
                  <a:pt x="0" y="0"/>
                </a:moveTo>
                <a:lnTo>
                  <a:pt x="6743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3212109" y="6631598"/>
            <a:ext cx="9359" cy="4495"/>
          </a:xfrm>
          <a:custGeom>
            <a:avLst/>
            <a:gdLst/>
            <a:ahLst/>
            <a:cxnLst/>
            <a:rect l="l" t="t" r="r" b="b"/>
            <a:pathLst>
              <a:path w="9359" h="4495">
                <a:moveTo>
                  <a:pt x="0" y="4495"/>
                </a:move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3620117" y="7333828"/>
            <a:ext cx="9359" cy="4305"/>
          </a:xfrm>
          <a:custGeom>
            <a:avLst/>
            <a:gdLst/>
            <a:ahLst/>
            <a:cxnLst/>
            <a:rect l="l" t="t" r="r" b="b"/>
            <a:pathLst>
              <a:path w="9359" h="4305">
                <a:moveTo>
                  <a:pt x="9359" y="0"/>
                </a:moveTo>
                <a:lnTo>
                  <a:pt x="0" y="43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3213797" y="6594175"/>
            <a:ext cx="50723" cy="29006"/>
          </a:xfrm>
          <a:custGeom>
            <a:avLst/>
            <a:gdLst/>
            <a:ahLst/>
            <a:cxnLst/>
            <a:rect l="l" t="t" r="r" b="b"/>
            <a:pathLst>
              <a:path w="50723" h="29006">
                <a:moveTo>
                  <a:pt x="0" y="29006"/>
                </a:moveTo>
                <a:lnTo>
                  <a:pt x="3175" y="24891"/>
                </a:lnTo>
                <a:lnTo>
                  <a:pt x="7670" y="22821"/>
                </a:lnTo>
                <a:lnTo>
                  <a:pt x="29006" y="22644"/>
                </a:lnTo>
                <a:lnTo>
                  <a:pt x="42113" y="14782"/>
                </a:lnTo>
                <a:lnTo>
                  <a:pt x="5072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3691428" y="6251666"/>
            <a:ext cx="17030" cy="4495"/>
          </a:xfrm>
          <a:custGeom>
            <a:avLst/>
            <a:gdLst/>
            <a:ahLst/>
            <a:cxnLst/>
            <a:rect l="l" t="t" r="r" b="b"/>
            <a:pathLst>
              <a:path w="17030" h="4495">
                <a:moveTo>
                  <a:pt x="0" y="0"/>
                </a:moveTo>
                <a:lnTo>
                  <a:pt x="17030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3723619" y="6220599"/>
            <a:ext cx="27139" cy="32194"/>
          </a:xfrm>
          <a:custGeom>
            <a:avLst/>
            <a:gdLst/>
            <a:ahLst/>
            <a:cxnLst/>
            <a:rect l="l" t="t" r="r" b="b"/>
            <a:pathLst>
              <a:path w="27139" h="32194">
                <a:moveTo>
                  <a:pt x="20777" y="17030"/>
                </a:moveTo>
                <a:lnTo>
                  <a:pt x="27139" y="0"/>
                </a:lnTo>
                <a:lnTo>
                  <a:pt x="17780" y="4495"/>
                </a:lnTo>
                <a:lnTo>
                  <a:pt x="11417" y="21526"/>
                </a:lnTo>
                <a:lnTo>
                  <a:pt x="0" y="321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3221470" y="6617011"/>
            <a:ext cx="2997" cy="14592"/>
          </a:xfrm>
          <a:custGeom>
            <a:avLst/>
            <a:gdLst/>
            <a:ahLst/>
            <a:cxnLst/>
            <a:rect l="l" t="t" r="r" b="b"/>
            <a:pathLst>
              <a:path w="2997" h="14592">
                <a:moveTo>
                  <a:pt x="0" y="14592"/>
                </a:moveTo>
                <a:lnTo>
                  <a:pt x="0" y="7670"/>
                </a:lnTo>
                <a:lnTo>
                  <a:pt x="1689" y="1866"/>
                </a:lnTo>
                <a:lnTo>
                  <a:pt x="29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3212109" y="6455107"/>
            <a:ext cx="9359" cy="4495"/>
          </a:xfrm>
          <a:custGeom>
            <a:avLst/>
            <a:gdLst/>
            <a:ahLst/>
            <a:cxnLst/>
            <a:rect l="l" t="t" r="r" b="b"/>
            <a:pathLst>
              <a:path w="9359" h="4495">
                <a:moveTo>
                  <a:pt x="0" y="4495"/>
                </a:move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3242798" y="6589866"/>
            <a:ext cx="30886" cy="26949"/>
          </a:xfrm>
          <a:custGeom>
            <a:avLst/>
            <a:gdLst/>
            <a:ahLst/>
            <a:cxnLst/>
            <a:rect l="l" t="t" r="r" b="b"/>
            <a:pathLst>
              <a:path w="30886" h="26949">
                <a:moveTo>
                  <a:pt x="30886" y="0"/>
                </a:moveTo>
                <a:lnTo>
                  <a:pt x="22466" y="14592"/>
                </a:lnTo>
                <a:lnTo>
                  <a:pt x="9359" y="22466"/>
                </a:lnTo>
                <a:lnTo>
                  <a:pt x="0" y="2694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3226709" y="6488051"/>
            <a:ext cx="9359" cy="4495"/>
          </a:xfrm>
          <a:custGeom>
            <a:avLst/>
            <a:gdLst/>
            <a:ahLst/>
            <a:cxnLst/>
            <a:rect l="l" t="t" r="r" b="b"/>
            <a:pathLst>
              <a:path w="9359" h="4495">
                <a:moveTo>
                  <a:pt x="9359" y="0"/>
                </a:moveTo>
                <a:lnTo>
                  <a:pt x="0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3344805" y="6100064"/>
            <a:ext cx="8991" cy="4495"/>
          </a:xfrm>
          <a:custGeom>
            <a:avLst/>
            <a:gdLst/>
            <a:ahLst/>
            <a:cxnLst/>
            <a:rect l="l" t="t" r="r" b="b"/>
            <a:pathLst>
              <a:path w="8991" h="4495">
                <a:moveTo>
                  <a:pt x="0" y="4495"/>
                </a:moveTo>
                <a:lnTo>
                  <a:pt x="899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3620122" y="7299210"/>
            <a:ext cx="71310" cy="42100"/>
          </a:xfrm>
          <a:custGeom>
            <a:avLst/>
            <a:gdLst/>
            <a:ahLst/>
            <a:cxnLst/>
            <a:rect l="l" t="t" r="r" b="b"/>
            <a:pathLst>
              <a:path w="71310" h="42100">
                <a:moveTo>
                  <a:pt x="0" y="38925"/>
                </a:moveTo>
                <a:lnTo>
                  <a:pt x="5803" y="41732"/>
                </a:lnTo>
                <a:lnTo>
                  <a:pt x="11036" y="42100"/>
                </a:lnTo>
                <a:lnTo>
                  <a:pt x="15722" y="40424"/>
                </a:lnTo>
                <a:lnTo>
                  <a:pt x="19100" y="36487"/>
                </a:lnTo>
                <a:lnTo>
                  <a:pt x="27508" y="14020"/>
                </a:lnTo>
                <a:lnTo>
                  <a:pt x="38925" y="3174"/>
                </a:lnTo>
                <a:lnTo>
                  <a:pt x="54089" y="0"/>
                </a:lnTo>
                <a:lnTo>
                  <a:pt x="71310" y="44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4118152" y="6933863"/>
            <a:ext cx="47167" cy="27330"/>
          </a:xfrm>
          <a:custGeom>
            <a:avLst/>
            <a:gdLst/>
            <a:ahLst/>
            <a:cxnLst/>
            <a:rect l="l" t="t" r="r" b="b"/>
            <a:pathLst>
              <a:path w="47167" h="27330">
                <a:moveTo>
                  <a:pt x="0" y="27330"/>
                </a:moveTo>
                <a:lnTo>
                  <a:pt x="8610" y="12547"/>
                </a:lnTo>
                <a:lnTo>
                  <a:pt x="21704" y="4673"/>
                </a:lnTo>
                <a:lnTo>
                  <a:pt x="30886" y="190"/>
                </a:lnTo>
                <a:lnTo>
                  <a:pt x="47167" y="0"/>
                </a:lnTo>
                <a:lnTo>
                  <a:pt x="37807" y="4495"/>
                </a:lnTo>
                <a:lnTo>
                  <a:pt x="21704" y="467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3629477" y="7333828"/>
            <a:ext cx="8801" cy="2806"/>
          </a:xfrm>
          <a:custGeom>
            <a:avLst/>
            <a:gdLst/>
            <a:ahLst/>
            <a:cxnLst/>
            <a:rect l="l" t="t" r="r" b="b"/>
            <a:pathLst>
              <a:path w="8801" h="2806">
                <a:moveTo>
                  <a:pt x="0" y="0"/>
                </a:moveTo>
                <a:lnTo>
                  <a:pt x="5613" y="2616"/>
                </a:lnTo>
                <a:lnTo>
                  <a:pt x="8801" y="28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3693298" y="7390903"/>
            <a:ext cx="18529" cy="7302"/>
          </a:xfrm>
          <a:custGeom>
            <a:avLst/>
            <a:gdLst/>
            <a:ahLst/>
            <a:cxnLst/>
            <a:rect l="l" t="t" r="r" b="b"/>
            <a:pathLst>
              <a:path w="18529" h="7302">
                <a:moveTo>
                  <a:pt x="0" y="6184"/>
                </a:moveTo>
                <a:lnTo>
                  <a:pt x="7493" y="7302"/>
                </a:lnTo>
                <a:lnTo>
                  <a:pt x="13855" y="5245"/>
                </a:lnTo>
                <a:lnTo>
                  <a:pt x="1852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3668036" y="7336445"/>
            <a:ext cx="17589" cy="23964"/>
          </a:xfrm>
          <a:custGeom>
            <a:avLst/>
            <a:gdLst/>
            <a:ahLst/>
            <a:cxnLst/>
            <a:rect l="l" t="t" r="r" b="b"/>
            <a:pathLst>
              <a:path w="17589" h="23964">
                <a:moveTo>
                  <a:pt x="17589" y="0"/>
                </a:moveTo>
                <a:lnTo>
                  <a:pt x="10477" y="558"/>
                </a:lnTo>
                <a:lnTo>
                  <a:pt x="4864" y="4305"/>
                </a:lnTo>
                <a:lnTo>
                  <a:pt x="1308" y="10858"/>
                </a:lnTo>
                <a:lnTo>
                  <a:pt x="0" y="19659"/>
                </a:lnTo>
                <a:lnTo>
                  <a:pt x="558" y="239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3741399" y="7373890"/>
            <a:ext cx="9359" cy="4292"/>
          </a:xfrm>
          <a:custGeom>
            <a:avLst/>
            <a:gdLst/>
            <a:ahLst/>
            <a:cxnLst/>
            <a:rect l="l" t="t" r="r" b="b"/>
            <a:pathLst>
              <a:path w="9359" h="4292">
                <a:moveTo>
                  <a:pt x="0" y="4292"/>
                </a:move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3659049" y="7294707"/>
            <a:ext cx="41554" cy="7670"/>
          </a:xfrm>
          <a:custGeom>
            <a:avLst/>
            <a:gdLst/>
            <a:ahLst/>
            <a:cxnLst/>
            <a:rect l="l" t="t" r="r" b="b"/>
            <a:pathLst>
              <a:path w="41554" h="7670">
                <a:moveTo>
                  <a:pt x="41554" y="4495"/>
                </a:moveTo>
                <a:lnTo>
                  <a:pt x="24523" y="0"/>
                </a:lnTo>
                <a:lnTo>
                  <a:pt x="9359" y="3187"/>
                </a:lnTo>
                <a:lnTo>
                  <a:pt x="0" y="76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3668036" y="6157333"/>
            <a:ext cx="17589" cy="29578"/>
          </a:xfrm>
          <a:custGeom>
            <a:avLst/>
            <a:gdLst/>
            <a:ahLst/>
            <a:cxnLst/>
            <a:rect l="l" t="t" r="r" b="b"/>
            <a:pathLst>
              <a:path w="17589" h="29578">
                <a:moveTo>
                  <a:pt x="1308" y="29578"/>
                </a:moveTo>
                <a:lnTo>
                  <a:pt x="0" y="19469"/>
                </a:lnTo>
                <a:lnTo>
                  <a:pt x="1308" y="10680"/>
                </a:lnTo>
                <a:lnTo>
                  <a:pt x="4864" y="4127"/>
                </a:lnTo>
                <a:lnTo>
                  <a:pt x="10477" y="381"/>
                </a:lnTo>
                <a:lnTo>
                  <a:pt x="1758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3693299" y="6211616"/>
            <a:ext cx="18529" cy="7289"/>
          </a:xfrm>
          <a:custGeom>
            <a:avLst/>
            <a:gdLst/>
            <a:ahLst/>
            <a:cxnLst/>
            <a:rect l="l" t="t" r="r" b="b"/>
            <a:pathLst>
              <a:path w="18529" h="7289">
                <a:moveTo>
                  <a:pt x="18529" y="0"/>
                </a:moveTo>
                <a:lnTo>
                  <a:pt x="13843" y="5232"/>
                </a:lnTo>
                <a:lnTo>
                  <a:pt x="7493" y="7289"/>
                </a:lnTo>
                <a:lnTo>
                  <a:pt x="0" y="61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3702655" y="7392591"/>
            <a:ext cx="6743" cy="1130"/>
          </a:xfrm>
          <a:custGeom>
            <a:avLst/>
            <a:gdLst/>
            <a:ahLst/>
            <a:cxnLst/>
            <a:rect l="l" t="t" r="r" b="b"/>
            <a:pathLst>
              <a:path w="6743" h="1130">
                <a:moveTo>
                  <a:pt x="6743" y="113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3678699" y="7336815"/>
            <a:ext cx="3378" cy="5994"/>
          </a:xfrm>
          <a:custGeom>
            <a:avLst/>
            <a:gdLst/>
            <a:ahLst/>
            <a:cxnLst/>
            <a:rect l="l" t="t" r="r" b="b"/>
            <a:pathLst>
              <a:path w="3378" h="5994">
                <a:moveTo>
                  <a:pt x="0" y="5994"/>
                </a:moveTo>
                <a:lnTo>
                  <a:pt x="33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3702655" y="6213307"/>
            <a:ext cx="6743" cy="1117"/>
          </a:xfrm>
          <a:custGeom>
            <a:avLst/>
            <a:gdLst/>
            <a:ahLst/>
            <a:cxnLst/>
            <a:rect l="l" t="t" r="r" b="b"/>
            <a:pathLst>
              <a:path w="6743" h="1117">
                <a:moveTo>
                  <a:pt x="6743" y="111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3678699" y="6157521"/>
            <a:ext cx="3378" cy="5994"/>
          </a:xfrm>
          <a:custGeom>
            <a:avLst/>
            <a:gdLst/>
            <a:ahLst/>
            <a:cxnLst/>
            <a:rect l="l" t="t" r="r" b="b"/>
            <a:pathLst>
              <a:path w="3378" h="5994">
                <a:moveTo>
                  <a:pt x="0" y="5994"/>
                </a:moveTo>
                <a:lnTo>
                  <a:pt x="33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3741399" y="6213866"/>
            <a:ext cx="15544" cy="11226"/>
          </a:xfrm>
          <a:custGeom>
            <a:avLst/>
            <a:gdLst/>
            <a:ahLst/>
            <a:cxnLst/>
            <a:rect l="l" t="t" r="r" b="b"/>
            <a:pathLst>
              <a:path w="15544" h="11226">
                <a:moveTo>
                  <a:pt x="0" y="11226"/>
                </a:moveTo>
                <a:lnTo>
                  <a:pt x="2070" y="5803"/>
                </a:lnTo>
                <a:lnTo>
                  <a:pt x="5422" y="1866"/>
                </a:lnTo>
                <a:lnTo>
                  <a:pt x="10109" y="0"/>
                </a:lnTo>
                <a:lnTo>
                  <a:pt x="15544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4155968" y="6931992"/>
            <a:ext cx="12903" cy="6362"/>
          </a:xfrm>
          <a:custGeom>
            <a:avLst/>
            <a:gdLst/>
            <a:ahLst/>
            <a:cxnLst/>
            <a:rect l="l" t="t" r="r" b="b"/>
            <a:pathLst>
              <a:path w="12903" h="6362">
                <a:moveTo>
                  <a:pt x="12903" y="0"/>
                </a:moveTo>
                <a:lnTo>
                  <a:pt x="9728" y="4305"/>
                </a:lnTo>
                <a:lnTo>
                  <a:pt x="5232" y="6362"/>
                </a:lnTo>
                <a:lnTo>
                  <a:pt x="0" y="63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3762548" y="7401948"/>
            <a:ext cx="9182" cy="4495"/>
          </a:xfrm>
          <a:custGeom>
            <a:avLst/>
            <a:gdLst/>
            <a:ahLst/>
            <a:cxnLst/>
            <a:rect l="l" t="t" r="r" b="b"/>
            <a:pathLst>
              <a:path w="9182" h="4495">
                <a:moveTo>
                  <a:pt x="0" y="4495"/>
                </a:moveTo>
                <a:lnTo>
                  <a:pt x="918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3750762" y="6214235"/>
            <a:ext cx="2806" cy="6362"/>
          </a:xfrm>
          <a:custGeom>
            <a:avLst/>
            <a:gdLst/>
            <a:ahLst/>
            <a:cxnLst/>
            <a:rect l="l" t="t" r="r" b="b"/>
            <a:pathLst>
              <a:path w="2806" h="6362">
                <a:moveTo>
                  <a:pt x="0" y="6362"/>
                </a:moveTo>
                <a:lnTo>
                  <a:pt x="2057" y="939"/>
                </a:lnTo>
                <a:lnTo>
                  <a:pt x="280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4144543" y="6974850"/>
            <a:ext cx="16281" cy="10858"/>
          </a:xfrm>
          <a:custGeom>
            <a:avLst/>
            <a:gdLst/>
            <a:ahLst/>
            <a:cxnLst/>
            <a:rect l="l" t="t" r="r" b="b"/>
            <a:pathLst>
              <a:path w="16281" h="10858">
                <a:moveTo>
                  <a:pt x="0" y="10858"/>
                </a:moveTo>
                <a:lnTo>
                  <a:pt x="3556" y="4114"/>
                </a:lnTo>
                <a:lnTo>
                  <a:pt x="9169" y="381"/>
                </a:lnTo>
                <a:lnTo>
                  <a:pt x="162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4153716" y="7023705"/>
            <a:ext cx="33312" cy="12915"/>
          </a:xfrm>
          <a:custGeom>
            <a:avLst/>
            <a:gdLst/>
            <a:ahLst/>
            <a:cxnLst/>
            <a:rect l="l" t="t" r="r" b="b"/>
            <a:pathLst>
              <a:path w="33312" h="12915">
                <a:moveTo>
                  <a:pt x="33312" y="5422"/>
                </a:moveTo>
                <a:lnTo>
                  <a:pt x="28625" y="10668"/>
                </a:lnTo>
                <a:lnTo>
                  <a:pt x="22085" y="12915"/>
                </a:lnTo>
                <a:lnTo>
                  <a:pt x="14782" y="11607"/>
                </a:lnTo>
                <a:lnTo>
                  <a:pt x="7111" y="711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4177667" y="7030822"/>
            <a:ext cx="6743" cy="1117"/>
          </a:xfrm>
          <a:custGeom>
            <a:avLst/>
            <a:gdLst/>
            <a:ahLst/>
            <a:cxnLst/>
            <a:rect l="l" t="t" r="r" b="b"/>
            <a:pathLst>
              <a:path w="6743" h="1117">
                <a:moveTo>
                  <a:pt x="6743" y="111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4153712" y="6975036"/>
            <a:ext cx="3378" cy="6184"/>
          </a:xfrm>
          <a:custGeom>
            <a:avLst/>
            <a:gdLst/>
            <a:ahLst/>
            <a:cxnLst/>
            <a:rect l="l" t="t" r="r" b="b"/>
            <a:pathLst>
              <a:path w="3378" h="6184">
                <a:moveTo>
                  <a:pt x="0" y="6184"/>
                </a:moveTo>
                <a:lnTo>
                  <a:pt x="33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4165319" y="6933868"/>
            <a:ext cx="2057" cy="0"/>
          </a:xfrm>
          <a:custGeom>
            <a:avLst/>
            <a:gdLst/>
            <a:ahLst/>
            <a:cxnLst/>
            <a:rect l="l" t="t" r="r" b="b"/>
            <a:pathLst>
              <a:path w="2057" h="0">
                <a:moveTo>
                  <a:pt x="0" y="0"/>
                </a:moveTo>
                <a:lnTo>
                  <a:pt x="205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4812146" y="6772714"/>
            <a:ext cx="15532" cy="1879"/>
          </a:xfrm>
          <a:custGeom>
            <a:avLst/>
            <a:gdLst/>
            <a:ahLst/>
            <a:cxnLst/>
            <a:rect l="l" t="t" r="r" b="b"/>
            <a:pathLst>
              <a:path w="15532" h="1879">
                <a:moveTo>
                  <a:pt x="0" y="1879"/>
                </a:moveTo>
                <a:lnTo>
                  <a:pt x="2425" y="1130"/>
                </a:lnTo>
                <a:lnTo>
                  <a:pt x="4864" y="762"/>
                </a:lnTo>
                <a:lnTo>
                  <a:pt x="7493" y="190"/>
                </a:lnTo>
                <a:lnTo>
                  <a:pt x="7670" y="190"/>
                </a:lnTo>
                <a:lnTo>
                  <a:pt x="10287" y="190"/>
                </a:lnTo>
                <a:lnTo>
                  <a:pt x="12903" y="0"/>
                </a:lnTo>
                <a:lnTo>
                  <a:pt x="15532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4809517" y="6782079"/>
            <a:ext cx="27330" cy="4686"/>
          </a:xfrm>
          <a:custGeom>
            <a:avLst/>
            <a:gdLst/>
            <a:ahLst/>
            <a:cxnLst/>
            <a:rect l="l" t="t" r="r" b="b"/>
            <a:pathLst>
              <a:path w="27330" h="4686">
                <a:moveTo>
                  <a:pt x="27330" y="0"/>
                </a:moveTo>
                <a:lnTo>
                  <a:pt x="25831" y="1117"/>
                </a:lnTo>
                <a:lnTo>
                  <a:pt x="24155" y="1879"/>
                </a:lnTo>
                <a:lnTo>
                  <a:pt x="22085" y="2997"/>
                </a:lnTo>
                <a:lnTo>
                  <a:pt x="19837" y="3556"/>
                </a:lnTo>
                <a:lnTo>
                  <a:pt x="17233" y="4114"/>
                </a:lnTo>
                <a:lnTo>
                  <a:pt x="14604" y="4305"/>
                </a:lnTo>
                <a:lnTo>
                  <a:pt x="11988" y="4686"/>
                </a:lnTo>
                <a:lnTo>
                  <a:pt x="9169" y="4495"/>
                </a:lnTo>
                <a:lnTo>
                  <a:pt x="6743" y="4495"/>
                </a:lnTo>
                <a:lnTo>
                  <a:pt x="6553" y="4495"/>
                </a:lnTo>
                <a:lnTo>
                  <a:pt x="4127" y="3937"/>
                </a:lnTo>
                <a:lnTo>
                  <a:pt x="2057" y="3556"/>
                </a:lnTo>
                <a:lnTo>
                  <a:pt x="1879" y="3556"/>
                </a:lnTo>
                <a:lnTo>
                  <a:pt x="0" y="26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4813087" y="6785825"/>
            <a:ext cx="16649" cy="1117"/>
          </a:xfrm>
          <a:custGeom>
            <a:avLst/>
            <a:gdLst/>
            <a:ahLst/>
            <a:cxnLst/>
            <a:rect l="l" t="t" r="r" b="b"/>
            <a:pathLst>
              <a:path w="16649" h="1117">
                <a:moveTo>
                  <a:pt x="16649" y="0"/>
                </a:moveTo>
                <a:lnTo>
                  <a:pt x="14033" y="558"/>
                </a:lnTo>
                <a:lnTo>
                  <a:pt x="13842" y="558"/>
                </a:lnTo>
                <a:lnTo>
                  <a:pt x="11226" y="939"/>
                </a:lnTo>
                <a:lnTo>
                  <a:pt x="8420" y="1117"/>
                </a:lnTo>
                <a:lnTo>
                  <a:pt x="8229" y="1117"/>
                </a:lnTo>
                <a:lnTo>
                  <a:pt x="5422" y="1117"/>
                </a:lnTo>
                <a:lnTo>
                  <a:pt x="2793" y="939"/>
                </a:lnTo>
                <a:lnTo>
                  <a:pt x="2616" y="939"/>
                </a:lnTo>
                <a:lnTo>
                  <a:pt x="0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4805408" y="6774591"/>
            <a:ext cx="6731" cy="10109"/>
          </a:xfrm>
          <a:custGeom>
            <a:avLst/>
            <a:gdLst/>
            <a:ahLst/>
            <a:cxnLst/>
            <a:rect l="l" t="t" r="r" b="b"/>
            <a:pathLst>
              <a:path w="6730" h="10109">
                <a:moveTo>
                  <a:pt x="4114" y="10109"/>
                </a:moveTo>
                <a:lnTo>
                  <a:pt x="1308" y="8420"/>
                </a:lnTo>
                <a:lnTo>
                  <a:pt x="939" y="7861"/>
                </a:lnTo>
                <a:lnTo>
                  <a:pt x="0" y="6184"/>
                </a:lnTo>
                <a:lnTo>
                  <a:pt x="749" y="3924"/>
                </a:lnTo>
                <a:lnTo>
                  <a:pt x="2997" y="1866"/>
                </a:lnTo>
                <a:lnTo>
                  <a:pt x="6172" y="381"/>
                </a:lnTo>
                <a:lnTo>
                  <a:pt x="673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4827680" y="6773097"/>
            <a:ext cx="10668" cy="8978"/>
          </a:xfrm>
          <a:custGeom>
            <a:avLst/>
            <a:gdLst/>
            <a:ahLst/>
            <a:cxnLst/>
            <a:rect l="l" t="t" r="r" b="b"/>
            <a:pathLst>
              <a:path w="10667" h="8978">
                <a:moveTo>
                  <a:pt x="0" y="0"/>
                </a:moveTo>
                <a:lnTo>
                  <a:pt x="3365" y="558"/>
                </a:lnTo>
                <a:lnTo>
                  <a:pt x="4673" y="939"/>
                </a:lnTo>
                <a:lnTo>
                  <a:pt x="8229" y="2425"/>
                </a:lnTo>
                <a:lnTo>
                  <a:pt x="10287" y="4495"/>
                </a:lnTo>
                <a:lnTo>
                  <a:pt x="10668" y="6731"/>
                </a:lnTo>
                <a:lnTo>
                  <a:pt x="9169" y="897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4829736" y="6769164"/>
            <a:ext cx="11607" cy="16662"/>
          </a:xfrm>
          <a:custGeom>
            <a:avLst/>
            <a:gdLst/>
            <a:ahLst/>
            <a:cxnLst/>
            <a:rect l="l" t="t" r="r" b="b"/>
            <a:pathLst>
              <a:path w="11607" h="16662">
                <a:moveTo>
                  <a:pt x="749" y="0"/>
                </a:moveTo>
                <a:lnTo>
                  <a:pt x="4686" y="749"/>
                </a:lnTo>
                <a:lnTo>
                  <a:pt x="8801" y="2616"/>
                </a:lnTo>
                <a:lnTo>
                  <a:pt x="11239" y="5054"/>
                </a:lnTo>
                <a:lnTo>
                  <a:pt x="11607" y="7683"/>
                </a:lnTo>
                <a:lnTo>
                  <a:pt x="11607" y="8610"/>
                </a:lnTo>
                <a:lnTo>
                  <a:pt x="11049" y="9359"/>
                </a:lnTo>
                <a:lnTo>
                  <a:pt x="9359" y="11976"/>
                </a:lnTo>
                <a:lnTo>
                  <a:pt x="8801" y="12534"/>
                </a:lnTo>
                <a:lnTo>
                  <a:pt x="5245" y="14795"/>
                </a:lnTo>
                <a:lnTo>
                  <a:pt x="368" y="16471"/>
                </a:lnTo>
                <a:lnTo>
                  <a:pt x="0" y="166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4802032" y="6773106"/>
            <a:ext cx="11049" cy="13093"/>
          </a:xfrm>
          <a:custGeom>
            <a:avLst/>
            <a:gdLst/>
            <a:ahLst/>
            <a:cxnLst/>
            <a:rect l="l" t="t" r="r" b="b"/>
            <a:pathLst>
              <a:path w="11049" h="13093">
                <a:moveTo>
                  <a:pt x="11049" y="13093"/>
                </a:moveTo>
                <a:lnTo>
                  <a:pt x="10668" y="13093"/>
                </a:lnTo>
                <a:lnTo>
                  <a:pt x="5994" y="11595"/>
                </a:lnTo>
                <a:lnTo>
                  <a:pt x="2806" y="9715"/>
                </a:lnTo>
                <a:lnTo>
                  <a:pt x="2057" y="9156"/>
                </a:lnTo>
                <a:lnTo>
                  <a:pt x="1689" y="8407"/>
                </a:lnTo>
                <a:lnTo>
                  <a:pt x="190" y="5791"/>
                </a:lnTo>
                <a:lnTo>
                  <a:pt x="0" y="4851"/>
                </a:lnTo>
                <a:lnTo>
                  <a:pt x="749" y="2235"/>
                </a:lnTo>
                <a:lnTo>
                  <a:pt x="318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4801847" y="6772716"/>
            <a:ext cx="190" cy="5245"/>
          </a:xfrm>
          <a:custGeom>
            <a:avLst/>
            <a:gdLst/>
            <a:ahLst/>
            <a:cxnLst/>
            <a:rect l="l" t="t" r="r" b="b"/>
            <a:pathLst>
              <a:path w="190" h="5245">
                <a:moveTo>
                  <a:pt x="190" y="5245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4840782" y="6763364"/>
            <a:ext cx="558" cy="13474"/>
          </a:xfrm>
          <a:custGeom>
            <a:avLst/>
            <a:gdLst/>
            <a:ahLst/>
            <a:cxnLst/>
            <a:rect l="l" t="t" r="r" b="b"/>
            <a:pathLst>
              <a:path w="558" h="13474">
                <a:moveTo>
                  <a:pt x="0" y="0"/>
                </a:moveTo>
                <a:lnTo>
                  <a:pt x="558" y="134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4741017" y="6823255"/>
            <a:ext cx="12357" cy="4495"/>
          </a:xfrm>
          <a:custGeom>
            <a:avLst/>
            <a:gdLst/>
            <a:ahLst/>
            <a:cxnLst/>
            <a:rect l="l" t="t" r="r" b="b"/>
            <a:pathLst>
              <a:path w="12357" h="4495">
                <a:moveTo>
                  <a:pt x="12357" y="0"/>
                </a:moveTo>
                <a:lnTo>
                  <a:pt x="9740" y="190"/>
                </a:lnTo>
                <a:lnTo>
                  <a:pt x="7112" y="939"/>
                </a:lnTo>
                <a:lnTo>
                  <a:pt x="5067" y="1498"/>
                </a:lnTo>
                <a:lnTo>
                  <a:pt x="4864" y="1498"/>
                </a:lnTo>
                <a:lnTo>
                  <a:pt x="2997" y="2425"/>
                </a:lnTo>
                <a:lnTo>
                  <a:pt x="1308" y="3175"/>
                </a:lnTo>
                <a:lnTo>
                  <a:pt x="1308" y="3365"/>
                </a:lnTo>
                <a:lnTo>
                  <a:pt x="0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4742329" y="6832989"/>
            <a:ext cx="27508" cy="3924"/>
          </a:xfrm>
          <a:custGeom>
            <a:avLst/>
            <a:gdLst/>
            <a:ahLst/>
            <a:cxnLst/>
            <a:rect l="l" t="t" r="r" b="b"/>
            <a:pathLst>
              <a:path w="27508" h="3924">
                <a:moveTo>
                  <a:pt x="0" y="1117"/>
                </a:moveTo>
                <a:lnTo>
                  <a:pt x="1689" y="2057"/>
                </a:lnTo>
                <a:lnTo>
                  <a:pt x="1689" y="2247"/>
                </a:lnTo>
                <a:lnTo>
                  <a:pt x="3556" y="2806"/>
                </a:lnTo>
                <a:lnTo>
                  <a:pt x="5803" y="3365"/>
                </a:lnTo>
                <a:lnTo>
                  <a:pt x="5994" y="3365"/>
                </a:lnTo>
                <a:lnTo>
                  <a:pt x="8420" y="3555"/>
                </a:lnTo>
                <a:lnTo>
                  <a:pt x="11049" y="3924"/>
                </a:lnTo>
                <a:lnTo>
                  <a:pt x="13665" y="3733"/>
                </a:lnTo>
                <a:lnTo>
                  <a:pt x="16294" y="3555"/>
                </a:lnTo>
                <a:lnTo>
                  <a:pt x="16471" y="3555"/>
                </a:lnTo>
                <a:lnTo>
                  <a:pt x="19100" y="3187"/>
                </a:lnTo>
                <a:lnTo>
                  <a:pt x="21526" y="2806"/>
                </a:lnTo>
                <a:lnTo>
                  <a:pt x="23774" y="1866"/>
                </a:lnTo>
                <a:lnTo>
                  <a:pt x="25641" y="1117"/>
                </a:lnTo>
                <a:lnTo>
                  <a:pt x="25831" y="1117"/>
                </a:lnTo>
                <a:lnTo>
                  <a:pt x="275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4753377" y="6822884"/>
            <a:ext cx="14782" cy="1866"/>
          </a:xfrm>
          <a:custGeom>
            <a:avLst/>
            <a:gdLst/>
            <a:ahLst/>
            <a:cxnLst/>
            <a:rect l="l" t="t" r="r" b="b"/>
            <a:pathLst>
              <a:path w="14782" h="1866">
                <a:moveTo>
                  <a:pt x="14782" y="1866"/>
                </a:moveTo>
                <a:lnTo>
                  <a:pt x="12725" y="1117"/>
                </a:lnTo>
                <a:lnTo>
                  <a:pt x="10490" y="749"/>
                </a:lnTo>
                <a:lnTo>
                  <a:pt x="8039" y="177"/>
                </a:lnTo>
                <a:lnTo>
                  <a:pt x="7861" y="177"/>
                </a:lnTo>
                <a:lnTo>
                  <a:pt x="5422" y="177"/>
                </a:lnTo>
                <a:lnTo>
                  <a:pt x="2616" y="0"/>
                </a:lnTo>
                <a:lnTo>
                  <a:pt x="0" y="3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4750382" y="6832803"/>
            <a:ext cx="20967" cy="4305"/>
          </a:xfrm>
          <a:custGeom>
            <a:avLst/>
            <a:gdLst/>
            <a:ahLst/>
            <a:cxnLst/>
            <a:rect l="l" t="t" r="r" b="b"/>
            <a:pathLst>
              <a:path w="20967" h="4305">
                <a:moveTo>
                  <a:pt x="0" y="4114"/>
                </a:moveTo>
                <a:lnTo>
                  <a:pt x="2806" y="4305"/>
                </a:lnTo>
                <a:lnTo>
                  <a:pt x="5613" y="4305"/>
                </a:lnTo>
                <a:lnTo>
                  <a:pt x="8420" y="4114"/>
                </a:lnTo>
                <a:lnTo>
                  <a:pt x="8610" y="4114"/>
                </a:lnTo>
                <a:lnTo>
                  <a:pt x="11226" y="3556"/>
                </a:lnTo>
                <a:lnTo>
                  <a:pt x="14033" y="2997"/>
                </a:lnTo>
                <a:lnTo>
                  <a:pt x="14224" y="2997"/>
                </a:lnTo>
                <a:lnTo>
                  <a:pt x="16840" y="2057"/>
                </a:lnTo>
                <a:lnTo>
                  <a:pt x="19088" y="1308"/>
                </a:lnTo>
                <a:lnTo>
                  <a:pt x="2096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4739713" y="6827749"/>
            <a:ext cx="2616" cy="6362"/>
          </a:xfrm>
          <a:custGeom>
            <a:avLst/>
            <a:gdLst/>
            <a:ahLst/>
            <a:cxnLst/>
            <a:rect l="l" t="t" r="r" b="b"/>
            <a:pathLst>
              <a:path w="2616" h="6362">
                <a:moveTo>
                  <a:pt x="1308" y="0"/>
                </a:moveTo>
                <a:lnTo>
                  <a:pt x="0" y="2247"/>
                </a:lnTo>
                <a:lnTo>
                  <a:pt x="368" y="4495"/>
                </a:lnTo>
                <a:lnTo>
                  <a:pt x="2616" y="63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4768154" y="6824755"/>
            <a:ext cx="4305" cy="8229"/>
          </a:xfrm>
          <a:custGeom>
            <a:avLst/>
            <a:gdLst/>
            <a:ahLst/>
            <a:cxnLst/>
            <a:rect l="l" t="t" r="r" b="b"/>
            <a:pathLst>
              <a:path w="4305" h="8229">
                <a:moveTo>
                  <a:pt x="1689" y="8229"/>
                </a:moveTo>
                <a:lnTo>
                  <a:pt x="3759" y="6172"/>
                </a:lnTo>
                <a:lnTo>
                  <a:pt x="4305" y="3937"/>
                </a:lnTo>
                <a:lnTo>
                  <a:pt x="2997" y="167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4736161" y="6823254"/>
            <a:ext cx="3365" cy="6553"/>
          </a:xfrm>
          <a:custGeom>
            <a:avLst/>
            <a:gdLst/>
            <a:ahLst/>
            <a:cxnLst/>
            <a:rect l="l" t="t" r="r" b="b"/>
            <a:pathLst>
              <a:path w="3365" h="6553">
                <a:moveTo>
                  <a:pt x="558" y="6553"/>
                </a:moveTo>
                <a:lnTo>
                  <a:pt x="558" y="6362"/>
                </a:lnTo>
                <a:lnTo>
                  <a:pt x="0" y="3746"/>
                </a:lnTo>
                <a:lnTo>
                  <a:pt x="1676" y="1130"/>
                </a:lnTo>
                <a:lnTo>
                  <a:pt x="336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4736720" y="6829619"/>
            <a:ext cx="13665" cy="7289"/>
          </a:xfrm>
          <a:custGeom>
            <a:avLst/>
            <a:gdLst/>
            <a:ahLst/>
            <a:cxnLst/>
            <a:rect l="l" t="t" r="r" b="b"/>
            <a:pathLst>
              <a:path w="13665" h="7289">
                <a:moveTo>
                  <a:pt x="0" y="0"/>
                </a:moveTo>
                <a:lnTo>
                  <a:pt x="190" y="939"/>
                </a:lnTo>
                <a:lnTo>
                  <a:pt x="749" y="1689"/>
                </a:lnTo>
                <a:lnTo>
                  <a:pt x="3175" y="4114"/>
                </a:lnTo>
                <a:lnTo>
                  <a:pt x="3924" y="4495"/>
                </a:lnTo>
                <a:lnTo>
                  <a:pt x="8051" y="6184"/>
                </a:lnTo>
                <a:lnTo>
                  <a:pt x="13296" y="7111"/>
                </a:lnTo>
                <a:lnTo>
                  <a:pt x="13665" y="72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4764601" y="6819132"/>
            <a:ext cx="11036" cy="13665"/>
          </a:xfrm>
          <a:custGeom>
            <a:avLst/>
            <a:gdLst/>
            <a:ahLst/>
            <a:cxnLst/>
            <a:rect l="l" t="t" r="r" b="b"/>
            <a:pathLst>
              <a:path w="11036" h="13665">
                <a:moveTo>
                  <a:pt x="6743" y="13665"/>
                </a:moveTo>
                <a:lnTo>
                  <a:pt x="7302" y="13284"/>
                </a:lnTo>
                <a:lnTo>
                  <a:pt x="9918" y="10680"/>
                </a:lnTo>
                <a:lnTo>
                  <a:pt x="10299" y="9931"/>
                </a:lnTo>
                <a:lnTo>
                  <a:pt x="10858" y="7302"/>
                </a:lnTo>
                <a:lnTo>
                  <a:pt x="11036" y="6172"/>
                </a:lnTo>
                <a:lnTo>
                  <a:pt x="9359" y="3746"/>
                </a:lnTo>
                <a:lnTo>
                  <a:pt x="5803" y="1689"/>
                </a:lnTo>
                <a:lnTo>
                  <a:pt x="749" y="19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4735968" y="6822880"/>
            <a:ext cx="190" cy="4114"/>
          </a:xfrm>
          <a:custGeom>
            <a:avLst/>
            <a:gdLst/>
            <a:ahLst/>
            <a:cxnLst/>
            <a:rect l="l" t="t" r="r" b="b"/>
            <a:pathLst>
              <a:path w="190" h="4114">
                <a:moveTo>
                  <a:pt x="190" y="411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4774897" y="6813527"/>
            <a:ext cx="749" cy="11785"/>
          </a:xfrm>
          <a:custGeom>
            <a:avLst/>
            <a:gdLst/>
            <a:ahLst/>
            <a:cxnLst/>
            <a:rect l="l" t="t" r="r" b="b"/>
            <a:pathLst>
              <a:path w="749" h="11785">
                <a:moveTo>
                  <a:pt x="749" y="11785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4777150" y="6768983"/>
            <a:ext cx="11976" cy="20396"/>
          </a:xfrm>
          <a:custGeom>
            <a:avLst/>
            <a:gdLst/>
            <a:ahLst/>
            <a:cxnLst/>
            <a:rect l="l" t="t" r="r" b="b"/>
            <a:pathLst>
              <a:path w="11976" h="20396">
                <a:moveTo>
                  <a:pt x="558" y="20396"/>
                </a:moveTo>
                <a:lnTo>
                  <a:pt x="5613" y="19456"/>
                </a:lnTo>
                <a:lnTo>
                  <a:pt x="11976" y="355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4782755" y="6771412"/>
            <a:ext cx="8991" cy="17221"/>
          </a:xfrm>
          <a:custGeom>
            <a:avLst/>
            <a:gdLst/>
            <a:ahLst/>
            <a:cxnLst/>
            <a:rect l="l" t="t" r="r" b="b"/>
            <a:pathLst>
              <a:path w="8991" h="17221">
                <a:moveTo>
                  <a:pt x="8991" y="0"/>
                </a:moveTo>
                <a:lnTo>
                  <a:pt x="2997" y="15163"/>
                </a:lnTo>
                <a:lnTo>
                  <a:pt x="2628" y="15913"/>
                </a:lnTo>
                <a:lnTo>
                  <a:pt x="1879" y="16471"/>
                </a:lnTo>
                <a:lnTo>
                  <a:pt x="1130" y="16840"/>
                </a:lnTo>
                <a:lnTo>
                  <a:pt x="0" y="17030"/>
                </a:lnTo>
                <a:lnTo>
                  <a:pt x="381" y="17221"/>
                </a:lnTo>
                <a:lnTo>
                  <a:pt x="749" y="172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4783315" y="6787323"/>
            <a:ext cx="2070" cy="1308"/>
          </a:xfrm>
          <a:custGeom>
            <a:avLst/>
            <a:gdLst/>
            <a:ahLst/>
            <a:cxnLst/>
            <a:rect l="l" t="t" r="r" b="b"/>
            <a:pathLst>
              <a:path w="2070" h="1308">
                <a:moveTo>
                  <a:pt x="190" y="1308"/>
                </a:moveTo>
                <a:lnTo>
                  <a:pt x="380" y="1308"/>
                </a:lnTo>
                <a:lnTo>
                  <a:pt x="0" y="1308"/>
                </a:lnTo>
                <a:lnTo>
                  <a:pt x="939" y="1117"/>
                </a:lnTo>
                <a:lnTo>
                  <a:pt x="1498" y="558"/>
                </a:lnTo>
                <a:lnTo>
                  <a:pt x="1879" y="190"/>
                </a:lnTo>
                <a:lnTo>
                  <a:pt x="207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4777709" y="6788631"/>
            <a:ext cx="5422" cy="1117"/>
          </a:xfrm>
          <a:custGeom>
            <a:avLst/>
            <a:gdLst/>
            <a:ahLst/>
            <a:cxnLst/>
            <a:rect l="l" t="t" r="r" b="b"/>
            <a:pathLst>
              <a:path w="5422" h="1117">
                <a:moveTo>
                  <a:pt x="5422" y="0"/>
                </a:moveTo>
                <a:lnTo>
                  <a:pt x="0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4789130" y="6771031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380"/>
                </a:moveTo>
                <a:lnTo>
                  <a:pt x="1866" y="1130"/>
                </a:lnTo>
                <a:lnTo>
                  <a:pt x="927" y="1498"/>
                </a:lnTo>
                <a:lnTo>
                  <a:pt x="0" y="1498"/>
                </a:lnTo>
                <a:lnTo>
                  <a:pt x="546" y="1130"/>
                </a:lnTo>
                <a:lnTo>
                  <a:pt x="1104" y="380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4777146" y="6764296"/>
            <a:ext cx="749" cy="190"/>
          </a:xfrm>
          <a:custGeom>
            <a:avLst/>
            <a:gdLst/>
            <a:ahLst/>
            <a:cxnLst/>
            <a:rect l="l" t="t" r="r" b="b"/>
            <a:pathLst>
              <a:path w="749" h="190">
                <a:moveTo>
                  <a:pt x="749" y="19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1422292" y="8399697"/>
            <a:ext cx="11798" cy="59524"/>
          </a:xfrm>
          <a:custGeom>
            <a:avLst/>
            <a:gdLst/>
            <a:ahLst/>
            <a:cxnLst/>
            <a:rect l="l" t="t" r="r" b="b"/>
            <a:pathLst>
              <a:path w="11798" h="59524">
                <a:moveTo>
                  <a:pt x="11798" y="59524"/>
                </a:moveTo>
                <a:lnTo>
                  <a:pt x="8242" y="54470"/>
                </a:lnTo>
                <a:lnTo>
                  <a:pt x="8242" y="54102"/>
                </a:lnTo>
                <a:lnTo>
                  <a:pt x="5803" y="48298"/>
                </a:lnTo>
                <a:lnTo>
                  <a:pt x="3187" y="41744"/>
                </a:lnTo>
                <a:lnTo>
                  <a:pt x="3009" y="41554"/>
                </a:lnTo>
                <a:lnTo>
                  <a:pt x="1498" y="34632"/>
                </a:lnTo>
                <a:lnTo>
                  <a:pt x="190" y="28270"/>
                </a:lnTo>
                <a:lnTo>
                  <a:pt x="0" y="27889"/>
                </a:lnTo>
                <a:lnTo>
                  <a:pt x="0" y="21336"/>
                </a:lnTo>
                <a:lnTo>
                  <a:pt x="0" y="15544"/>
                </a:lnTo>
                <a:lnTo>
                  <a:pt x="0" y="14986"/>
                </a:lnTo>
                <a:lnTo>
                  <a:pt x="1498" y="9550"/>
                </a:lnTo>
                <a:lnTo>
                  <a:pt x="2819" y="4686"/>
                </a:lnTo>
                <a:lnTo>
                  <a:pt x="3187" y="4127"/>
                </a:lnTo>
                <a:lnTo>
                  <a:pt x="58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1453182" y="8391654"/>
            <a:ext cx="41173" cy="85344"/>
          </a:xfrm>
          <a:custGeom>
            <a:avLst/>
            <a:gdLst/>
            <a:ahLst/>
            <a:cxnLst/>
            <a:rect l="l" t="t" r="r" b="b"/>
            <a:pathLst>
              <a:path w="41173" h="85344">
                <a:moveTo>
                  <a:pt x="0" y="0"/>
                </a:moveTo>
                <a:lnTo>
                  <a:pt x="5245" y="1689"/>
                </a:lnTo>
                <a:lnTo>
                  <a:pt x="10299" y="4864"/>
                </a:lnTo>
                <a:lnTo>
                  <a:pt x="15532" y="8420"/>
                </a:lnTo>
                <a:lnTo>
                  <a:pt x="20218" y="13296"/>
                </a:lnTo>
                <a:lnTo>
                  <a:pt x="24892" y="18161"/>
                </a:lnTo>
                <a:lnTo>
                  <a:pt x="25082" y="18529"/>
                </a:lnTo>
                <a:lnTo>
                  <a:pt x="28816" y="24333"/>
                </a:lnTo>
                <a:lnTo>
                  <a:pt x="32562" y="30327"/>
                </a:lnTo>
                <a:lnTo>
                  <a:pt x="32753" y="30505"/>
                </a:lnTo>
                <a:lnTo>
                  <a:pt x="35560" y="37058"/>
                </a:lnTo>
                <a:lnTo>
                  <a:pt x="38176" y="43599"/>
                </a:lnTo>
                <a:lnTo>
                  <a:pt x="38366" y="43802"/>
                </a:lnTo>
                <a:lnTo>
                  <a:pt x="39865" y="50723"/>
                </a:lnTo>
                <a:lnTo>
                  <a:pt x="41173" y="57086"/>
                </a:lnTo>
                <a:lnTo>
                  <a:pt x="41173" y="57454"/>
                </a:lnTo>
                <a:lnTo>
                  <a:pt x="41173" y="64008"/>
                </a:lnTo>
                <a:lnTo>
                  <a:pt x="41173" y="69811"/>
                </a:lnTo>
                <a:lnTo>
                  <a:pt x="41173" y="70370"/>
                </a:lnTo>
                <a:lnTo>
                  <a:pt x="39865" y="75984"/>
                </a:lnTo>
                <a:lnTo>
                  <a:pt x="38557" y="80670"/>
                </a:lnTo>
                <a:lnTo>
                  <a:pt x="38176" y="81419"/>
                </a:lnTo>
                <a:lnTo>
                  <a:pt x="35560" y="8534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1434085" y="8459219"/>
            <a:ext cx="29387" cy="25831"/>
          </a:xfrm>
          <a:custGeom>
            <a:avLst/>
            <a:gdLst/>
            <a:ahLst/>
            <a:cxnLst/>
            <a:rect l="l" t="t" r="r" b="b"/>
            <a:pathLst>
              <a:path w="29387" h="25831">
                <a:moveTo>
                  <a:pt x="29387" y="25831"/>
                </a:moveTo>
                <a:lnTo>
                  <a:pt x="24333" y="24142"/>
                </a:lnTo>
                <a:lnTo>
                  <a:pt x="19088" y="20967"/>
                </a:lnTo>
                <a:lnTo>
                  <a:pt x="14046" y="17589"/>
                </a:lnTo>
                <a:lnTo>
                  <a:pt x="9359" y="12738"/>
                </a:lnTo>
                <a:lnTo>
                  <a:pt x="4686" y="7670"/>
                </a:lnTo>
                <a:lnTo>
                  <a:pt x="4876" y="7302"/>
                </a:lnTo>
                <a:lnTo>
                  <a:pt x="749" y="1689"/>
                </a:lnTo>
                <a:lnTo>
                  <a:pt x="190" y="93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1422299" y="8392590"/>
            <a:ext cx="41363" cy="92646"/>
          </a:xfrm>
          <a:custGeom>
            <a:avLst/>
            <a:gdLst/>
            <a:ahLst/>
            <a:cxnLst/>
            <a:rect l="l" t="t" r="r" b="b"/>
            <a:pathLst>
              <a:path w="41363" h="92646">
                <a:moveTo>
                  <a:pt x="12725" y="0"/>
                </a:moveTo>
                <a:lnTo>
                  <a:pt x="9359" y="3378"/>
                </a:lnTo>
                <a:lnTo>
                  <a:pt x="5803" y="6553"/>
                </a:lnTo>
                <a:lnTo>
                  <a:pt x="5803" y="6743"/>
                </a:lnTo>
                <a:lnTo>
                  <a:pt x="3555" y="11607"/>
                </a:lnTo>
                <a:lnTo>
                  <a:pt x="2806" y="11607"/>
                </a:lnTo>
                <a:lnTo>
                  <a:pt x="1498" y="16294"/>
                </a:lnTo>
                <a:lnTo>
                  <a:pt x="0" y="21894"/>
                </a:lnTo>
                <a:lnTo>
                  <a:pt x="0" y="22656"/>
                </a:lnTo>
                <a:lnTo>
                  <a:pt x="0" y="28448"/>
                </a:lnTo>
                <a:lnTo>
                  <a:pt x="0" y="35001"/>
                </a:lnTo>
                <a:lnTo>
                  <a:pt x="190" y="35369"/>
                </a:lnTo>
                <a:lnTo>
                  <a:pt x="1498" y="41732"/>
                </a:lnTo>
                <a:lnTo>
                  <a:pt x="2997" y="48666"/>
                </a:lnTo>
                <a:lnTo>
                  <a:pt x="3187" y="48844"/>
                </a:lnTo>
                <a:lnTo>
                  <a:pt x="5803" y="55397"/>
                </a:lnTo>
                <a:lnTo>
                  <a:pt x="8051" y="61201"/>
                </a:lnTo>
                <a:lnTo>
                  <a:pt x="8801" y="61010"/>
                </a:lnTo>
                <a:lnTo>
                  <a:pt x="11785" y="66814"/>
                </a:lnTo>
                <a:lnTo>
                  <a:pt x="12166" y="67564"/>
                </a:lnTo>
                <a:lnTo>
                  <a:pt x="11976" y="67564"/>
                </a:lnTo>
                <a:lnTo>
                  <a:pt x="12534" y="68313"/>
                </a:lnTo>
                <a:lnTo>
                  <a:pt x="16662" y="73926"/>
                </a:lnTo>
                <a:lnTo>
                  <a:pt x="16471" y="74485"/>
                </a:lnTo>
                <a:lnTo>
                  <a:pt x="21145" y="79362"/>
                </a:lnTo>
                <a:lnTo>
                  <a:pt x="25450" y="83845"/>
                </a:lnTo>
                <a:lnTo>
                  <a:pt x="25819" y="84226"/>
                </a:lnTo>
                <a:lnTo>
                  <a:pt x="31064" y="87782"/>
                </a:lnTo>
                <a:lnTo>
                  <a:pt x="35750" y="90766"/>
                </a:lnTo>
                <a:lnTo>
                  <a:pt x="36309" y="90957"/>
                </a:lnTo>
                <a:lnTo>
                  <a:pt x="41363" y="926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1453739" y="8391091"/>
            <a:ext cx="41363" cy="86093"/>
          </a:xfrm>
          <a:custGeom>
            <a:avLst/>
            <a:gdLst/>
            <a:ahLst/>
            <a:cxnLst/>
            <a:rect l="l" t="t" r="r" b="b"/>
            <a:pathLst>
              <a:path w="41363" h="86093">
                <a:moveTo>
                  <a:pt x="35750" y="86093"/>
                </a:moveTo>
                <a:lnTo>
                  <a:pt x="38366" y="81978"/>
                </a:lnTo>
                <a:lnTo>
                  <a:pt x="38747" y="81229"/>
                </a:lnTo>
                <a:lnTo>
                  <a:pt x="39865" y="76555"/>
                </a:lnTo>
                <a:lnTo>
                  <a:pt x="41363" y="70929"/>
                </a:lnTo>
                <a:lnTo>
                  <a:pt x="41363" y="70370"/>
                </a:lnTo>
                <a:lnTo>
                  <a:pt x="41363" y="64566"/>
                </a:lnTo>
                <a:lnTo>
                  <a:pt x="41363" y="58013"/>
                </a:lnTo>
                <a:lnTo>
                  <a:pt x="41363" y="57454"/>
                </a:lnTo>
                <a:lnTo>
                  <a:pt x="39865" y="51092"/>
                </a:lnTo>
                <a:lnTo>
                  <a:pt x="38557" y="44170"/>
                </a:lnTo>
                <a:lnTo>
                  <a:pt x="38366" y="43802"/>
                </a:lnTo>
                <a:lnTo>
                  <a:pt x="35750" y="37439"/>
                </a:lnTo>
                <a:lnTo>
                  <a:pt x="32943" y="30695"/>
                </a:lnTo>
                <a:lnTo>
                  <a:pt x="32753" y="30518"/>
                </a:lnTo>
                <a:lnTo>
                  <a:pt x="28828" y="24333"/>
                </a:lnTo>
                <a:lnTo>
                  <a:pt x="25082" y="18529"/>
                </a:lnTo>
                <a:lnTo>
                  <a:pt x="24891" y="18338"/>
                </a:lnTo>
                <a:lnTo>
                  <a:pt x="20218" y="13296"/>
                </a:lnTo>
                <a:lnTo>
                  <a:pt x="15913" y="8801"/>
                </a:lnTo>
                <a:lnTo>
                  <a:pt x="15532" y="8420"/>
                </a:lnTo>
                <a:lnTo>
                  <a:pt x="10299" y="4864"/>
                </a:lnTo>
                <a:lnTo>
                  <a:pt x="5626" y="1866"/>
                </a:lnTo>
                <a:lnTo>
                  <a:pt x="5067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1477510" y="8379680"/>
            <a:ext cx="41554" cy="86093"/>
          </a:xfrm>
          <a:custGeom>
            <a:avLst/>
            <a:gdLst/>
            <a:ahLst/>
            <a:cxnLst/>
            <a:rect l="l" t="t" r="r" b="b"/>
            <a:pathLst>
              <a:path w="41554" h="86093">
                <a:moveTo>
                  <a:pt x="0" y="0"/>
                </a:moveTo>
                <a:lnTo>
                  <a:pt x="3937" y="1866"/>
                </a:lnTo>
                <a:lnTo>
                  <a:pt x="8051" y="3924"/>
                </a:lnTo>
                <a:lnTo>
                  <a:pt x="9182" y="4495"/>
                </a:lnTo>
                <a:lnTo>
                  <a:pt x="9359" y="4292"/>
                </a:lnTo>
                <a:lnTo>
                  <a:pt x="10299" y="4864"/>
                </a:lnTo>
                <a:lnTo>
                  <a:pt x="15354" y="8978"/>
                </a:lnTo>
                <a:lnTo>
                  <a:pt x="15913" y="8788"/>
                </a:lnTo>
                <a:lnTo>
                  <a:pt x="20218" y="13284"/>
                </a:lnTo>
                <a:lnTo>
                  <a:pt x="24892" y="18338"/>
                </a:lnTo>
                <a:lnTo>
                  <a:pt x="25082" y="18529"/>
                </a:lnTo>
                <a:lnTo>
                  <a:pt x="28816" y="24510"/>
                </a:lnTo>
                <a:lnTo>
                  <a:pt x="32753" y="30505"/>
                </a:lnTo>
                <a:lnTo>
                  <a:pt x="32943" y="30683"/>
                </a:lnTo>
                <a:lnTo>
                  <a:pt x="35750" y="37426"/>
                </a:lnTo>
                <a:lnTo>
                  <a:pt x="38379" y="43980"/>
                </a:lnTo>
                <a:lnTo>
                  <a:pt x="38188" y="44170"/>
                </a:lnTo>
                <a:lnTo>
                  <a:pt x="39865" y="51092"/>
                </a:lnTo>
                <a:lnTo>
                  <a:pt x="40424" y="52768"/>
                </a:lnTo>
                <a:lnTo>
                  <a:pt x="40246" y="52958"/>
                </a:lnTo>
                <a:lnTo>
                  <a:pt x="40424" y="54648"/>
                </a:lnTo>
                <a:lnTo>
                  <a:pt x="40805" y="59702"/>
                </a:lnTo>
                <a:lnTo>
                  <a:pt x="41554" y="59702"/>
                </a:lnTo>
                <a:lnTo>
                  <a:pt x="41363" y="64566"/>
                </a:lnTo>
                <a:lnTo>
                  <a:pt x="41363" y="70370"/>
                </a:lnTo>
                <a:lnTo>
                  <a:pt x="41363" y="70929"/>
                </a:lnTo>
                <a:lnTo>
                  <a:pt x="39865" y="76542"/>
                </a:lnTo>
                <a:lnTo>
                  <a:pt x="38747" y="81229"/>
                </a:lnTo>
                <a:lnTo>
                  <a:pt x="38379" y="81965"/>
                </a:lnTo>
                <a:lnTo>
                  <a:pt x="35750" y="86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1477697" y="8379679"/>
            <a:ext cx="41363" cy="86093"/>
          </a:xfrm>
          <a:custGeom>
            <a:avLst/>
            <a:gdLst/>
            <a:ahLst/>
            <a:cxnLst/>
            <a:rect l="l" t="t" r="r" b="b"/>
            <a:pathLst>
              <a:path w="41363" h="86093">
                <a:moveTo>
                  <a:pt x="35559" y="86093"/>
                </a:moveTo>
                <a:lnTo>
                  <a:pt x="38366" y="81788"/>
                </a:lnTo>
                <a:lnTo>
                  <a:pt x="38747" y="81229"/>
                </a:lnTo>
                <a:lnTo>
                  <a:pt x="39865" y="76352"/>
                </a:lnTo>
                <a:lnTo>
                  <a:pt x="41363" y="70751"/>
                </a:lnTo>
                <a:lnTo>
                  <a:pt x="41363" y="70192"/>
                </a:lnTo>
                <a:lnTo>
                  <a:pt x="41363" y="64198"/>
                </a:lnTo>
                <a:lnTo>
                  <a:pt x="41363" y="57835"/>
                </a:lnTo>
                <a:lnTo>
                  <a:pt x="41363" y="57277"/>
                </a:lnTo>
                <a:lnTo>
                  <a:pt x="40055" y="50914"/>
                </a:lnTo>
                <a:lnTo>
                  <a:pt x="38557" y="43980"/>
                </a:lnTo>
                <a:lnTo>
                  <a:pt x="38366" y="43802"/>
                </a:lnTo>
                <a:lnTo>
                  <a:pt x="35750" y="37249"/>
                </a:lnTo>
                <a:lnTo>
                  <a:pt x="32943" y="30695"/>
                </a:lnTo>
                <a:lnTo>
                  <a:pt x="29006" y="24333"/>
                </a:lnTo>
                <a:lnTo>
                  <a:pt x="25260" y="18529"/>
                </a:lnTo>
                <a:lnTo>
                  <a:pt x="20218" y="13284"/>
                </a:lnTo>
                <a:lnTo>
                  <a:pt x="15913" y="8801"/>
                </a:lnTo>
                <a:lnTo>
                  <a:pt x="15544" y="8420"/>
                </a:lnTo>
                <a:lnTo>
                  <a:pt x="10299" y="4864"/>
                </a:lnTo>
                <a:lnTo>
                  <a:pt x="5803" y="1866"/>
                </a:lnTo>
                <a:lnTo>
                  <a:pt x="5245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1428102" y="8416737"/>
            <a:ext cx="5613" cy="33502"/>
          </a:xfrm>
          <a:custGeom>
            <a:avLst/>
            <a:gdLst/>
            <a:ahLst/>
            <a:cxnLst/>
            <a:rect l="l" t="t" r="r" b="b"/>
            <a:pathLst>
              <a:path w="5613" h="33502">
                <a:moveTo>
                  <a:pt x="5613" y="33502"/>
                </a:moveTo>
                <a:lnTo>
                  <a:pt x="2997" y="28079"/>
                </a:lnTo>
                <a:lnTo>
                  <a:pt x="2806" y="27698"/>
                </a:lnTo>
                <a:lnTo>
                  <a:pt x="1498" y="21894"/>
                </a:lnTo>
                <a:lnTo>
                  <a:pt x="190" y="16281"/>
                </a:lnTo>
                <a:lnTo>
                  <a:pt x="0" y="15913"/>
                </a:lnTo>
                <a:lnTo>
                  <a:pt x="0" y="10287"/>
                </a:lnTo>
                <a:lnTo>
                  <a:pt x="0" y="5422"/>
                </a:lnTo>
                <a:lnTo>
                  <a:pt x="0" y="4686"/>
                </a:lnTo>
                <a:lnTo>
                  <a:pt x="149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1448501" y="8404195"/>
            <a:ext cx="33883" cy="63068"/>
          </a:xfrm>
          <a:custGeom>
            <a:avLst/>
            <a:gdLst/>
            <a:ahLst/>
            <a:cxnLst/>
            <a:rect l="l" t="t" r="r" b="b"/>
            <a:pathLst>
              <a:path w="33883" h="63068">
                <a:moveTo>
                  <a:pt x="0" y="0"/>
                </a:moveTo>
                <a:lnTo>
                  <a:pt x="4305" y="939"/>
                </a:lnTo>
                <a:lnTo>
                  <a:pt x="5054" y="1117"/>
                </a:lnTo>
                <a:lnTo>
                  <a:pt x="8788" y="3378"/>
                </a:lnTo>
                <a:lnTo>
                  <a:pt x="13296" y="5994"/>
                </a:lnTo>
                <a:lnTo>
                  <a:pt x="13665" y="6553"/>
                </a:lnTo>
                <a:lnTo>
                  <a:pt x="17411" y="10299"/>
                </a:lnTo>
                <a:lnTo>
                  <a:pt x="21145" y="14033"/>
                </a:lnTo>
                <a:lnTo>
                  <a:pt x="20777" y="14592"/>
                </a:lnTo>
                <a:lnTo>
                  <a:pt x="24142" y="18897"/>
                </a:lnTo>
                <a:lnTo>
                  <a:pt x="24523" y="19278"/>
                </a:lnTo>
                <a:lnTo>
                  <a:pt x="24701" y="19278"/>
                </a:lnTo>
                <a:lnTo>
                  <a:pt x="24892" y="19837"/>
                </a:lnTo>
                <a:lnTo>
                  <a:pt x="27698" y="25450"/>
                </a:lnTo>
                <a:lnTo>
                  <a:pt x="28257" y="25450"/>
                </a:lnTo>
                <a:lnTo>
                  <a:pt x="30314" y="31254"/>
                </a:lnTo>
                <a:lnTo>
                  <a:pt x="32384" y="36690"/>
                </a:lnTo>
                <a:lnTo>
                  <a:pt x="32194" y="37058"/>
                </a:lnTo>
                <a:lnTo>
                  <a:pt x="33312" y="43052"/>
                </a:lnTo>
                <a:lnTo>
                  <a:pt x="33693" y="45669"/>
                </a:lnTo>
                <a:lnTo>
                  <a:pt x="33693" y="45859"/>
                </a:lnTo>
                <a:lnTo>
                  <a:pt x="33693" y="48666"/>
                </a:lnTo>
                <a:lnTo>
                  <a:pt x="33693" y="51282"/>
                </a:lnTo>
                <a:lnTo>
                  <a:pt x="33883" y="51650"/>
                </a:lnTo>
                <a:lnTo>
                  <a:pt x="33312" y="54089"/>
                </a:lnTo>
                <a:lnTo>
                  <a:pt x="32194" y="58572"/>
                </a:lnTo>
                <a:lnTo>
                  <a:pt x="32194" y="58762"/>
                </a:lnTo>
                <a:lnTo>
                  <a:pt x="30314" y="630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1433711" y="8450238"/>
            <a:ext cx="23583" cy="24142"/>
          </a:xfrm>
          <a:custGeom>
            <a:avLst/>
            <a:gdLst/>
            <a:ahLst/>
            <a:cxnLst/>
            <a:rect l="l" t="t" r="r" b="b"/>
            <a:pathLst>
              <a:path w="23583" h="24142">
                <a:moveTo>
                  <a:pt x="23583" y="24142"/>
                </a:moveTo>
                <a:lnTo>
                  <a:pt x="19088" y="22453"/>
                </a:lnTo>
                <a:lnTo>
                  <a:pt x="14795" y="19088"/>
                </a:lnTo>
                <a:lnTo>
                  <a:pt x="10490" y="15532"/>
                </a:lnTo>
                <a:lnTo>
                  <a:pt x="6553" y="10667"/>
                </a:lnTo>
                <a:lnTo>
                  <a:pt x="2997" y="5981"/>
                </a:lnTo>
                <a:lnTo>
                  <a:pt x="2616" y="561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1592430" y="8344675"/>
            <a:ext cx="29197" cy="47917"/>
          </a:xfrm>
          <a:custGeom>
            <a:avLst/>
            <a:gdLst/>
            <a:ahLst/>
            <a:cxnLst/>
            <a:rect l="l" t="t" r="r" b="b"/>
            <a:pathLst>
              <a:path w="29197" h="47917">
                <a:moveTo>
                  <a:pt x="0" y="380"/>
                </a:moveTo>
                <a:lnTo>
                  <a:pt x="2806" y="190"/>
                </a:lnTo>
                <a:lnTo>
                  <a:pt x="5613" y="0"/>
                </a:lnTo>
                <a:lnTo>
                  <a:pt x="5994" y="0"/>
                </a:lnTo>
                <a:lnTo>
                  <a:pt x="6362" y="190"/>
                </a:lnTo>
                <a:lnTo>
                  <a:pt x="9359" y="1320"/>
                </a:lnTo>
                <a:lnTo>
                  <a:pt x="9728" y="939"/>
                </a:lnTo>
                <a:lnTo>
                  <a:pt x="12357" y="2438"/>
                </a:lnTo>
                <a:lnTo>
                  <a:pt x="15532" y="4305"/>
                </a:lnTo>
                <a:lnTo>
                  <a:pt x="15722" y="4673"/>
                </a:lnTo>
                <a:lnTo>
                  <a:pt x="18338" y="7302"/>
                </a:lnTo>
                <a:lnTo>
                  <a:pt x="21145" y="10109"/>
                </a:lnTo>
                <a:lnTo>
                  <a:pt x="21145" y="10299"/>
                </a:lnTo>
                <a:lnTo>
                  <a:pt x="23202" y="13665"/>
                </a:lnTo>
                <a:lnTo>
                  <a:pt x="24511" y="15354"/>
                </a:lnTo>
                <a:lnTo>
                  <a:pt x="24333" y="15544"/>
                </a:lnTo>
                <a:lnTo>
                  <a:pt x="25260" y="17589"/>
                </a:lnTo>
                <a:lnTo>
                  <a:pt x="26009" y="19278"/>
                </a:lnTo>
                <a:lnTo>
                  <a:pt x="26390" y="19278"/>
                </a:lnTo>
                <a:lnTo>
                  <a:pt x="26949" y="20967"/>
                </a:lnTo>
                <a:lnTo>
                  <a:pt x="28079" y="24714"/>
                </a:lnTo>
                <a:lnTo>
                  <a:pt x="28257" y="24891"/>
                </a:lnTo>
                <a:lnTo>
                  <a:pt x="28816" y="28828"/>
                </a:lnTo>
                <a:lnTo>
                  <a:pt x="29197" y="32562"/>
                </a:lnTo>
                <a:lnTo>
                  <a:pt x="29197" y="32943"/>
                </a:lnTo>
                <a:lnTo>
                  <a:pt x="28816" y="36499"/>
                </a:lnTo>
                <a:lnTo>
                  <a:pt x="28257" y="39496"/>
                </a:lnTo>
                <a:lnTo>
                  <a:pt x="27889" y="39674"/>
                </a:lnTo>
                <a:lnTo>
                  <a:pt x="26771" y="42671"/>
                </a:lnTo>
                <a:lnTo>
                  <a:pt x="26771" y="43052"/>
                </a:lnTo>
                <a:lnTo>
                  <a:pt x="26581" y="43052"/>
                </a:lnTo>
                <a:lnTo>
                  <a:pt x="26390" y="43243"/>
                </a:lnTo>
                <a:lnTo>
                  <a:pt x="24701" y="45478"/>
                </a:lnTo>
                <a:lnTo>
                  <a:pt x="22644" y="47548"/>
                </a:lnTo>
                <a:lnTo>
                  <a:pt x="22453" y="47726"/>
                </a:lnTo>
                <a:lnTo>
                  <a:pt x="22085" y="479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1597285" y="8344876"/>
            <a:ext cx="23406" cy="43599"/>
          </a:xfrm>
          <a:custGeom>
            <a:avLst/>
            <a:gdLst/>
            <a:ahLst/>
            <a:cxnLst/>
            <a:rect l="l" t="t" r="r" b="b"/>
            <a:pathLst>
              <a:path w="23406" h="43599">
                <a:moveTo>
                  <a:pt x="20967" y="43599"/>
                </a:moveTo>
                <a:lnTo>
                  <a:pt x="22275" y="40792"/>
                </a:lnTo>
                <a:lnTo>
                  <a:pt x="22478" y="40411"/>
                </a:lnTo>
                <a:lnTo>
                  <a:pt x="23037" y="37236"/>
                </a:lnTo>
                <a:lnTo>
                  <a:pt x="23406" y="33680"/>
                </a:lnTo>
                <a:lnTo>
                  <a:pt x="23406" y="33299"/>
                </a:lnTo>
                <a:lnTo>
                  <a:pt x="23037" y="29743"/>
                </a:lnTo>
                <a:lnTo>
                  <a:pt x="22478" y="25628"/>
                </a:lnTo>
                <a:lnTo>
                  <a:pt x="22275" y="25438"/>
                </a:lnTo>
                <a:lnTo>
                  <a:pt x="20967" y="21513"/>
                </a:lnTo>
                <a:lnTo>
                  <a:pt x="19469" y="17589"/>
                </a:lnTo>
                <a:lnTo>
                  <a:pt x="19469" y="17398"/>
                </a:lnTo>
                <a:lnTo>
                  <a:pt x="17233" y="13652"/>
                </a:lnTo>
                <a:lnTo>
                  <a:pt x="14985" y="10286"/>
                </a:lnTo>
                <a:lnTo>
                  <a:pt x="14985" y="10096"/>
                </a:lnTo>
                <a:lnTo>
                  <a:pt x="11988" y="7111"/>
                </a:lnTo>
                <a:lnTo>
                  <a:pt x="9550" y="4483"/>
                </a:lnTo>
                <a:lnTo>
                  <a:pt x="9182" y="4114"/>
                </a:lnTo>
                <a:lnTo>
                  <a:pt x="6184" y="2425"/>
                </a:lnTo>
                <a:lnTo>
                  <a:pt x="3568" y="927"/>
                </a:lnTo>
                <a:lnTo>
                  <a:pt x="2997" y="73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1428099" y="8390531"/>
            <a:ext cx="25082" cy="9169"/>
          </a:xfrm>
          <a:custGeom>
            <a:avLst/>
            <a:gdLst/>
            <a:ahLst/>
            <a:cxnLst/>
            <a:rect l="l" t="t" r="r" b="b"/>
            <a:pathLst>
              <a:path w="25082" h="9169">
                <a:moveTo>
                  <a:pt x="0" y="9169"/>
                </a:moveTo>
                <a:lnTo>
                  <a:pt x="6743" y="2806"/>
                </a:lnTo>
                <a:lnTo>
                  <a:pt x="15341" y="0"/>
                </a:lnTo>
                <a:lnTo>
                  <a:pt x="25082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1463469" y="8476998"/>
            <a:ext cx="25273" cy="9182"/>
          </a:xfrm>
          <a:custGeom>
            <a:avLst/>
            <a:gdLst/>
            <a:ahLst/>
            <a:cxnLst/>
            <a:rect l="l" t="t" r="r" b="b"/>
            <a:pathLst>
              <a:path w="25272" h="9182">
                <a:moveTo>
                  <a:pt x="25272" y="0"/>
                </a:moveTo>
                <a:lnTo>
                  <a:pt x="18529" y="6553"/>
                </a:lnTo>
                <a:lnTo>
                  <a:pt x="9931" y="9182"/>
                </a:ln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1463659" y="8477186"/>
            <a:ext cx="25831" cy="9359"/>
          </a:xfrm>
          <a:custGeom>
            <a:avLst/>
            <a:gdLst/>
            <a:ahLst/>
            <a:cxnLst/>
            <a:rect l="l" t="t" r="r" b="b"/>
            <a:pathLst>
              <a:path w="25831" h="9359">
                <a:moveTo>
                  <a:pt x="0" y="8051"/>
                </a:moveTo>
                <a:lnTo>
                  <a:pt x="10109" y="9359"/>
                </a:lnTo>
                <a:lnTo>
                  <a:pt x="18897" y="6540"/>
                </a:lnTo>
                <a:lnTo>
                  <a:pt x="2583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1435023" y="8378558"/>
            <a:ext cx="42494" cy="14033"/>
          </a:xfrm>
          <a:custGeom>
            <a:avLst/>
            <a:gdLst/>
            <a:ahLst/>
            <a:cxnLst/>
            <a:rect l="l" t="t" r="r" b="b"/>
            <a:pathLst>
              <a:path w="42494" h="14033">
                <a:moveTo>
                  <a:pt x="18719" y="12534"/>
                </a:moveTo>
                <a:lnTo>
                  <a:pt x="8801" y="11417"/>
                </a:lnTo>
                <a:lnTo>
                  <a:pt x="0" y="14033"/>
                </a:lnTo>
                <a:lnTo>
                  <a:pt x="23774" y="2806"/>
                </a:lnTo>
                <a:lnTo>
                  <a:pt x="32575" y="0"/>
                </a:lnTo>
                <a:lnTo>
                  <a:pt x="42494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1506335" y="8465773"/>
            <a:ext cx="6921" cy="6553"/>
          </a:xfrm>
          <a:custGeom>
            <a:avLst/>
            <a:gdLst/>
            <a:ahLst/>
            <a:cxnLst/>
            <a:rect l="l" t="t" r="r" b="b"/>
            <a:pathLst>
              <a:path w="6921" h="6553">
                <a:moveTo>
                  <a:pt x="6921" y="0"/>
                </a:moveTo>
                <a:lnTo>
                  <a:pt x="0" y="6553"/>
                </a:lnTo>
                <a:lnTo>
                  <a:pt x="692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1467600" y="8378550"/>
            <a:ext cx="10096" cy="1130"/>
          </a:xfrm>
          <a:custGeom>
            <a:avLst/>
            <a:gdLst/>
            <a:ahLst/>
            <a:cxnLst/>
            <a:rect l="l" t="t" r="r" b="b"/>
            <a:pathLst>
              <a:path w="10096" h="1130">
                <a:moveTo>
                  <a:pt x="10096" y="113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1429595" y="8404202"/>
            <a:ext cx="18897" cy="12534"/>
          </a:xfrm>
          <a:custGeom>
            <a:avLst/>
            <a:gdLst/>
            <a:ahLst/>
            <a:cxnLst/>
            <a:rect l="l" t="t" r="r" b="b"/>
            <a:pathLst>
              <a:path w="18897" h="12534">
                <a:moveTo>
                  <a:pt x="0" y="12534"/>
                </a:moveTo>
                <a:lnTo>
                  <a:pt x="4114" y="4864"/>
                </a:lnTo>
                <a:lnTo>
                  <a:pt x="10668" y="558"/>
                </a:lnTo>
                <a:lnTo>
                  <a:pt x="188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1457291" y="8467269"/>
            <a:ext cx="21526" cy="8610"/>
          </a:xfrm>
          <a:custGeom>
            <a:avLst/>
            <a:gdLst/>
            <a:ahLst/>
            <a:cxnLst/>
            <a:rect l="l" t="t" r="r" b="b"/>
            <a:pathLst>
              <a:path w="21526" h="8610">
                <a:moveTo>
                  <a:pt x="21526" y="0"/>
                </a:moveTo>
                <a:lnTo>
                  <a:pt x="16103" y="6184"/>
                </a:lnTo>
                <a:lnTo>
                  <a:pt x="8623" y="8610"/>
                </a:lnTo>
                <a:lnTo>
                  <a:pt x="0" y="711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1449442" y="8441813"/>
            <a:ext cx="23393" cy="25082"/>
          </a:xfrm>
          <a:custGeom>
            <a:avLst/>
            <a:gdLst/>
            <a:ahLst/>
            <a:cxnLst/>
            <a:rect l="l" t="t" r="r" b="b"/>
            <a:pathLst>
              <a:path w="23393" h="25082">
                <a:moveTo>
                  <a:pt x="23393" y="0"/>
                </a:moveTo>
                <a:lnTo>
                  <a:pt x="11226" y="5613"/>
                </a:lnTo>
                <a:lnTo>
                  <a:pt x="11226" y="25082"/>
                </a:lnTo>
                <a:lnTo>
                  <a:pt x="0" y="19659"/>
                </a:lnTo>
                <a:lnTo>
                  <a:pt x="1866" y="18529"/>
                </a:lnTo>
                <a:lnTo>
                  <a:pt x="11226" y="1403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1449435" y="8443126"/>
            <a:ext cx="11226" cy="21717"/>
          </a:xfrm>
          <a:custGeom>
            <a:avLst/>
            <a:gdLst/>
            <a:ahLst/>
            <a:cxnLst/>
            <a:rect l="l" t="t" r="r" b="b"/>
            <a:pathLst>
              <a:path w="11226" h="21717">
                <a:moveTo>
                  <a:pt x="0" y="18338"/>
                </a:moveTo>
                <a:lnTo>
                  <a:pt x="0" y="1130"/>
                </a:lnTo>
                <a:lnTo>
                  <a:pt x="1879" y="0"/>
                </a:lnTo>
                <a:lnTo>
                  <a:pt x="1879" y="17221"/>
                </a:lnTo>
                <a:lnTo>
                  <a:pt x="11226" y="217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1435580" y="8423663"/>
            <a:ext cx="25082" cy="20586"/>
          </a:xfrm>
          <a:custGeom>
            <a:avLst/>
            <a:gdLst/>
            <a:ahLst/>
            <a:cxnLst/>
            <a:rect l="l" t="t" r="r" b="b"/>
            <a:pathLst>
              <a:path w="25082" h="20586">
                <a:moveTo>
                  <a:pt x="13855" y="20586"/>
                </a:moveTo>
                <a:lnTo>
                  <a:pt x="0" y="13843"/>
                </a:lnTo>
                <a:lnTo>
                  <a:pt x="0" y="0"/>
                </a:lnTo>
                <a:lnTo>
                  <a:pt x="13855" y="6731"/>
                </a:lnTo>
                <a:lnTo>
                  <a:pt x="15735" y="7861"/>
                </a:lnTo>
                <a:lnTo>
                  <a:pt x="25082" y="33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1437459" y="8430587"/>
            <a:ext cx="26009" cy="12534"/>
          </a:xfrm>
          <a:custGeom>
            <a:avLst/>
            <a:gdLst/>
            <a:ahLst/>
            <a:cxnLst/>
            <a:rect l="l" t="t" r="r" b="b"/>
            <a:pathLst>
              <a:path w="26009" h="12534">
                <a:moveTo>
                  <a:pt x="11976" y="0"/>
                </a:moveTo>
                <a:lnTo>
                  <a:pt x="0" y="5803"/>
                </a:lnTo>
                <a:lnTo>
                  <a:pt x="13855" y="12534"/>
                </a:lnTo>
                <a:lnTo>
                  <a:pt x="26009" y="674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1449435" y="8412988"/>
            <a:ext cx="25273" cy="29768"/>
          </a:xfrm>
          <a:custGeom>
            <a:avLst/>
            <a:gdLst/>
            <a:ahLst/>
            <a:cxnLst/>
            <a:rect l="l" t="t" r="r" b="b"/>
            <a:pathLst>
              <a:path w="25272" h="29768">
                <a:moveTo>
                  <a:pt x="0" y="17411"/>
                </a:moveTo>
                <a:lnTo>
                  <a:pt x="0" y="0"/>
                </a:lnTo>
                <a:lnTo>
                  <a:pt x="11226" y="5435"/>
                </a:lnTo>
                <a:lnTo>
                  <a:pt x="11226" y="23025"/>
                </a:lnTo>
                <a:lnTo>
                  <a:pt x="25273" y="297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1452434" y="8430961"/>
            <a:ext cx="8229" cy="4114"/>
          </a:xfrm>
          <a:custGeom>
            <a:avLst/>
            <a:gdLst/>
            <a:ahLst/>
            <a:cxnLst/>
            <a:rect l="l" t="t" r="r" b="b"/>
            <a:pathLst>
              <a:path w="8229" h="4114">
                <a:moveTo>
                  <a:pt x="0" y="0"/>
                </a:moveTo>
                <a:lnTo>
                  <a:pt x="8229" y="411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1435586" y="8423662"/>
            <a:ext cx="1879" cy="13855"/>
          </a:xfrm>
          <a:custGeom>
            <a:avLst/>
            <a:gdLst/>
            <a:ahLst/>
            <a:cxnLst/>
            <a:rect l="l" t="t" r="r" b="b"/>
            <a:pathLst>
              <a:path w="1879" h="13855">
                <a:moveTo>
                  <a:pt x="0" y="0"/>
                </a:moveTo>
                <a:lnTo>
                  <a:pt x="1879" y="1117"/>
                </a:lnTo>
                <a:lnTo>
                  <a:pt x="1879" y="12725"/>
                </a:lnTo>
                <a:lnTo>
                  <a:pt x="0" y="1385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1437462" y="8412985"/>
            <a:ext cx="13855" cy="18542"/>
          </a:xfrm>
          <a:custGeom>
            <a:avLst/>
            <a:gdLst/>
            <a:ahLst/>
            <a:cxnLst/>
            <a:rect l="l" t="t" r="r" b="b"/>
            <a:pathLst>
              <a:path w="13855" h="18542">
                <a:moveTo>
                  <a:pt x="0" y="11798"/>
                </a:moveTo>
                <a:lnTo>
                  <a:pt x="13855" y="18542"/>
                </a:lnTo>
                <a:lnTo>
                  <a:pt x="13855" y="1130"/>
                </a:lnTo>
                <a:lnTo>
                  <a:pt x="1197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1451312" y="8414111"/>
            <a:ext cx="9359" cy="4495"/>
          </a:xfrm>
          <a:custGeom>
            <a:avLst/>
            <a:gdLst/>
            <a:ahLst/>
            <a:cxnLst/>
            <a:rect l="l" t="t" r="r" b="b"/>
            <a:pathLst>
              <a:path w="9359" h="4495">
                <a:moveTo>
                  <a:pt x="0" y="0"/>
                </a:moveTo>
                <a:lnTo>
                  <a:pt x="9359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1464407" y="8437698"/>
            <a:ext cx="0" cy="8051"/>
          </a:xfrm>
          <a:custGeom>
            <a:avLst/>
            <a:gdLst/>
            <a:ahLst/>
            <a:cxnLst/>
            <a:rect l="l" t="t" r="r" b="b"/>
            <a:pathLst>
              <a:path w="0" h="8051">
                <a:moveTo>
                  <a:pt x="0" y="0"/>
                </a:move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1460668" y="8435635"/>
            <a:ext cx="14033" cy="20586"/>
          </a:xfrm>
          <a:custGeom>
            <a:avLst/>
            <a:gdLst/>
            <a:ahLst/>
            <a:cxnLst/>
            <a:rect l="l" t="t" r="r" b="b"/>
            <a:pathLst>
              <a:path w="14033" h="20586">
                <a:moveTo>
                  <a:pt x="0" y="13855"/>
                </a:moveTo>
                <a:lnTo>
                  <a:pt x="14033" y="20586"/>
                </a:lnTo>
                <a:lnTo>
                  <a:pt x="14033" y="674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1460668" y="8447429"/>
            <a:ext cx="14033" cy="6743"/>
          </a:xfrm>
          <a:custGeom>
            <a:avLst/>
            <a:gdLst/>
            <a:ahLst/>
            <a:cxnLst/>
            <a:rect l="l" t="t" r="r" b="b"/>
            <a:pathLst>
              <a:path w="14033" h="6743">
                <a:moveTo>
                  <a:pt x="0" y="0"/>
                </a:moveTo>
                <a:lnTo>
                  <a:pt x="14033" y="674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1482564" y="8472319"/>
            <a:ext cx="23774" cy="11417"/>
          </a:xfrm>
          <a:custGeom>
            <a:avLst/>
            <a:gdLst/>
            <a:ahLst/>
            <a:cxnLst/>
            <a:rect l="l" t="t" r="r" b="b"/>
            <a:pathLst>
              <a:path w="23774" h="11417">
                <a:moveTo>
                  <a:pt x="0" y="11417"/>
                </a:moveTo>
                <a:lnTo>
                  <a:pt x="2377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1591682" y="8345053"/>
            <a:ext cx="749" cy="190"/>
          </a:xfrm>
          <a:custGeom>
            <a:avLst/>
            <a:gdLst/>
            <a:ahLst/>
            <a:cxnLst/>
            <a:rect l="l" t="t" r="r" b="b"/>
            <a:pathLst>
              <a:path w="749" h="190">
                <a:moveTo>
                  <a:pt x="0" y="190"/>
                </a:moveTo>
                <a:lnTo>
                  <a:pt x="7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1614512" y="8388475"/>
            <a:ext cx="3733" cy="4114"/>
          </a:xfrm>
          <a:custGeom>
            <a:avLst/>
            <a:gdLst/>
            <a:ahLst/>
            <a:cxnLst/>
            <a:rect l="l" t="t" r="r" b="b"/>
            <a:pathLst>
              <a:path w="3733" h="4114">
                <a:moveTo>
                  <a:pt x="0" y="4114"/>
                </a:moveTo>
                <a:lnTo>
                  <a:pt x="37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1495856" y="8344869"/>
            <a:ext cx="101434" cy="46405"/>
          </a:xfrm>
          <a:custGeom>
            <a:avLst/>
            <a:gdLst/>
            <a:ahLst/>
            <a:cxnLst/>
            <a:rect l="l" t="t" r="r" b="b"/>
            <a:pathLst>
              <a:path w="101434" h="46405">
                <a:moveTo>
                  <a:pt x="101434" y="0"/>
                </a:moveTo>
                <a:lnTo>
                  <a:pt x="95821" y="381"/>
                </a:lnTo>
                <a:lnTo>
                  <a:pt x="0" y="464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1518500" y="8392590"/>
            <a:ext cx="96012" cy="46050"/>
          </a:xfrm>
          <a:custGeom>
            <a:avLst/>
            <a:gdLst/>
            <a:ahLst/>
            <a:cxnLst/>
            <a:rect l="l" t="t" r="r" b="b"/>
            <a:pathLst>
              <a:path w="96012" h="46050">
                <a:moveTo>
                  <a:pt x="96012" y="0"/>
                </a:moveTo>
                <a:lnTo>
                  <a:pt x="0" y="4605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947099" y="7582188"/>
            <a:ext cx="5803" cy="43611"/>
          </a:xfrm>
          <a:custGeom>
            <a:avLst/>
            <a:gdLst/>
            <a:ahLst/>
            <a:cxnLst/>
            <a:rect l="l" t="t" r="r" b="b"/>
            <a:pathLst>
              <a:path w="5803" h="43611">
                <a:moveTo>
                  <a:pt x="4305" y="43611"/>
                </a:moveTo>
                <a:lnTo>
                  <a:pt x="2438" y="39496"/>
                </a:lnTo>
                <a:lnTo>
                  <a:pt x="2438" y="39115"/>
                </a:lnTo>
                <a:lnTo>
                  <a:pt x="1498" y="34620"/>
                </a:lnTo>
                <a:lnTo>
                  <a:pt x="368" y="28270"/>
                </a:lnTo>
                <a:lnTo>
                  <a:pt x="190" y="27889"/>
                </a:lnTo>
                <a:lnTo>
                  <a:pt x="190" y="21335"/>
                </a:lnTo>
                <a:lnTo>
                  <a:pt x="190" y="15532"/>
                </a:lnTo>
                <a:lnTo>
                  <a:pt x="0" y="14973"/>
                </a:lnTo>
                <a:lnTo>
                  <a:pt x="1498" y="9550"/>
                </a:lnTo>
                <a:lnTo>
                  <a:pt x="2806" y="4686"/>
                </a:lnTo>
                <a:lnTo>
                  <a:pt x="3187" y="4127"/>
                </a:lnTo>
                <a:lnTo>
                  <a:pt x="58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978169" y="7574139"/>
            <a:ext cx="41173" cy="85356"/>
          </a:xfrm>
          <a:custGeom>
            <a:avLst/>
            <a:gdLst/>
            <a:ahLst/>
            <a:cxnLst/>
            <a:rect l="l" t="t" r="r" b="b"/>
            <a:pathLst>
              <a:path w="41173" h="85356">
                <a:moveTo>
                  <a:pt x="0" y="0"/>
                </a:moveTo>
                <a:lnTo>
                  <a:pt x="5054" y="1689"/>
                </a:lnTo>
                <a:lnTo>
                  <a:pt x="5613" y="1879"/>
                </a:lnTo>
                <a:lnTo>
                  <a:pt x="10096" y="4864"/>
                </a:lnTo>
                <a:lnTo>
                  <a:pt x="15341" y="8242"/>
                </a:lnTo>
                <a:lnTo>
                  <a:pt x="15341" y="8801"/>
                </a:lnTo>
                <a:lnTo>
                  <a:pt x="20027" y="13093"/>
                </a:lnTo>
                <a:lnTo>
                  <a:pt x="21894" y="14973"/>
                </a:lnTo>
                <a:lnTo>
                  <a:pt x="21704" y="15354"/>
                </a:lnTo>
                <a:lnTo>
                  <a:pt x="23393" y="17589"/>
                </a:lnTo>
                <a:lnTo>
                  <a:pt x="26009" y="20777"/>
                </a:lnTo>
                <a:lnTo>
                  <a:pt x="26581" y="20777"/>
                </a:lnTo>
                <a:lnTo>
                  <a:pt x="28638" y="24142"/>
                </a:lnTo>
                <a:lnTo>
                  <a:pt x="32384" y="30327"/>
                </a:lnTo>
                <a:lnTo>
                  <a:pt x="32575" y="30505"/>
                </a:lnTo>
                <a:lnTo>
                  <a:pt x="35369" y="37058"/>
                </a:lnTo>
                <a:lnTo>
                  <a:pt x="37985" y="43421"/>
                </a:lnTo>
                <a:lnTo>
                  <a:pt x="38176" y="43802"/>
                </a:lnTo>
                <a:lnTo>
                  <a:pt x="39687" y="50723"/>
                </a:lnTo>
                <a:lnTo>
                  <a:pt x="40982" y="57086"/>
                </a:lnTo>
                <a:lnTo>
                  <a:pt x="41173" y="57467"/>
                </a:lnTo>
                <a:lnTo>
                  <a:pt x="41173" y="64008"/>
                </a:lnTo>
                <a:lnTo>
                  <a:pt x="41173" y="69811"/>
                </a:lnTo>
                <a:lnTo>
                  <a:pt x="41173" y="70370"/>
                </a:lnTo>
                <a:lnTo>
                  <a:pt x="39687" y="75793"/>
                </a:lnTo>
                <a:lnTo>
                  <a:pt x="38366" y="80670"/>
                </a:lnTo>
                <a:lnTo>
                  <a:pt x="37985" y="81229"/>
                </a:lnTo>
                <a:lnTo>
                  <a:pt x="35369" y="8535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951405" y="7625803"/>
            <a:ext cx="36868" cy="41732"/>
          </a:xfrm>
          <a:custGeom>
            <a:avLst/>
            <a:gdLst/>
            <a:ahLst/>
            <a:cxnLst/>
            <a:rect l="l" t="t" r="r" b="b"/>
            <a:pathLst>
              <a:path w="36868" h="41732">
                <a:moveTo>
                  <a:pt x="36868" y="41732"/>
                </a:moveTo>
                <a:lnTo>
                  <a:pt x="31813" y="40043"/>
                </a:lnTo>
                <a:lnTo>
                  <a:pt x="31254" y="39852"/>
                </a:lnTo>
                <a:lnTo>
                  <a:pt x="26771" y="36868"/>
                </a:lnTo>
                <a:lnTo>
                  <a:pt x="21526" y="33312"/>
                </a:lnTo>
                <a:lnTo>
                  <a:pt x="21145" y="33121"/>
                </a:lnTo>
                <a:lnTo>
                  <a:pt x="16840" y="28435"/>
                </a:lnTo>
                <a:lnTo>
                  <a:pt x="12166" y="23571"/>
                </a:lnTo>
                <a:lnTo>
                  <a:pt x="11976" y="23202"/>
                </a:lnTo>
                <a:lnTo>
                  <a:pt x="8229" y="17399"/>
                </a:lnTo>
                <a:lnTo>
                  <a:pt x="4305" y="11595"/>
                </a:lnTo>
                <a:lnTo>
                  <a:pt x="4495" y="11226"/>
                </a:lnTo>
                <a:lnTo>
                  <a:pt x="1498" y="4673"/>
                </a:lnTo>
                <a:lnTo>
                  <a:pt x="558" y="2616"/>
                </a:lnTo>
                <a:lnTo>
                  <a:pt x="381" y="224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947088" y="7581632"/>
            <a:ext cx="5803" cy="35179"/>
          </a:xfrm>
          <a:custGeom>
            <a:avLst/>
            <a:gdLst/>
            <a:ahLst/>
            <a:cxnLst/>
            <a:rect l="l" t="t" r="r" b="b"/>
            <a:pathLst>
              <a:path w="5803" h="35178">
                <a:moveTo>
                  <a:pt x="1511" y="35179"/>
                </a:moveTo>
                <a:lnTo>
                  <a:pt x="203" y="28816"/>
                </a:lnTo>
                <a:lnTo>
                  <a:pt x="0" y="28257"/>
                </a:lnTo>
                <a:lnTo>
                  <a:pt x="0" y="21894"/>
                </a:lnTo>
                <a:lnTo>
                  <a:pt x="0" y="15900"/>
                </a:lnTo>
                <a:lnTo>
                  <a:pt x="0" y="15341"/>
                </a:lnTo>
                <a:lnTo>
                  <a:pt x="1511" y="9728"/>
                </a:lnTo>
                <a:lnTo>
                  <a:pt x="2819" y="4864"/>
                </a:lnTo>
                <a:lnTo>
                  <a:pt x="3200" y="4292"/>
                </a:lnTo>
                <a:lnTo>
                  <a:pt x="58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978543" y="7573577"/>
            <a:ext cx="41554" cy="86093"/>
          </a:xfrm>
          <a:custGeom>
            <a:avLst/>
            <a:gdLst/>
            <a:ahLst/>
            <a:cxnLst/>
            <a:rect l="l" t="t" r="r" b="b"/>
            <a:pathLst>
              <a:path w="41554" h="86093">
                <a:moveTo>
                  <a:pt x="0" y="0"/>
                </a:moveTo>
                <a:lnTo>
                  <a:pt x="5245" y="1689"/>
                </a:lnTo>
                <a:lnTo>
                  <a:pt x="5803" y="1866"/>
                </a:lnTo>
                <a:lnTo>
                  <a:pt x="10299" y="4864"/>
                </a:lnTo>
                <a:lnTo>
                  <a:pt x="15532" y="8229"/>
                </a:lnTo>
                <a:lnTo>
                  <a:pt x="15900" y="8610"/>
                </a:lnTo>
                <a:lnTo>
                  <a:pt x="20218" y="13296"/>
                </a:lnTo>
                <a:lnTo>
                  <a:pt x="24892" y="18161"/>
                </a:lnTo>
                <a:lnTo>
                  <a:pt x="29006" y="24333"/>
                </a:lnTo>
                <a:lnTo>
                  <a:pt x="32753" y="30327"/>
                </a:lnTo>
                <a:lnTo>
                  <a:pt x="35750" y="37249"/>
                </a:lnTo>
                <a:lnTo>
                  <a:pt x="38366" y="43802"/>
                </a:lnTo>
                <a:lnTo>
                  <a:pt x="38557" y="44170"/>
                </a:lnTo>
                <a:lnTo>
                  <a:pt x="40055" y="51092"/>
                </a:lnTo>
                <a:lnTo>
                  <a:pt x="41363" y="57454"/>
                </a:lnTo>
                <a:lnTo>
                  <a:pt x="41363" y="57835"/>
                </a:lnTo>
                <a:lnTo>
                  <a:pt x="41554" y="64376"/>
                </a:lnTo>
                <a:lnTo>
                  <a:pt x="41554" y="70002"/>
                </a:lnTo>
                <a:lnTo>
                  <a:pt x="40805" y="70180"/>
                </a:lnTo>
                <a:lnTo>
                  <a:pt x="40055" y="75793"/>
                </a:lnTo>
                <a:lnTo>
                  <a:pt x="40055" y="76555"/>
                </a:lnTo>
                <a:lnTo>
                  <a:pt x="37985" y="81229"/>
                </a:lnTo>
                <a:lnTo>
                  <a:pt x="35750" y="86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948603" y="7616808"/>
            <a:ext cx="40043" cy="50914"/>
          </a:xfrm>
          <a:custGeom>
            <a:avLst/>
            <a:gdLst/>
            <a:ahLst/>
            <a:cxnLst/>
            <a:rect l="l" t="t" r="r" b="b"/>
            <a:pathLst>
              <a:path w="40043" h="50914">
                <a:moveTo>
                  <a:pt x="40043" y="50914"/>
                </a:moveTo>
                <a:lnTo>
                  <a:pt x="34810" y="49225"/>
                </a:lnTo>
                <a:lnTo>
                  <a:pt x="34251" y="49034"/>
                </a:lnTo>
                <a:lnTo>
                  <a:pt x="29565" y="46050"/>
                </a:lnTo>
                <a:lnTo>
                  <a:pt x="24320" y="42494"/>
                </a:lnTo>
                <a:lnTo>
                  <a:pt x="24142" y="42113"/>
                </a:lnTo>
                <a:lnTo>
                  <a:pt x="19646" y="37617"/>
                </a:lnTo>
                <a:lnTo>
                  <a:pt x="14960" y="32575"/>
                </a:lnTo>
                <a:lnTo>
                  <a:pt x="14782" y="32385"/>
                </a:lnTo>
                <a:lnTo>
                  <a:pt x="11036" y="26581"/>
                </a:lnTo>
                <a:lnTo>
                  <a:pt x="7112" y="20586"/>
                </a:lnTo>
                <a:lnTo>
                  <a:pt x="7112" y="20218"/>
                </a:lnTo>
                <a:lnTo>
                  <a:pt x="4292" y="13665"/>
                </a:lnTo>
                <a:lnTo>
                  <a:pt x="1676" y="7112"/>
                </a:lnTo>
                <a:lnTo>
                  <a:pt x="1485" y="6921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958703" y="7632724"/>
            <a:ext cx="23393" cy="24142"/>
          </a:xfrm>
          <a:custGeom>
            <a:avLst/>
            <a:gdLst/>
            <a:ahLst/>
            <a:cxnLst/>
            <a:rect l="l" t="t" r="r" b="b"/>
            <a:pathLst>
              <a:path w="23393" h="24142">
                <a:moveTo>
                  <a:pt x="0" y="0"/>
                </a:moveTo>
                <a:lnTo>
                  <a:pt x="2616" y="5422"/>
                </a:lnTo>
                <a:lnTo>
                  <a:pt x="2806" y="5803"/>
                </a:lnTo>
                <a:lnTo>
                  <a:pt x="6553" y="10668"/>
                </a:lnTo>
                <a:lnTo>
                  <a:pt x="9918" y="15163"/>
                </a:lnTo>
                <a:lnTo>
                  <a:pt x="10299" y="15532"/>
                </a:lnTo>
                <a:lnTo>
                  <a:pt x="14592" y="18897"/>
                </a:lnTo>
                <a:lnTo>
                  <a:pt x="18529" y="22085"/>
                </a:lnTo>
                <a:lnTo>
                  <a:pt x="18897" y="22275"/>
                </a:lnTo>
                <a:lnTo>
                  <a:pt x="23393" y="2414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973298" y="7586672"/>
            <a:ext cx="33883" cy="63080"/>
          </a:xfrm>
          <a:custGeom>
            <a:avLst/>
            <a:gdLst/>
            <a:ahLst/>
            <a:cxnLst/>
            <a:rect l="l" t="t" r="r" b="b"/>
            <a:pathLst>
              <a:path w="33883" h="63080">
                <a:moveTo>
                  <a:pt x="30327" y="63080"/>
                </a:moveTo>
                <a:lnTo>
                  <a:pt x="32194" y="58788"/>
                </a:lnTo>
                <a:lnTo>
                  <a:pt x="32194" y="58585"/>
                </a:lnTo>
                <a:lnTo>
                  <a:pt x="33324" y="54101"/>
                </a:lnTo>
                <a:lnTo>
                  <a:pt x="33883" y="51473"/>
                </a:lnTo>
                <a:lnTo>
                  <a:pt x="33693" y="51282"/>
                </a:lnTo>
                <a:lnTo>
                  <a:pt x="33693" y="48666"/>
                </a:lnTo>
                <a:lnTo>
                  <a:pt x="33693" y="45872"/>
                </a:lnTo>
                <a:lnTo>
                  <a:pt x="33883" y="45681"/>
                </a:lnTo>
                <a:lnTo>
                  <a:pt x="33324" y="43052"/>
                </a:lnTo>
                <a:lnTo>
                  <a:pt x="32194" y="37071"/>
                </a:lnTo>
                <a:lnTo>
                  <a:pt x="32385" y="36690"/>
                </a:lnTo>
                <a:lnTo>
                  <a:pt x="30327" y="31076"/>
                </a:lnTo>
                <a:lnTo>
                  <a:pt x="28257" y="25463"/>
                </a:lnTo>
                <a:lnTo>
                  <a:pt x="28079" y="25095"/>
                </a:lnTo>
                <a:lnTo>
                  <a:pt x="24904" y="19850"/>
                </a:lnTo>
                <a:lnTo>
                  <a:pt x="21907" y="14795"/>
                </a:lnTo>
                <a:lnTo>
                  <a:pt x="21717" y="14414"/>
                </a:lnTo>
                <a:lnTo>
                  <a:pt x="17602" y="10312"/>
                </a:lnTo>
                <a:lnTo>
                  <a:pt x="13855" y="6375"/>
                </a:lnTo>
                <a:lnTo>
                  <a:pt x="13474" y="5994"/>
                </a:lnTo>
                <a:lnTo>
                  <a:pt x="8801" y="3378"/>
                </a:lnTo>
                <a:lnTo>
                  <a:pt x="5054" y="1130"/>
                </a:lnTo>
                <a:lnTo>
                  <a:pt x="4318" y="93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952897" y="7599221"/>
            <a:ext cx="5803" cy="33502"/>
          </a:xfrm>
          <a:custGeom>
            <a:avLst/>
            <a:gdLst/>
            <a:ahLst/>
            <a:cxnLst/>
            <a:rect l="l" t="t" r="r" b="b"/>
            <a:pathLst>
              <a:path w="5803" h="33502">
                <a:moveTo>
                  <a:pt x="1498" y="0"/>
                </a:moveTo>
                <a:lnTo>
                  <a:pt x="190" y="4686"/>
                </a:lnTo>
                <a:lnTo>
                  <a:pt x="0" y="5245"/>
                </a:lnTo>
                <a:lnTo>
                  <a:pt x="0" y="10299"/>
                </a:lnTo>
                <a:lnTo>
                  <a:pt x="0" y="15900"/>
                </a:lnTo>
                <a:lnTo>
                  <a:pt x="190" y="16281"/>
                </a:lnTo>
                <a:lnTo>
                  <a:pt x="1498" y="21704"/>
                </a:lnTo>
                <a:lnTo>
                  <a:pt x="3009" y="27698"/>
                </a:lnTo>
                <a:lnTo>
                  <a:pt x="3009" y="28079"/>
                </a:lnTo>
                <a:lnTo>
                  <a:pt x="5803" y="3350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1002310" y="7562165"/>
            <a:ext cx="41554" cy="86093"/>
          </a:xfrm>
          <a:custGeom>
            <a:avLst/>
            <a:gdLst/>
            <a:ahLst/>
            <a:cxnLst/>
            <a:rect l="l" t="t" r="r" b="b"/>
            <a:pathLst>
              <a:path w="41554" h="86093">
                <a:moveTo>
                  <a:pt x="0" y="0"/>
                </a:moveTo>
                <a:lnTo>
                  <a:pt x="3556" y="1689"/>
                </a:lnTo>
                <a:lnTo>
                  <a:pt x="7112" y="3365"/>
                </a:lnTo>
                <a:lnTo>
                  <a:pt x="8610" y="4114"/>
                </a:lnTo>
                <a:lnTo>
                  <a:pt x="8991" y="3924"/>
                </a:lnTo>
                <a:lnTo>
                  <a:pt x="10299" y="4864"/>
                </a:lnTo>
                <a:lnTo>
                  <a:pt x="15354" y="8788"/>
                </a:lnTo>
                <a:lnTo>
                  <a:pt x="15913" y="8788"/>
                </a:lnTo>
                <a:lnTo>
                  <a:pt x="20218" y="13284"/>
                </a:lnTo>
                <a:lnTo>
                  <a:pt x="24892" y="18338"/>
                </a:lnTo>
                <a:lnTo>
                  <a:pt x="25273" y="18529"/>
                </a:lnTo>
                <a:lnTo>
                  <a:pt x="29006" y="24333"/>
                </a:lnTo>
                <a:lnTo>
                  <a:pt x="32753" y="30314"/>
                </a:lnTo>
                <a:lnTo>
                  <a:pt x="35750" y="37249"/>
                </a:lnTo>
                <a:lnTo>
                  <a:pt x="38379" y="43789"/>
                </a:lnTo>
                <a:lnTo>
                  <a:pt x="38557" y="44170"/>
                </a:lnTo>
                <a:lnTo>
                  <a:pt x="40055" y="51092"/>
                </a:lnTo>
                <a:lnTo>
                  <a:pt x="41363" y="57454"/>
                </a:lnTo>
                <a:lnTo>
                  <a:pt x="41554" y="58013"/>
                </a:lnTo>
                <a:lnTo>
                  <a:pt x="41554" y="64566"/>
                </a:lnTo>
                <a:lnTo>
                  <a:pt x="41554" y="70370"/>
                </a:lnTo>
                <a:lnTo>
                  <a:pt x="41554" y="70929"/>
                </a:lnTo>
                <a:lnTo>
                  <a:pt x="40055" y="76555"/>
                </a:lnTo>
                <a:lnTo>
                  <a:pt x="38747" y="81229"/>
                </a:lnTo>
                <a:lnTo>
                  <a:pt x="38379" y="81965"/>
                </a:lnTo>
                <a:lnTo>
                  <a:pt x="35750" y="860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1002497" y="7562168"/>
            <a:ext cx="41554" cy="85902"/>
          </a:xfrm>
          <a:custGeom>
            <a:avLst/>
            <a:gdLst/>
            <a:ahLst/>
            <a:cxnLst/>
            <a:rect l="l" t="t" r="r" b="b"/>
            <a:pathLst>
              <a:path w="41554" h="85902">
                <a:moveTo>
                  <a:pt x="35559" y="85902"/>
                </a:moveTo>
                <a:lnTo>
                  <a:pt x="38366" y="81788"/>
                </a:lnTo>
                <a:lnTo>
                  <a:pt x="38747" y="81038"/>
                </a:lnTo>
                <a:lnTo>
                  <a:pt x="40055" y="76365"/>
                </a:lnTo>
                <a:lnTo>
                  <a:pt x="41554" y="70739"/>
                </a:lnTo>
                <a:lnTo>
                  <a:pt x="41554" y="70002"/>
                </a:lnTo>
                <a:lnTo>
                  <a:pt x="41554" y="64198"/>
                </a:lnTo>
                <a:lnTo>
                  <a:pt x="41554" y="57645"/>
                </a:lnTo>
                <a:lnTo>
                  <a:pt x="41363" y="57264"/>
                </a:lnTo>
                <a:lnTo>
                  <a:pt x="40055" y="50901"/>
                </a:lnTo>
                <a:lnTo>
                  <a:pt x="38557" y="43980"/>
                </a:lnTo>
                <a:lnTo>
                  <a:pt x="38366" y="43611"/>
                </a:lnTo>
                <a:lnTo>
                  <a:pt x="35750" y="37236"/>
                </a:lnTo>
                <a:lnTo>
                  <a:pt x="32943" y="30695"/>
                </a:lnTo>
                <a:lnTo>
                  <a:pt x="32753" y="30314"/>
                </a:lnTo>
                <a:lnTo>
                  <a:pt x="29019" y="24333"/>
                </a:lnTo>
                <a:lnTo>
                  <a:pt x="25260" y="18529"/>
                </a:lnTo>
                <a:lnTo>
                  <a:pt x="25082" y="18148"/>
                </a:lnTo>
                <a:lnTo>
                  <a:pt x="20396" y="13284"/>
                </a:lnTo>
                <a:lnTo>
                  <a:pt x="15913" y="8788"/>
                </a:lnTo>
                <a:lnTo>
                  <a:pt x="15722" y="8420"/>
                </a:lnTo>
                <a:lnTo>
                  <a:pt x="10477" y="4864"/>
                </a:lnTo>
                <a:lnTo>
                  <a:pt x="5803" y="1866"/>
                </a:lnTo>
                <a:lnTo>
                  <a:pt x="5245" y="167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1117230" y="7527160"/>
            <a:ext cx="29387" cy="47917"/>
          </a:xfrm>
          <a:custGeom>
            <a:avLst/>
            <a:gdLst/>
            <a:ahLst/>
            <a:cxnLst/>
            <a:rect l="l" t="t" r="r" b="b"/>
            <a:pathLst>
              <a:path w="29387" h="47917">
                <a:moveTo>
                  <a:pt x="0" y="381"/>
                </a:moveTo>
                <a:lnTo>
                  <a:pt x="2806" y="190"/>
                </a:lnTo>
                <a:lnTo>
                  <a:pt x="5613" y="0"/>
                </a:lnTo>
                <a:lnTo>
                  <a:pt x="5994" y="0"/>
                </a:lnTo>
                <a:lnTo>
                  <a:pt x="6362" y="190"/>
                </a:lnTo>
                <a:lnTo>
                  <a:pt x="9359" y="1320"/>
                </a:lnTo>
                <a:lnTo>
                  <a:pt x="9728" y="939"/>
                </a:lnTo>
                <a:lnTo>
                  <a:pt x="12357" y="2438"/>
                </a:lnTo>
                <a:lnTo>
                  <a:pt x="15532" y="4305"/>
                </a:lnTo>
                <a:lnTo>
                  <a:pt x="15722" y="4495"/>
                </a:lnTo>
                <a:lnTo>
                  <a:pt x="18529" y="7302"/>
                </a:lnTo>
                <a:lnTo>
                  <a:pt x="21145" y="9918"/>
                </a:lnTo>
                <a:lnTo>
                  <a:pt x="21336" y="10299"/>
                </a:lnTo>
                <a:lnTo>
                  <a:pt x="23393" y="13474"/>
                </a:lnTo>
                <a:lnTo>
                  <a:pt x="25450" y="17030"/>
                </a:lnTo>
                <a:lnTo>
                  <a:pt x="25450" y="17221"/>
                </a:lnTo>
                <a:lnTo>
                  <a:pt x="26949" y="20967"/>
                </a:lnTo>
                <a:lnTo>
                  <a:pt x="28257" y="24523"/>
                </a:lnTo>
                <a:lnTo>
                  <a:pt x="28257" y="24892"/>
                </a:lnTo>
                <a:lnTo>
                  <a:pt x="28816" y="28638"/>
                </a:lnTo>
                <a:lnTo>
                  <a:pt x="29197" y="32385"/>
                </a:lnTo>
                <a:lnTo>
                  <a:pt x="29387" y="32753"/>
                </a:lnTo>
                <a:lnTo>
                  <a:pt x="28816" y="36499"/>
                </a:lnTo>
                <a:lnTo>
                  <a:pt x="28448" y="39497"/>
                </a:lnTo>
                <a:lnTo>
                  <a:pt x="27889" y="39497"/>
                </a:lnTo>
                <a:lnTo>
                  <a:pt x="26771" y="42672"/>
                </a:lnTo>
                <a:lnTo>
                  <a:pt x="26771" y="42862"/>
                </a:lnTo>
                <a:lnTo>
                  <a:pt x="26771" y="43053"/>
                </a:lnTo>
                <a:lnTo>
                  <a:pt x="26390" y="43243"/>
                </a:lnTo>
                <a:lnTo>
                  <a:pt x="24701" y="45300"/>
                </a:lnTo>
                <a:lnTo>
                  <a:pt x="24701" y="45478"/>
                </a:lnTo>
                <a:lnTo>
                  <a:pt x="22644" y="47358"/>
                </a:lnTo>
                <a:lnTo>
                  <a:pt x="22453" y="47726"/>
                </a:lnTo>
                <a:lnTo>
                  <a:pt x="22085" y="479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1122086" y="7527362"/>
            <a:ext cx="23583" cy="43599"/>
          </a:xfrm>
          <a:custGeom>
            <a:avLst/>
            <a:gdLst/>
            <a:ahLst/>
            <a:cxnLst/>
            <a:rect l="l" t="t" r="r" b="b"/>
            <a:pathLst>
              <a:path w="23583" h="43599">
                <a:moveTo>
                  <a:pt x="20967" y="43599"/>
                </a:moveTo>
                <a:lnTo>
                  <a:pt x="22478" y="40792"/>
                </a:lnTo>
                <a:lnTo>
                  <a:pt x="22478" y="40220"/>
                </a:lnTo>
                <a:lnTo>
                  <a:pt x="23037" y="37236"/>
                </a:lnTo>
                <a:lnTo>
                  <a:pt x="23583" y="33680"/>
                </a:lnTo>
                <a:lnTo>
                  <a:pt x="23406" y="33299"/>
                </a:lnTo>
                <a:lnTo>
                  <a:pt x="23037" y="29743"/>
                </a:lnTo>
                <a:lnTo>
                  <a:pt x="22478" y="25628"/>
                </a:lnTo>
                <a:lnTo>
                  <a:pt x="22478" y="25260"/>
                </a:lnTo>
                <a:lnTo>
                  <a:pt x="20967" y="21513"/>
                </a:lnTo>
                <a:lnTo>
                  <a:pt x="19469" y="17589"/>
                </a:lnTo>
                <a:lnTo>
                  <a:pt x="19469" y="17208"/>
                </a:lnTo>
                <a:lnTo>
                  <a:pt x="17233" y="13652"/>
                </a:lnTo>
                <a:lnTo>
                  <a:pt x="15176" y="10287"/>
                </a:lnTo>
                <a:lnTo>
                  <a:pt x="14985" y="9906"/>
                </a:lnTo>
                <a:lnTo>
                  <a:pt x="12179" y="7112"/>
                </a:lnTo>
                <a:lnTo>
                  <a:pt x="9550" y="4483"/>
                </a:lnTo>
                <a:lnTo>
                  <a:pt x="9182" y="4114"/>
                </a:lnTo>
                <a:lnTo>
                  <a:pt x="6184" y="2425"/>
                </a:lnTo>
                <a:lnTo>
                  <a:pt x="3568" y="736"/>
                </a:lnTo>
                <a:lnTo>
                  <a:pt x="2997" y="54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952901" y="7573016"/>
            <a:ext cx="25273" cy="9169"/>
          </a:xfrm>
          <a:custGeom>
            <a:avLst/>
            <a:gdLst/>
            <a:ahLst/>
            <a:cxnLst/>
            <a:rect l="l" t="t" r="r" b="b"/>
            <a:pathLst>
              <a:path w="25272" h="9169">
                <a:moveTo>
                  <a:pt x="0" y="9169"/>
                </a:moveTo>
                <a:lnTo>
                  <a:pt x="6743" y="2628"/>
                </a:lnTo>
                <a:lnTo>
                  <a:pt x="15341" y="0"/>
                </a:lnTo>
                <a:lnTo>
                  <a:pt x="25273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988269" y="7659489"/>
            <a:ext cx="25273" cy="9169"/>
          </a:xfrm>
          <a:custGeom>
            <a:avLst/>
            <a:gdLst/>
            <a:ahLst/>
            <a:cxnLst/>
            <a:rect l="l" t="t" r="r" b="b"/>
            <a:pathLst>
              <a:path w="25272" h="9169">
                <a:moveTo>
                  <a:pt x="25272" y="0"/>
                </a:moveTo>
                <a:lnTo>
                  <a:pt x="18529" y="6362"/>
                </a:lnTo>
                <a:lnTo>
                  <a:pt x="9931" y="9169"/>
                </a:ln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952901" y="7572265"/>
            <a:ext cx="25641" cy="9359"/>
          </a:xfrm>
          <a:custGeom>
            <a:avLst/>
            <a:gdLst/>
            <a:ahLst/>
            <a:cxnLst/>
            <a:rect l="l" t="t" r="r" b="b"/>
            <a:pathLst>
              <a:path w="25641" h="9359">
                <a:moveTo>
                  <a:pt x="0" y="9359"/>
                </a:moveTo>
                <a:lnTo>
                  <a:pt x="6921" y="2806"/>
                </a:lnTo>
                <a:lnTo>
                  <a:pt x="15722" y="0"/>
                </a:lnTo>
                <a:lnTo>
                  <a:pt x="25641" y="130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988649" y="7659676"/>
            <a:ext cx="25641" cy="9169"/>
          </a:xfrm>
          <a:custGeom>
            <a:avLst/>
            <a:gdLst/>
            <a:ahLst/>
            <a:cxnLst/>
            <a:rect l="l" t="t" r="r" b="b"/>
            <a:pathLst>
              <a:path w="25641" h="9169">
                <a:moveTo>
                  <a:pt x="25641" y="0"/>
                </a:moveTo>
                <a:lnTo>
                  <a:pt x="18897" y="6362"/>
                </a:lnTo>
                <a:lnTo>
                  <a:pt x="9918" y="9169"/>
                </a:ln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982096" y="7649753"/>
            <a:ext cx="21526" cy="8610"/>
          </a:xfrm>
          <a:custGeom>
            <a:avLst/>
            <a:gdLst/>
            <a:ahLst/>
            <a:cxnLst/>
            <a:rect l="l" t="t" r="r" b="b"/>
            <a:pathLst>
              <a:path w="21526" h="8610">
                <a:moveTo>
                  <a:pt x="0" y="7111"/>
                </a:moveTo>
                <a:lnTo>
                  <a:pt x="8801" y="8610"/>
                </a:lnTo>
                <a:lnTo>
                  <a:pt x="16090" y="6172"/>
                </a:lnTo>
                <a:lnTo>
                  <a:pt x="2152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954403" y="7586680"/>
            <a:ext cx="18897" cy="12534"/>
          </a:xfrm>
          <a:custGeom>
            <a:avLst/>
            <a:gdLst/>
            <a:ahLst/>
            <a:cxnLst/>
            <a:rect l="l" t="t" r="r" b="b"/>
            <a:pathLst>
              <a:path w="18897" h="12534">
                <a:moveTo>
                  <a:pt x="18897" y="0"/>
                </a:moveTo>
                <a:lnTo>
                  <a:pt x="10845" y="558"/>
                </a:lnTo>
                <a:lnTo>
                  <a:pt x="4305" y="4864"/>
                </a:lnTo>
                <a:lnTo>
                  <a:pt x="0" y="12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960386" y="7606151"/>
            <a:ext cx="25082" cy="37795"/>
          </a:xfrm>
          <a:custGeom>
            <a:avLst/>
            <a:gdLst/>
            <a:ahLst/>
            <a:cxnLst/>
            <a:rect l="l" t="t" r="r" b="b"/>
            <a:pathLst>
              <a:path w="25082" h="37795">
                <a:moveTo>
                  <a:pt x="25082" y="32181"/>
                </a:moveTo>
                <a:lnTo>
                  <a:pt x="15913" y="36677"/>
                </a:lnTo>
                <a:lnTo>
                  <a:pt x="14033" y="37795"/>
                </a:lnTo>
                <a:lnTo>
                  <a:pt x="14033" y="20586"/>
                </a:lnTo>
                <a:lnTo>
                  <a:pt x="0" y="13843"/>
                </a:lnTo>
                <a:lnTo>
                  <a:pt x="0" y="0"/>
                </a:lnTo>
                <a:lnTo>
                  <a:pt x="14033" y="6540"/>
                </a:lnTo>
                <a:lnTo>
                  <a:pt x="15913" y="7848"/>
                </a:lnTo>
                <a:lnTo>
                  <a:pt x="25082" y="33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960386" y="7618878"/>
            <a:ext cx="27889" cy="6540"/>
          </a:xfrm>
          <a:custGeom>
            <a:avLst/>
            <a:gdLst/>
            <a:ahLst/>
            <a:cxnLst/>
            <a:rect l="l" t="t" r="r" b="b"/>
            <a:pathLst>
              <a:path w="27889" h="6540">
                <a:moveTo>
                  <a:pt x="0" y="1117"/>
                </a:moveTo>
                <a:lnTo>
                  <a:pt x="1879" y="0"/>
                </a:lnTo>
                <a:lnTo>
                  <a:pt x="15913" y="6540"/>
                </a:lnTo>
                <a:lnTo>
                  <a:pt x="27889" y="73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960380" y="7606150"/>
            <a:ext cx="13855" cy="12725"/>
          </a:xfrm>
          <a:custGeom>
            <a:avLst/>
            <a:gdLst/>
            <a:ahLst/>
            <a:cxnLst/>
            <a:rect l="l" t="t" r="r" b="b"/>
            <a:pathLst>
              <a:path w="13855" h="12725">
                <a:moveTo>
                  <a:pt x="13855" y="6921"/>
                </a:moveTo>
                <a:lnTo>
                  <a:pt x="1879" y="12725"/>
                </a:lnTo>
                <a:lnTo>
                  <a:pt x="1879" y="111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962266" y="7596595"/>
            <a:ext cx="23202" cy="17411"/>
          </a:xfrm>
          <a:custGeom>
            <a:avLst/>
            <a:gdLst/>
            <a:ahLst/>
            <a:cxnLst/>
            <a:rect l="l" t="t" r="r" b="b"/>
            <a:pathLst>
              <a:path w="23202" h="17411">
                <a:moveTo>
                  <a:pt x="23202" y="4495"/>
                </a:moveTo>
                <a:lnTo>
                  <a:pt x="14033" y="0"/>
                </a:lnTo>
                <a:lnTo>
                  <a:pt x="14033" y="17411"/>
                </a:lnTo>
                <a:lnTo>
                  <a:pt x="0" y="1068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959825" y="7561040"/>
            <a:ext cx="42481" cy="14033"/>
          </a:xfrm>
          <a:custGeom>
            <a:avLst/>
            <a:gdLst/>
            <a:ahLst/>
            <a:cxnLst/>
            <a:rect l="l" t="t" r="r" b="b"/>
            <a:pathLst>
              <a:path w="42481" h="14033">
                <a:moveTo>
                  <a:pt x="0" y="14033"/>
                </a:moveTo>
                <a:lnTo>
                  <a:pt x="23774" y="2616"/>
                </a:lnTo>
                <a:lnTo>
                  <a:pt x="32575" y="0"/>
                </a:lnTo>
                <a:lnTo>
                  <a:pt x="42481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1031313" y="7648067"/>
            <a:ext cx="6743" cy="6553"/>
          </a:xfrm>
          <a:custGeom>
            <a:avLst/>
            <a:gdLst/>
            <a:ahLst/>
            <a:cxnLst/>
            <a:rect l="l" t="t" r="r" b="b"/>
            <a:pathLst>
              <a:path w="6743" h="6553">
                <a:moveTo>
                  <a:pt x="6743" y="190"/>
                </a:moveTo>
                <a:lnTo>
                  <a:pt x="0" y="6553"/>
                </a:lnTo>
                <a:lnTo>
                  <a:pt x="674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992400" y="7560857"/>
            <a:ext cx="10096" cy="1308"/>
          </a:xfrm>
          <a:custGeom>
            <a:avLst/>
            <a:gdLst/>
            <a:ahLst/>
            <a:cxnLst/>
            <a:rect l="l" t="t" r="r" b="b"/>
            <a:pathLst>
              <a:path w="10096" h="1308">
                <a:moveTo>
                  <a:pt x="10096" y="1308"/>
                </a:moveTo>
                <a:lnTo>
                  <a:pt x="177" y="0"/>
                </a:lnTo>
                <a:lnTo>
                  <a:pt x="0" y="1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974422" y="7625426"/>
            <a:ext cx="11049" cy="21894"/>
          </a:xfrm>
          <a:custGeom>
            <a:avLst/>
            <a:gdLst/>
            <a:ahLst/>
            <a:cxnLst/>
            <a:rect l="l" t="t" r="r" b="b"/>
            <a:pathLst>
              <a:path w="11049" h="21894">
                <a:moveTo>
                  <a:pt x="0" y="1308"/>
                </a:moveTo>
                <a:lnTo>
                  <a:pt x="1879" y="0"/>
                </a:lnTo>
                <a:lnTo>
                  <a:pt x="1879" y="17399"/>
                </a:lnTo>
                <a:lnTo>
                  <a:pt x="11049" y="218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974422" y="7624112"/>
            <a:ext cx="23215" cy="25260"/>
          </a:xfrm>
          <a:custGeom>
            <a:avLst/>
            <a:gdLst/>
            <a:ahLst/>
            <a:cxnLst/>
            <a:rect l="l" t="t" r="r" b="b"/>
            <a:pathLst>
              <a:path w="23215" h="25260">
                <a:moveTo>
                  <a:pt x="0" y="19837"/>
                </a:moveTo>
                <a:lnTo>
                  <a:pt x="11049" y="25260"/>
                </a:lnTo>
                <a:lnTo>
                  <a:pt x="11049" y="5803"/>
                </a:lnTo>
                <a:lnTo>
                  <a:pt x="2321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985471" y="7629907"/>
            <a:ext cx="14033" cy="6743"/>
          </a:xfrm>
          <a:custGeom>
            <a:avLst/>
            <a:gdLst/>
            <a:ahLst/>
            <a:cxnLst/>
            <a:rect l="l" t="t" r="r" b="b"/>
            <a:pathLst>
              <a:path w="14033" h="6743">
                <a:moveTo>
                  <a:pt x="14033" y="6743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974420" y="7595476"/>
            <a:ext cx="25082" cy="43243"/>
          </a:xfrm>
          <a:custGeom>
            <a:avLst/>
            <a:gdLst/>
            <a:ahLst/>
            <a:cxnLst/>
            <a:rect l="l" t="t" r="r" b="b"/>
            <a:pathLst>
              <a:path w="25082" h="43243">
                <a:moveTo>
                  <a:pt x="11049" y="36499"/>
                </a:moveTo>
                <a:lnTo>
                  <a:pt x="25082" y="43243"/>
                </a:lnTo>
                <a:lnTo>
                  <a:pt x="25082" y="29387"/>
                </a:lnTo>
                <a:lnTo>
                  <a:pt x="11049" y="22644"/>
                </a:lnTo>
                <a:lnTo>
                  <a:pt x="11049" y="5245"/>
                </a:lnTo>
                <a:lnTo>
                  <a:pt x="0" y="0"/>
                </a:lnTo>
                <a:lnTo>
                  <a:pt x="0" y="172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985469" y="7618126"/>
            <a:ext cx="14033" cy="6921"/>
          </a:xfrm>
          <a:custGeom>
            <a:avLst/>
            <a:gdLst/>
            <a:ahLst/>
            <a:cxnLst/>
            <a:rect l="l" t="t" r="r" b="b"/>
            <a:pathLst>
              <a:path w="14033" h="6921">
                <a:moveTo>
                  <a:pt x="0" y="0"/>
                </a:moveTo>
                <a:lnTo>
                  <a:pt x="0" y="190"/>
                </a:lnTo>
                <a:lnTo>
                  <a:pt x="14033" y="69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977239" y="7613441"/>
            <a:ext cx="8229" cy="3937"/>
          </a:xfrm>
          <a:custGeom>
            <a:avLst/>
            <a:gdLst/>
            <a:ahLst/>
            <a:cxnLst/>
            <a:rect l="l" t="t" r="r" b="b"/>
            <a:pathLst>
              <a:path w="8229" h="3936">
                <a:moveTo>
                  <a:pt x="8229" y="393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989208" y="7620182"/>
            <a:ext cx="0" cy="8051"/>
          </a:xfrm>
          <a:custGeom>
            <a:avLst/>
            <a:gdLst/>
            <a:ahLst/>
            <a:cxnLst/>
            <a:rect l="l" t="t" r="r" b="b"/>
            <a:pathLst>
              <a:path w="0" h="8051">
                <a:moveTo>
                  <a:pt x="0" y="0"/>
                </a:move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974422" y="7595475"/>
            <a:ext cx="1879" cy="1130"/>
          </a:xfrm>
          <a:custGeom>
            <a:avLst/>
            <a:gdLst/>
            <a:ahLst/>
            <a:cxnLst/>
            <a:rect l="l" t="t" r="r" b="b"/>
            <a:pathLst>
              <a:path w="1879" h="1130">
                <a:moveTo>
                  <a:pt x="0" y="0"/>
                </a:moveTo>
                <a:lnTo>
                  <a:pt x="1879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1007544" y="7654621"/>
            <a:ext cx="23774" cy="11417"/>
          </a:xfrm>
          <a:custGeom>
            <a:avLst/>
            <a:gdLst/>
            <a:ahLst/>
            <a:cxnLst/>
            <a:rect l="l" t="t" r="r" b="b"/>
            <a:pathLst>
              <a:path w="23774" h="11417">
                <a:moveTo>
                  <a:pt x="23774" y="0"/>
                </a:moveTo>
                <a:lnTo>
                  <a:pt x="0" y="114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1116482" y="7527537"/>
            <a:ext cx="749" cy="190"/>
          </a:xfrm>
          <a:custGeom>
            <a:avLst/>
            <a:gdLst/>
            <a:ahLst/>
            <a:cxnLst/>
            <a:rect l="l" t="t" r="r" b="b"/>
            <a:pathLst>
              <a:path w="749" h="190">
                <a:moveTo>
                  <a:pt x="0" y="190"/>
                </a:moveTo>
                <a:lnTo>
                  <a:pt x="7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1139314" y="7570958"/>
            <a:ext cx="3733" cy="4114"/>
          </a:xfrm>
          <a:custGeom>
            <a:avLst/>
            <a:gdLst/>
            <a:ahLst/>
            <a:cxnLst/>
            <a:rect l="l" t="t" r="r" b="b"/>
            <a:pathLst>
              <a:path w="3733" h="4114">
                <a:moveTo>
                  <a:pt x="0" y="4114"/>
                </a:moveTo>
                <a:lnTo>
                  <a:pt x="37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1020847" y="7527353"/>
            <a:ext cx="101244" cy="46405"/>
          </a:xfrm>
          <a:custGeom>
            <a:avLst/>
            <a:gdLst/>
            <a:ahLst/>
            <a:cxnLst/>
            <a:rect l="l" t="t" r="r" b="b"/>
            <a:pathLst>
              <a:path w="101244" h="46405">
                <a:moveTo>
                  <a:pt x="101244" y="0"/>
                </a:moveTo>
                <a:lnTo>
                  <a:pt x="95630" y="381"/>
                </a:lnTo>
                <a:lnTo>
                  <a:pt x="0" y="464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1043302" y="7575073"/>
            <a:ext cx="96012" cy="46050"/>
          </a:xfrm>
          <a:custGeom>
            <a:avLst/>
            <a:gdLst/>
            <a:ahLst/>
            <a:cxnLst/>
            <a:rect l="l" t="t" r="r" b="b"/>
            <a:pathLst>
              <a:path w="96012" h="46050">
                <a:moveTo>
                  <a:pt x="96012" y="0"/>
                </a:moveTo>
                <a:lnTo>
                  <a:pt x="0" y="4605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6012397" y="5316062"/>
            <a:ext cx="64198" cy="72986"/>
          </a:xfrm>
          <a:custGeom>
            <a:avLst/>
            <a:gdLst/>
            <a:ahLst/>
            <a:cxnLst/>
            <a:rect l="l" t="t" r="r" b="b"/>
            <a:pathLst>
              <a:path w="64198" h="72986">
                <a:moveTo>
                  <a:pt x="64198" y="72986"/>
                </a:moveTo>
                <a:lnTo>
                  <a:pt x="59524" y="65874"/>
                </a:lnTo>
                <a:lnTo>
                  <a:pt x="59334" y="65697"/>
                </a:lnTo>
                <a:lnTo>
                  <a:pt x="53721" y="59131"/>
                </a:lnTo>
                <a:lnTo>
                  <a:pt x="43229" y="47123"/>
                </a:lnTo>
                <a:lnTo>
                  <a:pt x="35504" y="38430"/>
                </a:lnTo>
                <a:lnTo>
                  <a:pt x="29009" y="31263"/>
                </a:lnTo>
                <a:lnTo>
                  <a:pt x="22209" y="23835"/>
                </a:lnTo>
                <a:lnTo>
                  <a:pt x="13569" y="14359"/>
                </a:lnTo>
                <a:lnTo>
                  <a:pt x="5994" y="5981"/>
                </a:lnTo>
                <a:lnTo>
                  <a:pt x="3187" y="2984"/>
                </a:lnTo>
                <a:lnTo>
                  <a:pt x="3187" y="280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6255523" y="5738100"/>
            <a:ext cx="25082" cy="120154"/>
          </a:xfrm>
          <a:custGeom>
            <a:avLst/>
            <a:gdLst/>
            <a:ahLst/>
            <a:cxnLst/>
            <a:rect l="l" t="t" r="r" b="b"/>
            <a:pathLst>
              <a:path w="25082" h="120154">
                <a:moveTo>
                  <a:pt x="0" y="0"/>
                </a:moveTo>
                <a:lnTo>
                  <a:pt x="3952" y="13318"/>
                </a:lnTo>
                <a:lnTo>
                  <a:pt x="6413" y="22939"/>
                </a:lnTo>
                <a:lnTo>
                  <a:pt x="9169" y="35382"/>
                </a:lnTo>
                <a:lnTo>
                  <a:pt x="12649" y="51074"/>
                </a:lnTo>
                <a:lnTo>
                  <a:pt x="15119" y="62565"/>
                </a:lnTo>
                <a:lnTo>
                  <a:pt x="17059" y="72143"/>
                </a:lnTo>
                <a:lnTo>
                  <a:pt x="18954" y="82096"/>
                </a:lnTo>
                <a:lnTo>
                  <a:pt x="21286" y="94713"/>
                </a:lnTo>
                <a:lnTo>
                  <a:pt x="23393" y="106121"/>
                </a:lnTo>
                <a:lnTo>
                  <a:pt x="24701" y="113055"/>
                </a:lnTo>
                <a:lnTo>
                  <a:pt x="24701" y="113233"/>
                </a:lnTo>
                <a:lnTo>
                  <a:pt x="25082" y="1201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6184407" y="6166137"/>
            <a:ext cx="68872" cy="105930"/>
          </a:xfrm>
          <a:custGeom>
            <a:avLst/>
            <a:gdLst/>
            <a:ahLst/>
            <a:cxnLst/>
            <a:rect l="l" t="t" r="r" b="b"/>
            <a:pathLst>
              <a:path w="68872" h="105930">
                <a:moveTo>
                  <a:pt x="68872" y="0"/>
                </a:moveTo>
                <a:lnTo>
                  <a:pt x="63423" y="13699"/>
                </a:lnTo>
                <a:lnTo>
                  <a:pt x="59216" y="23033"/>
                </a:lnTo>
                <a:lnTo>
                  <a:pt x="53967" y="32756"/>
                </a:lnTo>
                <a:lnTo>
                  <a:pt x="48475" y="42291"/>
                </a:lnTo>
                <a:lnTo>
                  <a:pt x="40953" y="55261"/>
                </a:lnTo>
                <a:lnTo>
                  <a:pt x="35402" y="64111"/>
                </a:lnTo>
                <a:lnTo>
                  <a:pt x="29384" y="72577"/>
                </a:lnTo>
                <a:lnTo>
                  <a:pt x="20459" y="84394"/>
                </a:lnTo>
                <a:lnTo>
                  <a:pt x="11796" y="95126"/>
                </a:lnTo>
                <a:lnTo>
                  <a:pt x="3595" y="102872"/>
                </a:lnTo>
                <a:lnTo>
                  <a:pt x="0" y="1059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5739715" y="5288730"/>
            <a:ext cx="37617" cy="74485"/>
          </a:xfrm>
          <a:custGeom>
            <a:avLst/>
            <a:gdLst/>
            <a:ahLst/>
            <a:cxnLst/>
            <a:rect l="l" t="t" r="r" b="b"/>
            <a:pathLst>
              <a:path w="37617" h="74485">
                <a:moveTo>
                  <a:pt x="37617" y="0"/>
                </a:moveTo>
                <a:lnTo>
                  <a:pt x="0" y="7448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5794735" y="5316056"/>
            <a:ext cx="217665" cy="104432"/>
          </a:xfrm>
          <a:custGeom>
            <a:avLst/>
            <a:gdLst/>
            <a:ahLst/>
            <a:cxnLst/>
            <a:rect l="l" t="t" r="r" b="b"/>
            <a:pathLst>
              <a:path w="217665" h="104432">
                <a:moveTo>
                  <a:pt x="217665" y="0"/>
                </a:moveTo>
                <a:lnTo>
                  <a:pt x="0" y="10443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6001175" y="5718081"/>
            <a:ext cx="254342" cy="127444"/>
          </a:xfrm>
          <a:custGeom>
            <a:avLst/>
            <a:gdLst/>
            <a:ahLst/>
            <a:cxnLst/>
            <a:rect l="l" t="t" r="r" b="b"/>
            <a:pathLst>
              <a:path w="254342" h="127444">
                <a:moveTo>
                  <a:pt x="0" y="41732"/>
                </a:moveTo>
                <a:lnTo>
                  <a:pt x="86842" y="0"/>
                </a:lnTo>
                <a:lnTo>
                  <a:pt x="254342" y="20015"/>
                </a:lnTo>
                <a:lnTo>
                  <a:pt x="30314" y="12744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6053203" y="6321665"/>
            <a:ext cx="51092" cy="24701"/>
          </a:xfrm>
          <a:custGeom>
            <a:avLst/>
            <a:gdLst/>
            <a:ahLst/>
            <a:cxnLst/>
            <a:rect l="l" t="t" r="r" b="b"/>
            <a:pathLst>
              <a:path w="51092" h="24701">
                <a:moveTo>
                  <a:pt x="51092" y="0"/>
                </a:moveTo>
                <a:lnTo>
                  <a:pt x="0" y="247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6073790" y="6144988"/>
            <a:ext cx="179489" cy="107238"/>
          </a:xfrm>
          <a:custGeom>
            <a:avLst/>
            <a:gdLst/>
            <a:ahLst/>
            <a:cxnLst/>
            <a:rect l="l" t="t" r="r" b="b"/>
            <a:pathLst>
              <a:path w="179489" h="107238">
                <a:moveTo>
                  <a:pt x="0" y="107238"/>
                </a:moveTo>
                <a:lnTo>
                  <a:pt x="179489" y="21145"/>
                </a:lnTo>
                <a:lnTo>
                  <a:pt x="16132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4902352" y="6790874"/>
            <a:ext cx="74117" cy="13855"/>
          </a:xfrm>
          <a:custGeom>
            <a:avLst/>
            <a:gdLst/>
            <a:ahLst/>
            <a:cxnLst/>
            <a:rect l="l" t="t" r="r" b="b"/>
            <a:pathLst>
              <a:path w="74117" h="13855">
                <a:moveTo>
                  <a:pt x="0" y="0"/>
                </a:moveTo>
                <a:lnTo>
                  <a:pt x="12430" y="5163"/>
                </a:lnTo>
                <a:lnTo>
                  <a:pt x="22520" y="8210"/>
                </a:lnTo>
                <a:lnTo>
                  <a:pt x="30505" y="10109"/>
                </a:lnTo>
                <a:lnTo>
                  <a:pt x="43108" y="12634"/>
                </a:lnTo>
                <a:lnTo>
                  <a:pt x="55079" y="13390"/>
                </a:lnTo>
                <a:lnTo>
                  <a:pt x="57086" y="13474"/>
                </a:lnTo>
                <a:lnTo>
                  <a:pt x="65328" y="13855"/>
                </a:lnTo>
                <a:lnTo>
                  <a:pt x="66065" y="13665"/>
                </a:lnTo>
                <a:lnTo>
                  <a:pt x="74117" y="1179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4781642" y="6476823"/>
            <a:ext cx="623049" cy="101972"/>
          </a:xfrm>
          <a:custGeom>
            <a:avLst/>
            <a:gdLst/>
            <a:ahLst/>
            <a:cxnLst/>
            <a:rect l="l" t="t" r="r" b="b"/>
            <a:pathLst>
              <a:path w="623049" h="101972">
                <a:moveTo>
                  <a:pt x="623049" y="0"/>
                </a:moveTo>
                <a:lnTo>
                  <a:pt x="608962" y="8006"/>
                </a:lnTo>
                <a:lnTo>
                  <a:pt x="598421" y="13867"/>
                </a:lnTo>
                <a:lnTo>
                  <a:pt x="589608" y="18515"/>
                </a:lnTo>
                <a:lnTo>
                  <a:pt x="580707" y="22884"/>
                </a:lnTo>
                <a:lnTo>
                  <a:pt x="569900" y="27909"/>
                </a:lnTo>
                <a:lnTo>
                  <a:pt x="555370" y="34522"/>
                </a:lnTo>
                <a:lnTo>
                  <a:pt x="539973" y="41410"/>
                </a:lnTo>
                <a:lnTo>
                  <a:pt x="528944" y="46219"/>
                </a:lnTo>
                <a:lnTo>
                  <a:pt x="519734" y="49990"/>
                </a:lnTo>
                <a:lnTo>
                  <a:pt x="510430" y="53477"/>
                </a:lnTo>
                <a:lnTo>
                  <a:pt x="499119" y="57431"/>
                </a:lnTo>
                <a:lnTo>
                  <a:pt x="483887" y="62608"/>
                </a:lnTo>
                <a:lnTo>
                  <a:pt x="468252" y="67828"/>
                </a:lnTo>
                <a:lnTo>
                  <a:pt x="456818" y="71533"/>
                </a:lnTo>
                <a:lnTo>
                  <a:pt x="447297" y="74381"/>
                </a:lnTo>
                <a:lnTo>
                  <a:pt x="437670" y="76941"/>
                </a:lnTo>
                <a:lnTo>
                  <a:pt x="425918" y="79780"/>
                </a:lnTo>
                <a:lnTo>
                  <a:pt x="410806" y="83286"/>
                </a:lnTo>
                <a:lnTo>
                  <a:pt x="395085" y="86796"/>
                </a:lnTo>
                <a:lnTo>
                  <a:pt x="383415" y="89234"/>
                </a:lnTo>
                <a:lnTo>
                  <a:pt x="373698" y="91010"/>
                </a:lnTo>
                <a:lnTo>
                  <a:pt x="363832" y="92533"/>
                </a:lnTo>
                <a:lnTo>
                  <a:pt x="351718" y="94210"/>
                </a:lnTo>
                <a:lnTo>
                  <a:pt x="337070" y="96202"/>
                </a:lnTo>
                <a:lnTo>
                  <a:pt x="321947" y="98760"/>
                </a:lnTo>
                <a:lnTo>
                  <a:pt x="311007" y="100923"/>
                </a:lnTo>
                <a:lnTo>
                  <a:pt x="300890" y="101972"/>
                </a:lnTo>
                <a:lnTo>
                  <a:pt x="288232" y="101190"/>
                </a:lnTo>
                <a:lnTo>
                  <a:pt x="264346" y="97527"/>
                </a:lnTo>
                <a:lnTo>
                  <a:pt x="245910" y="94650"/>
                </a:lnTo>
                <a:lnTo>
                  <a:pt x="229152" y="92014"/>
                </a:lnTo>
                <a:lnTo>
                  <a:pt x="213865" y="89577"/>
                </a:lnTo>
                <a:lnTo>
                  <a:pt x="199842" y="87298"/>
                </a:lnTo>
                <a:lnTo>
                  <a:pt x="186876" y="85135"/>
                </a:lnTo>
                <a:lnTo>
                  <a:pt x="174758" y="83047"/>
                </a:lnTo>
                <a:lnTo>
                  <a:pt x="163281" y="80994"/>
                </a:lnTo>
                <a:lnTo>
                  <a:pt x="152238" y="78933"/>
                </a:lnTo>
                <a:lnTo>
                  <a:pt x="141420" y="76823"/>
                </a:lnTo>
                <a:lnTo>
                  <a:pt x="130621" y="74624"/>
                </a:lnTo>
                <a:lnTo>
                  <a:pt x="119633" y="72294"/>
                </a:lnTo>
                <a:lnTo>
                  <a:pt x="108247" y="69791"/>
                </a:lnTo>
                <a:lnTo>
                  <a:pt x="96257" y="67075"/>
                </a:lnTo>
                <a:lnTo>
                  <a:pt x="83456" y="64104"/>
                </a:lnTo>
                <a:lnTo>
                  <a:pt x="69634" y="60836"/>
                </a:lnTo>
                <a:lnTo>
                  <a:pt x="54585" y="57232"/>
                </a:lnTo>
                <a:lnTo>
                  <a:pt x="38102" y="53248"/>
                </a:lnTo>
                <a:lnTo>
                  <a:pt x="19976" y="48844"/>
                </a:lnTo>
                <a:lnTo>
                  <a:pt x="0" y="4398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4946713" y="6750075"/>
            <a:ext cx="38735" cy="3556"/>
          </a:xfrm>
          <a:custGeom>
            <a:avLst/>
            <a:gdLst/>
            <a:ahLst/>
            <a:cxnLst/>
            <a:rect l="l" t="t" r="r" b="b"/>
            <a:pathLst>
              <a:path w="38735" h="3555">
                <a:moveTo>
                  <a:pt x="0" y="3556"/>
                </a:moveTo>
                <a:lnTo>
                  <a:pt x="4495" y="3556"/>
                </a:lnTo>
                <a:lnTo>
                  <a:pt x="8788" y="3175"/>
                </a:lnTo>
                <a:lnTo>
                  <a:pt x="14592" y="2806"/>
                </a:lnTo>
                <a:lnTo>
                  <a:pt x="20218" y="2247"/>
                </a:lnTo>
                <a:lnTo>
                  <a:pt x="26009" y="1676"/>
                </a:lnTo>
                <a:lnTo>
                  <a:pt x="31623" y="939"/>
                </a:lnTo>
                <a:lnTo>
                  <a:pt x="35179" y="558"/>
                </a:lnTo>
                <a:lnTo>
                  <a:pt x="3873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4977409" y="6677648"/>
            <a:ext cx="33312" cy="2616"/>
          </a:xfrm>
          <a:custGeom>
            <a:avLst/>
            <a:gdLst/>
            <a:ahLst/>
            <a:cxnLst/>
            <a:rect l="l" t="t" r="r" b="b"/>
            <a:pathLst>
              <a:path w="33312" h="2616">
                <a:moveTo>
                  <a:pt x="33312" y="2616"/>
                </a:moveTo>
                <a:lnTo>
                  <a:pt x="26022" y="2235"/>
                </a:lnTo>
                <a:lnTo>
                  <a:pt x="18707" y="1676"/>
                </a:lnTo>
                <a:lnTo>
                  <a:pt x="13284" y="1498"/>
                </a:lnTo>
                <a:lnTo>
                  <a:pt x="13284" y="1308"/>
                </a:lnTo>
                <a:lnTo>
                  <a:pt x="8039" y="927"/>
                </a:lnTo>
                <a:lnTo>
                  <a:pt x="3924" y="55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4982088" y="6663609"/>
            <a:ext cx="45288" cy="4114"/>
          </a:xfrm>
          <a:custGeom>
            <a:avLst/>
            <a:gdLst/>
            <a:ahLst/>
            <a:cxnLst/>
            <a:rect l="l" t="t" r="r" b="b"/>
            <a:pathLst>
              <a:path w="45288" h="4114">
                <a:moveTo>
                  <a:pt x="45288" y="4114"/>
                </a:moveTo>
                <a:lnTo>
                  <a:pt x="39674" y="3924"/>
                </a:lnTo>
                <a:lnTo>
                  <a:pt x="34061" y="3555"/>
                </a:lnTo>
                <a:lnTo>
                  <a:pt x="28257" y="3174"/>
                </a:lnTo>
                <a:lnTo>
                  <a:pt x="22644" y="2616"/>
                </a:lnTo>
                <a:lnTo>
                  <a:pt x="17030" y="2057"/>
                </a:lnTo>
                <a:lnTo>
                  <a:pt x="11226" y="1498"/>
                </a:lnTo>
                <a:lnTo>
                  <a:pt x="5613" y="74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4982086" y="6663420"/>
            <a:ext cx="45288" cy="4305"/>
          </a:xfrm>
          <a:custGeom>
            <a:avLst/>
            <a:gdLst/>
            <a:ahLst/>
            <a:cxnLst/>
            <a:rect l="l" t="t" r="r" b="b"/>
            <a:pathLst>
              <a:path w="45288" h="4305">
                <a:moveTo>
                  <a:pt x="0" y="0"/>
                </a:moveTo>
                <a:lnTo>
                  <a:pt x="8051" y="1117"/>
                </a:lnTo>
                <a:lnTo>
                  <a:pt x="16090" y="2057"/>
                </a:lnTo>
                <a:lnTo>
                  <a:pt x="19659" y="2438"/>
                </a:lnTo>
                <a:lnTo>
                  <a:pt x="23393" y="2806"/>
                </a:lnTo>
                <a:lnTo>
                  <a:pt x="27330" y="3187"/>
                </a:lnTo>
                <a:lnTo>
                  <a:pt x="31254" y="3365"/>
                </a:lnTo>
                <a:lnTo>
                  <a:pt x="38176" y="3924"/>
                </a:lnTo>
                <a:lnTo>
                  <a:pt x="45288" y="43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5062566" y="6584063"/>
            <a:ext cx="163017" cy="9550"/>
          </a:xfrm>
          <a:custGeom>
            <a:avLst/>
            <a:gdLst/>
            <a:ahLst/>
            <a:cxnLst/>
            <a:rect l="l" t="t" r="r" b="b"/>
            <a:pathLst>
              <a:path w="163017" h="9550">
                <a:moveTo>
                  <a:pt x="163017" y="0"/>
                </a:moveTo>
                <a:lnTo>
                  <a:pt x="153466" y="2247"/>
                </a:lnTo>
                <a:lnTo>
                  <a:pt x="153276" y="2247"/>
                </a:lnTo>
                <a:lnTo>
                  <a:pt x="143548" y="3937"/>
                </a:lnTo>
                <a:lnTo>
                  <a:pt x="131572" y="5994"/>
                </a:lnTo>
                <a:lnTo>
                  <a:pt x="131572" y="5803"/>
                </a:lnTo>
                <a:lnTo>
                  <a:pt x="119595" y="7302"/>
                </a:lnTo>
                <a:lnTo>
                  <a:pt x="113423" y="8051"/>
                </a:lnTo>
                <a:lnTo>
                  <a:pt x="113423" y="7861"/>
                </a:lnTo>
                <a:lnTo>
                  <a:pt x="107429" y="8420"/>
                </a:lnTo>
                <a:lnTo>
                  <a:pt x="101257" y="8801"/>
                </a:lnTo>
                <a:lnTo>
                  <a:pt x="95072" y="8991"/>
                </a:lnTo>
                <a:lnTo>
                  <a:pt x="88900" y="9359"/>
                </a:lnTo>
                <a:lnTo>
                  <a:pt x="82727" y="9359"/>
                </a:lnTo>
                <a:lnTo>
                  <a:pt x="76352" y="9550"/>
                </a:lnTo>
                <a:lnTo>
                  <a:pt x="70180" y="9359"/>
                </a:lnTo>
                <a:lnTo>
                  <a:pt x="64008" y="9169"/>
                </a:lnTo>
                <a:lnTo>
                  <a:pt x="57835" y="8991"/>
                </a:lnTo>
                <a:lnTo>
                  <a:pt x="51460" y="8610"/>
                </a:lnTo>
                <a:lnTo>
                  <a:pt x="44919" y="8051"/>
                </a:lnTo>
                <a:lnTo>
                  <a:pt x="38557" y="7493"/>
                </a:lnTo>
                <a:lnTo>
                  <a:pt x="32194" y="6921"/>
                </a:lnTo>
                <a:lnTo>
                  <a:pt x="25831" y="6184"/>
                </a:lnTo>
                <a:lnTo>
                  <a:pt x="19265" y="5245"/>
                </a:lnTo>
                <a:lnTo>
                  <a:pt x="9550" y="3746"/>
                </a:lnTo>
                <a:lnTo>
                  <a:pt x="0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5062562" y="6584256"/>
            <a:ext cx="163017" cy="9359"/>
          </a:xfrm>
          <a:custGeom>
            <a:avLst/>
            <a:gdLst/>
            <a:ahLst/>
            <a:cxnLst/>
            <a:rect l="l" t="t" r="r" b="b"/>
            <a:pathLst>
              <a:path w="163017" h="9359">
                <a:moveTo>
                  <a:pt x="0" y="1866"/>
                </a:moveTo>
                <a:lnTo>
                  <a:pt x="6743" y="3365"/>
                </a:lnTo>
                <a:lnTo>
                  <a:pt x="13665" y="4305"/>
                </a:lnTo>
                <a:lnTo>
                  <a:pt x="23393" y="5791"/>
                </a:lnTo>
                <a:lnTo>
                  <a:pt x="33134" y="6921"/>
                </a:lnTo>
                <a:lnTo>
                  <a:pt x="39116" y="7670"/>
                </a:lnTo>
                <a:lnTo>
                  <a:pt x="39116" y="7480"/>
                </a:lnTo>
                <a:lnTo>
                  <a:pt x="45110" y="8051"/>
                </a:lnTo>
                <a:lnTo>
                  <a:pt x="51092" y="8420"/>
                </a:lnTo>
                <a:lnTo>
                  <a:pt x="56896" y="8788"/>
                </a:lnTo>
                <a:lnTo>
                  <a:pt x="62877" y="9156"/>
                </a:lnTo>
                <a:lnTo>
                  <a:pt x="68872" y="9156"/>
                </a:lnTo>
                <a:lnTo>
                  <a:pt x="74676" y="9359"/>
                </a:lnTo>
                <a:lnTo>
                  <a:pt x="80479" y="9359"/>
                </a:lnTo>
                <a:lnTo>
                  <a:pt x="86283" y="9359"/>
                </a:lnTo>
                <a:lnTo>
                  <a:pt x="86474" y="9359"/>
                </a:lnTo>
                <a:lnTo>
                  <a:pt x="92278" y="9156"/>
                </a:lnTo>
                <a:lnTo>
                  <a:pt x="98069" y="8978"/>
                </a:lnTo>
                <a:lnTo>
                  <a:pt x="103682" y="8610"/>
                </a:lnTo>
                <a:lnTo>
                  <a:pt x="109486" y="8229"/>
                </a:lnTo>
                <a:lnTo>
                  <a:pt x="115290" y="7670"/>
                </a:lnTo>
                <a:lnTo>
                  <a:pt x="120916" y="7111"/>
                </a:lnTo>
                <a:lnTo>
                  <a:pt x="126707" y="6362"/>
                </a:lnTo>
                <a:lnTo>
                  <a:pt x="135877" y="5054"/>
                </a:lnTo>
                <a:lnTo>
                  <a:pt x="135877" y="5232"/>
                </a:lnTo>
                <a:lnTo>
                  <a:pt x="145046" y="3555"/>
                </a:lnTo>
                <a:lnTo>
                  <a:pt x="154025" y="2057"/>
                </a:lnTo>
                <a:lnTo>
                  <a:pt x="16301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5054706" y="6444818"/>
            <a:ext cx="371881" cy="112483"/>
          </a:xfrm>
          <a:custGeom>
            <a:avLst/>
            <a:gdLst/>
            <a:ahLst/>
            <a:cxnLst/>
            <a:rect l="l" t="t" r="r" b="b"/>
            <a:pathLst>
              <a:path w="371881" h="112483">
                <a:moveTo>
                  <a:pt x="371881" y="0"/>
                </a:moveTo>
                <a:lnTo>
                  <a:pt x="359235" y="5496"/>
                </a:lnTo>
                <a:lnTo>
                  <a:pt x="350200" y="9808"/>
                </a:lnTo>
                <a:lnTo>
                  <a:pt x="340067" y="14973"/>
                </a:lnTo>
                <a:lnTo>
                  <a:pt x="327161" y="21832"/>
                </a:lnTo>
                <a:lnTo>
                  <a:pt x="318488" y="26798"/>
                </a:lnTo>
                <a:lnTo>
                  <a:pt x="309261" y="31816"/>
                </a:lnTo>
                <a:lnTo>
                  <a:pt x="298513" y="37058"/>
                </a:lnTo>
                <a:lnTo>
                  <a:pt x="283890" y="43982"/>
                </a:lnTo>
                <a:lnTo>
                  <a:pt x="273086" y="49114"/>
                </a:lnTo>
                <a:lnTo>
                  <a:pt x="264096" y="53240"/>
                </a:lnTo>
                <a:lnTo>
                  <a:pt x="254917" y="57145"/>
                </a:lnTo>
                <a:lnTo>
                  <a:pt x="243543" y="61613"/>
                </a:lnTo>
                <a:lnTo>
                  <a:pt x="229641" y="66814"/>
                </a:lnTo>
                <a:lnTo>
                  <a:pt x="214555" y="72502"/>
                </a:lnTo>
                <a:lnTo>
                  <a:pt x="203352" y="76592"/>
                </a:lnTo>
                <a:lnTo>
                  <a:pt x="193972" y="79741"/>
                </a:lnTo>
                <a:lnTo>
                  <a:pt x="184351" y="82608"/>
                </a:lnTo>
                <a:lnTo>
                  <a:pt x="172428" y="85852"/>
                </a:lnTo>
                <a:lnTo>
                  <a:pt x="158711" y="89458"/>
                </a:lnTo>
                <a:lnTo>
                  <a:pt x="143170" y="93549"/>
                </a:lnTo>
                <a:lnTo>
                  <a:pt x="131642" y="96457"/>
                </a:lnTo>
                <a:lnTo>
                  <a:pt x="121986" y="98629"/>
                </a:lnTo>
                <a:lnTo>
                  <a:pt x="112064" y="100510"/>
                </a:lnTo>
                <a:lnTo>
                  <a:pt x="99735" y="102545"/>
                </a:lnTo>
                <a:lnTo>
                  <a:pt x="86461" y="104622"/>
                </a:lnTo>
                <a:lnTo>
                  <a:pt x="70689" y="106891"/>
                </a:lnTo>
                <a:lnTo>
                  <a:pt x="59079" y="108272"/>
                </a:lnTo>
                <a:lnTo>
                  <a:pt x="49372" y="109140"/>
                </a:lnTo>
                <a:lnTo>
                  <a:pt x="39310" y="109873"/>
                </a:lnTo>
                <a:lnTo>
                  <a:pt x="26634" y="110845"/>
                </a:lnTo>
                <a:lnTo>
                  <a:pt x="14401" y="111925"/>
                </a:lnTo>
                <a:lnTo>
                  <a:pt x="7289" y="112483"/>
                </a:lnTo>
                <a:lnTo>
                  <a:pt x="7111" y="112483"/>
                </a:lnTo>
                <a:lnTo>
                  <a:pt x="0" y="1124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4551053" y="6502844"/>
            <a:ext cx="515251" cy="201383"/>
          </a:xfrm>
          <a:custGeom>
            <a:avLst/>
            <a:gdLst/>
            <a:ahLst/>
            <a:cxnLst/>
            <a:rect l="l" t="t" r="r" b="b"/>
            <a:pathLst>
              <a:path w="515251" h="201383">
                <a:moveTo>
                  <a:pt x="422986" y="144856"/>
                </a:moveTo>
                <a:lnTo>
                  <a:pt x="515251" y="74676"/>
                </a:lnTo>
                <a:lnTo>
                  <a:pt x="503643" y="54457"/>
                </a:lnTo>
                <a:lnTo>
                  <a:pt x="229654" y="0"/>
                </a:lnTo>
                <a:lnTo>
                  <a:pt x="230581" y="17957"/>
                </a:lnTo>
                <a:lnTo>
                  <a:pt x="0" y="193522"/>
                </a:lnTo>
                <a:lnTo>
                  <a:pt x="39865" y="2013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4550115" y="6502839"/>
            <a:ext cx="230581" cy="193522"/>
          </a:xfrm>
          <a:custGeom>
            <a:avLst/>
            <a:gdLst/>
            <a:ahLst/>
            <a:cxnLst/>
            <a:rect l="l" t="t" r="r" b="b"/>
            <a:pathLst>
              <a:path w="230581" h="193522">
                <a:moveTo>
                  <a:pt x="939" y="193522"/>
                </a:moveTo>
                <a:lnTo>
                  <a:pt x="0" y="175552"/>
                </a:lnTo>
                <a:lnTo>
                  <a:pt x="2305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4976470" y="6476823"/>
            <a:ext cx="428218" cy="325843"/>
          </a:xfrm>
          <a:custGeom>
            <a:avLst/>
            <a:gdLst/>
            <a:ahLst/>
            <a:cxnLst/>
            <a:rect l="l" t="t" r="r" b="b"/>
            <a:pathLst>
              <a:path w="428218" h="325843">
                <a:moveTo>
                  <a:pt x="0" y="325843"/>
                </a:moveTo>
                <a:lnTo>
                  <a:pt x="42821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4934736" y="6753631"/>
            <a:ext cx="11976" cy="381"/>
          </a:xfrm>
          <a:custGeom>
            <a:avLst/>
            <a:gdLst/>
            <a:ahLst/>
            <a:cxnLst/>
            <a:rect l="l" t="t" r="r" b="b"/>
            <a:pathLst>
              <a:path w="11976" h="380">
                <a:moveTo>
                  <a:pt x="9728" y="0"/>
                </a:moveTo>
                <a:lnTo>
                  <a:pt x="11976" y="0"/>
                </a:lnTo>
                <a:lnTo>
                  <a:pt x="0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4983394" y="6750075"/>
            <a:ext cx="2057" cy="190"/>
          </a:xfrm>
          <a:custGeom>
            <a:avLst/>
            <a:gdLst/>
            <a:ahLst/>
            <a:cxnLst/>
            <a:rect l="l" t="t" r="r" b="b"/>
            <a:pathLst>
              <a:path w="2057" h="190">
                <a:moveTo>
                  <a:pt x="2057" y="0"/>
                </a:move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4934172" y="6737160"/>
            <a:ext cx="1689" cy="1498"/>
          </a:xfrm>
          <a:custGeom>
            <a:avLst/>
            <a:gdLst/>
            <a:ahLst/>
            <a:cxnLst/>
            <a:rect l="l" t="t" r="r" b="b"/>
            <a:pathLst>
              <a:path w="1689" h="1498">
                <a:moveTo>
                  <a:pt x="0" y="0"/>
                </a:moveTo>
                <a:lnTo>
                  <a:pt x="1689" y="190"/>
                </a:lnTo>
                <a:lnTo>
                  <a:pt x="1689" y="381"/>
                </a:lnTo>
                <a:lnTo>
                  <a:pt x="190" y="149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4934167" y="6737344"/>
            <a:ext cx="1689" cy="190"/>
          </a:xfrm>
          <a:custGeom>
            <a:avLst/>
            <a:gdLst/>
            <a:ahLst/>
            <a:cxnLst/>
            <a:rect l="l" t="t" r="r" b="b"/>
            <a:pathLst>
              <a:path w="1689" h="190">
                <a:moveTo>
                  <a:pt x="1689" y="19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4934360" y="6737532"/>
            <a:ext cx="1308" cy="939"/>
          </a:xfrm>
          <a:custGeom>
            <a:avLst/>
            <a:gdLst/>
            <a:ahLst/>
            <a:cxnLst/>
            <a:rect l="l" t="t" r="r" b="b"/>
            <a:pathLst>
              <a:path w="1308" h="939">
                <a:moveTo>
                  <a:pt x="0" y="939"/>
                </a:move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4955880" y="6752883"/>
            <a:ext cx="3187" cy="190"/>
          </a:xfrm>
          <a:custGeom>
            <a:avLst/>
            <a:gdLst/>
            <a:ahLst/>
            <a:cxnLst/>
            <a:rect l="l" t="t" r="r" b="b"/>
            <a:pathLst>
              <a:path w="3187" h="190">
                <a:moveTo>
                  <a:pt x="3187" y="0"/>
                </a:move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4976470" y="6588367"/>
            <a:ext cx="439267" cy="214299"/>
          </a:xfrm>
          <a:custGeom>
            <a:avLst/>
            <a:gdLst/>
            <a:ahLst/>
            <a:cxnLst/>
            <a:rect l="l" t="t" r="r" b="b"/>
            <a:pathLst>
              <a:path w="439267" h="214299">
                <a:moveTo>
                  <a:pt x="0" y="214299"/>
                </a:moveTo>
                <a:lnTo>
                  <a:pt x="43926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4985451" y="6746703"/>
            <a:ext cx="19278" cy="3378"/>
          </a:xfrm>
          <a:custGeom>
            <a:avLst/>
            <a:gdLst/>
            <a:ahLst/>
            <a:cxnLst/>
            <a:rect l="l" t="t" r="r" b="b"/>
            <a:pathLst>
              <a:path w="19278" h="3378">
                <a:moveTo>
                  <a:pt x="11607" y="1498"/>
                </a:moveTo>
                <a:lnTo>
                  <a:pt x="19278" y="0"/>
                </a:lnTo>
                <a:lnTo>
                  <a:pt x="11226" y="1689"/>
                </a:lnTo>
                <a:lnTo>
                  <a:pt x="0" y="3378"/>
                </a:lnTo>
                <a:lnTo>
                  <a:pt x="9918" y="16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4974233" y="6730423"/>
            <a:ext cx="23012" cy="11417"/>
          </a:xfrm>
          <a:custGeom>
            <a:avLst/>
            <a:gdLst/>
            <a:ahLst/>
            <a:cxnLst/>
            <a:rect l="l" t="t" r="r" b="b"/>
            <a:pathLst>
              <a:path w="23012" h="11417">
                <a:moveTo>
                  <a:pt x="3733" y="1498"/>
                </a:moveTo>
                <a:lnTo>
                  <a:pt x="23012" y="0"/>
                </a:lnTo>
                <a:lnTo>
                  <a:pt x="3733" y="1308"/>
                </a:lnTo>
                <a:lnTo>
                  <a:pt x="0" y="4305"/>
                </a:lnTo>
                <a:lnTo>
                  <a:pt x="19265" y="2997"/>
                </a:lnTo>
                <a:lnTo>
                  <a:pt x="8039" y="11417"/>
                </a:lnTo>
                <a:lnTo>
                  <a:pt x="7848" y="11417"/>
                </a:lnTo>
                <a:lnTo>
                  <a:pt x="19075" y="29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4974226" y="6731741"/>
            <a:ext cx="3733" cy="2984"/>
          </a:xfrm>
          <a:custGeom>
            <a:avLst/>
            <a:gdLst/>
            <a:ahLst/>
            <a:cxnLst/>
            <a:rect l="l" t="t" r="r" b="b"/>
            <a:pathLst>
              <a:path w="3733" h="2984">
                <a:moveTo>
                  <a:pt x="0" y="2984"/>
                </a:moveTo>
                <a:lnTo>
                  <a:pt x="0" y="2984"/>
                </a:lnTo>
                <a:lnTo>
                  <a:pt x="37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4974410" y="6733227"/>
            <a:ext cx="19088" cy="1308"/>
          </a:xfrm>
          <a:custGeom>
            <a:avLst/>
            <a:gdLst/>
            <a:ahLst/>
            <a:cxnLst/>
            <a:rect l="l" t="t" r="r" b="b"/>
            <a:pathLst>
              <a:path w="19088" h="1308">
                <a:moveTo>
                  <a:pt x="19088" y="190"/>
                </a:moveTo>
                <a:lnTo>
                  <a:pt x="19088" y="0"/>
                </a:lnTo>
                <a:lnTo>
                  <a:pt x="0" y="130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4982270" y="6731920"/>
            <a:ext cx="22453" cy="9918"/>
          </a:xfrm>
          <a:custGeom>
            <a:avLst/>
            <a:gdLst/>
            <a:ahLst/>
            <a:cxnLst/>
            <a:rect l="l" t="t" r="r" b="b"/>
            <a:pathLst>
              <a:path w="22453" h="9918">
                <a:moveTo>
                  <a:pt x="17030" y="749"/>
                </a:moveTo>
                <a:lnTo>
                  <a:pt x="22453" y="0"/>
                </a:lnTo>
                <a:lnTo>
                  <a:pt x="16840" y="749"/>
                </a:lnTo>
                <a:lnTo>
                  <a:pt x="5613" y="9359"/>
                </a:lnTo>
                <a:lnTo>
                  <a:pt x="0" y="991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4982273" y="6732672"/>
            <a:ext cx="16840" cy="9169"/>
          </a:xfrm>
          <a:custGeom>
            <a:avLst/>
            <a:gdLst/>
            <a:ahLst/>
            <a:cxnLst/>
            <a:rect l="l" t="t" r="r" b="b"/>
            <a:pathLst>
              <a:path w="16840" h="9169">
                <a:moveTo>
                  <a:pt x="0" y="9169"/>
                </a:moveTo>
                <a:lnTo>
                  <a:pt x="5613" y="8610"/>
                </a:lnTo>
                <a:lnTo>
                  <a:pt x="1684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4975724" y="6677644"/>
            <a:ext cx="35001" cy="5613"/>
          </a:xfrm>
          <a:custGeom>
            <a:avLst/>
            <a:gdLst/>
            <a:ahLst/>
            <a:cxnLst/>
            <a:rect l="l" t="t" r="r" b="b"/>
            <a:pathLst>
              <a:path w="35001" h="5613">
                <a:moveTo>
                  <a:pt x="1308" y="0"/>
                </a:moveTo>
                <a:lnTo>
                  <a:pt x="18148" y="1689"/>
                </a:lnTo>
                <a:lnTo>
                  <a:pt x="35001" y="2806"/>
                </a:lnTo>
                <a:lnTo>
                  <a:pt x="31432" y="5613"/>
                </a:lnTo>
                <a:lnTo>
                  <a:pt x="8801" y="4114"/>
                </a:lnTo>
                <a:lnTo>
                  <a:pt x="0" y="318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4975349" y="6663418"/>
            <a:ext cx="36868" cy="11417"/>
          </a:xfrm>
          <a:custGeom>
            <a:avLst/>
            <a:gdLst/>
            <a:ahLst/>
            <a:cxnLst/>
            <a:rect l="l" t="t" r="r" b="b"/>
            <a:pathLst>
              <a:path w="36868" h="11417">
                <a:moveTo>
                  <a:pt x="0" y="11417"/>
                </a:moveTo>
                <a:lnTo>
                  <a:pt x="36868" y="6553"/>
                </a:lnTo>
                <a:lnTo>
                  <a:pt x="19837" y="5054"/>
                </a:lnTo>
                <a:lnTo>
                  <a:pt x="2984" y="2997"/>
                </a:lnTo>
                <a:lnTo>
                  <a:pt x="6743" y="0"/>
                </a:lnTo>
                <a:lnTo>
                  <a:pt x="2984" y="29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5010721" y="6680262"/>
            <a:ext cx="0" cy="190"/>
          </a:xfrm>
          <a:custGeom>
            <a:avLst/>
            <a:gdLst/>
            <a:ahLst/>
            <a:cxnLst/>
            <a:rect l="l" t="t" r="r" b="b"/>
            <a:pathLst>
              <a:path w="0" h="190">
                <a:moveTo>
                  <a:pt x="0" y="19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4975346" y="6669971"/>
            <a:ext cx="36309" cy="4864"/>
          </a:xfrm>
          <a:custGeom>
            <a:avLst/>
            <a:gdLst/>
            <a:ahLst/>
            <a:cxnLst/>
            <a:rect l="l" t="t" r="r" b="b"/>
            <a:pathLst>
              <a:path w="36309" h="4864">
                <a:moveTo>
                  <a:pt x="36309" y="0"/>
                </a:moveTo>
                <a:lnTo>
                  <a:pt x="0" y="48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4977032" y="6667726"/>
            <a:ext cx="50342" cy="9918"/>
          </a:xfrm>
          <a:custGeom>
            <a:avLst/>
            <a:gdLst/>
            <a:ahLst/>
            <a:cxnLst/>
            <a:rect l="l" t="t" r="r" b="b"/>
            <a:pathLst>
              <a:path w="50342" h="9918">
                <a:moveTo>
                  <a:pt x="0" y="9918"/>
                </a:moveTo>
                <a:lnTo>
                  <a:pt x="38557" y="4495"/>
                </a:lnTo>
                <a:lnTo>
                  <a:pt x="46418" y="2997"/>
                </a:lnTo>
                <a:lnTo>
                  <a:pt x="5034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4978528" y="6672037"/>
            <a:ext cx="36880" cy="5232"/>
          </a:xfrm>
          <a:custGeom>
            <a:avLst/>
            <a:gdLst/>
            <a:ahLst/>
            <a:cxnLst/>
            <a:rect l="l" t="t" r="r" b="b"/>
            <a:pathLst>
              <a:path w="36880" h="5232">
                <a:moveTo>
                  <a:pt x="0" y="5232"/>
                </a:moveTo>
                <a:lnTo>
                  <a:pt x="3688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4978337" y="6666231"/>
            <a:ext cx="16103" cy="2057"/>
          </a:xfrm>
          <a:custGeom>
            <a:avLst/>
            <a:gdLst/>
            <a:ahLst/>
            <a:cxnLst/>
            <a:rect l="l" t="t" r="r" b="b"/>
            <a:pathLst>
              <a:path w="16103" h="2057">
                <a:moveTo>
                  <a:pt x="16103" y="2057"/>
                </a:moveTo>
                <a:lnTo>
                  <a:pt x="7111" y="111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4975722" y="6680635"/>
            <a:ext cx="2057" cy="190"/>
          </a:xfrm>
          <a:custGeom>
            <a:avLst/>
            <a:gdLst/>
            <a:ahLst/>
            <a:cxnLst/>
            <a:rect l="l" t="t" r="r" b="b"/>
            <a:pathLst>
              <a:path w="2057" h="190">
                <a:moveTo>
                  <a:pt x="2057" y="19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5027376" y="666772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4974038" y="6585002"/>
            <a:ext cx="88531" cy="62877"/>
          </a:xfrm>
          <a:custGeom>
            <a:avLst/>
            <a:gdLst/>
            <a:ahLst/>
            <a:cxnLst/>
            <a:rect l="l" t="t" r="r" b="b"/>
            <a:pathLst>
              <a:path w="88531" h="62877">
                <a:moveTo>
                  <a:pt x="82346" y="0"/>
                </a:moveTo>
                <a:lnTo>
                  <a:pt x="88531" y="1117"/>
                </a:lnTo>
                <a:lnTo>
                  <a:pt x="82346" y="0"/>
                </a:lnTo>
                <a:lnTo>
                  <a:pt x="0" y="628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5002864" y="6721254"/>
            <a:ext cx="11036" cy="8610"/>
          </a:xfrm>
          <a:custGeom>
            <a:avLst/>
            <a:gdLst/>
            <a:ahLst/>
            <a:cxnLst/>
            <a:rect l="l" t="t" r="r" b="b"/>
            <a:pathLst>
              <a:path w="11036" h="8610">
                <a:moveTo>
                  <a:pt x="11036" y="0"/>
                </a:moveTo>
                <a:lnTo>
                  <a:pt x="0" y="8610"/>
                </a:lnTo>
                <a:lnTo>
                  <a:pt x="1866" y="8420"/>
                </a:lnTo>
                <a:lnTo>
                  <a:pt x="177" y="842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4997248" y="6721251"/>
            <a:ext cx="16840" cy="9169"/>
          </a:xfrm>
          <a:custGeom>
            <a:avLst/>
            <a:gdLst/>
            <a:ahLst/>
            <a:cxnLst/>
            <a:rect l="l" t="t" r="r" b="b"/>
            <a:pathLst>
              <a:path w="16840" h="9169">
                <a:moveTo>
                  <a:pt x="5613" y="8610"/>
                </a:moveTo>
                <a:lnTo>
                  <a:pt x="16840" y="0"/>
                </a:lnTo>
                <a:lnTo>
                  <a:pt x="11226" y="749"/>
                </a:lnTo>
                <a:lnTo>
                  <a:pt x="0" y="91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5004739" y="6727050"/>
            <a:ext cx="17208" cy="4876"/>
          </a:xfrm>
          <a:custGeom>
            <a:avLst/>
            <a:gdLst/>
            <a:ahLst/>
            <a:cxnLst/>
            <a:rect l="l" t="t" r="r" b="b"/>
            <a:pathLst>
              <a:path w="17208" h="4876">
                <a:moveTo>
                  <a:pt x="17208" y="190"/>
                </a:moveTo>
                <a:lnTo>
                  <a:pt x="17208" y="0"/>
                </a:lnTo>
                <a:lnTo>
                  <a:pt x="0" y="2628"/>
                </a:lnTo>
                <a:lnTo>
                  <a:pt x="17208" y="190"/>
                </a:lnTo>
                <a:lnTo>
                  <a:pt x="13474" y="2997"/>
                </a:lnTo>
                <a:lnTo>
                  <a:pt x="0" y="4876"/>
                </a:lnTo>
                <a:lnTo>
                  <a:pt x="13474" y="2806"/>
                </a:lnTo>
                <a:lnTo>
                  <a:pt x="1703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4997245" y="6721812"/>
            <a:ext cx="11226" cy="8610"/>
          </a:xfrm>
          <a:custGeom>
            <a:avLst/>
            <a:gdLst/>
            <a:ahLst/>
            <a:cxnLst/>
            <a:rect l="l" t="t" r="r" b="b"/>
            <a:pathLst>
              <a:path w="11226" h="8610">
                <a:moveTo>
                  <a:pt x="0" y="8610"/>
                </a:moveTo>
                <a:lnTo>
                  <a:pt x="11226" y="0"/>
                </a:lnTo>
                <a:lnTo>
                  <a:pt x="11226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4995740" y="6668476"/>
            <a:ext cx="16103" cy="1308"/>
          </a:xfrm>
          <a:custGeom>
            <a:avLst/>
            <a:gdLst/>
            <a:ahLst/>
            <a:cxnLst/>
            <a:rect l="l" t="t" r="r" b="b"/>
            <a:pathLst>
              <a:path w="16103" h="1308">
                <a:moveTo>
                  <a:pt x="16103" y="130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4987890" y="674127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5004732" y="6584071"/>
            <a:ext cx="220853" cy="162636"/>
          </a:xfrm>
          <a:custGeom>
            <a:avLst/>
            <a:gdLst/>
            <a:ahLst/>
            <a:cxnLst/>
            <a:rect l="l" t="t" r="r" b="b"/>
            <a:pathLst>
              <a:path w="220852" h="162636">
                <a:moveTo>
                  <a:pt x="0" y="162636"/>
                </a:moveTo>
                <a:lnTo>
                  <a:pt x="10109" y="160388"/>
                </a:lnTo>
                <a:lnTo>
                  <a:pt x="10109" y="160578"/>
                </a:lnTo>
                <a:lnTo>
                  <a:pt x="220853" y="190"/>
                </a:lnTo>
                <a:lnTo>
                  <a:pt x="22085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5005101" y="6744647"/>
            <a:ext cx="9740" cy="2057"/>
          </a:xfrm>
          <a:custGeom>
            <a:avLst/>
            <a:gdLst/>
            <a:ahLst/>
            <a:cxnLst/>
            <a:rect l="l" t="t" r="r" b="b"/>
            <a:pathLst>
              <a:path w="9740" h="2057">
                <a:moveTo>
                  <a:pt x="9740" y="0"/>
                </a:moveTo>
                <a:lnTo>
                  <a:pt x="0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5014842" y="6584248"/>
            <a:ext cx="210553" cy="160210"/>
          </a:xfrm>
          <a:custGeom>
            <a:avLst/>
            <a:gdLst/>
            <a:ahLst/>
            <a:cxnLst/>
            <a:rect l="l" t="t" r="r" b="b"/>
            <a:pathLst>
              <a:path w="210553" h="160210">
                <a:moveTo>
                  <a:pt x="0" y="160210"/>
                </a:moveTo>
                <a:lnTo>
                  <a:pt x="21055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5018208" y="6729862"/>
            <a:ext cx="0" cy="190"/>
          </a:xfrm>
          <a:custGeom>
            <a:avLst/>
            <a:gdLst/>
            <a:ahLst/>
            <a:cxnLst/>
            <a:rect l="l" t="t" r="r" b="b"/>
            <a:pathLst>
              <a:path w="0" h="19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5008474" y="6721254"/>
            <a:ext cx="5613" cy="558"/>
          </a:xfrm>
          <a:custGeom>
            <a:avLst/>
            <a:gdLst/>
            <a:ahLst/>
            <a:cxnLst/>
            <a:rect l="l" t="t" r="r" b="b"/>
            <a:pathLst>
              <a:path w="5613" h="558">
                <a:moveTo>
                  <a:pt x="5613" y="0"/>
                </a:moveTo>
                <a:lnTo>
                  <a:pt x="5613" y="0"/>
                </a:lnTo>
                <a:lnTo>
                  <a:pt x="0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5012027" y="6669780"/>
            <a:ext cx="190" cy="190"/>
          </a:xfrm>
          <a:custGeom>
            <a:avLst/>
            <a:gdLst/>
            <a:ahLst/>
            <a:cxnLst/>
            <a:rect l="l" t="t" r="r" b="b"/>
            <a:pathLst>
              <a:path w="190" h="190">
                <a:moveTo>
                  <a:pt x="190" y="190"/>
                </a:moveTo>
                <a:lnTo>
                  <a:pt x="190" y="0"/>
                </a:ln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5015779" y="6670719"/>
            <a:ext cx="7670" cy="1308"/>
          </a:xfrm>
          <a:custGeom>
            <a:avLst/>
            <a:gdLst/>
            <a:ahLst/>
            <a:cxnLst/>
            <a:rect l="l" t="t" r="r" b="b"/>
            <a:pathLst>
              <a:path w="7670" h="1308">
                <a:moveTo>
                  <a:pt x="7670" y="0"/>
                </a:moveTo>
                <a:lnTo>
                  <a:pt x="7670" y="0"/>
                </a:lnTo>
                <a:lnTo>
                  <a:pt x="0" y="130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5006972" y="6680263"/>
            <a:ext cx="3746" cy="2997"/>
          </a:xfrm>
          <a:custGeom>
            <a:avLst/>
            <a:gdLst/>
            <a:ahLst/>
            <a:cxnLst/>
            <a:rect l="l" t="t" r="r" b="b"/>
            <a:pathLst>
              <a:path w="3746" h="2997">
                <a:moveTo>
                  <a:pt x="190" y="2997"/>
                </a:moveTo>
                <a:lnTo>
                  <a:pt x="0" y="2806"/>
                </a:lnTo>
                <a:lnTo>
                  <a:pt x="374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5004732" y="6682886"/>
            <a:ext cx="1866" cy="190"/>
          </a:xfrm>
          <a:custGeom>
            <a:avLst/>
            <a:gdLst/>
            <a:ahLst/>
            <a:cxnLst/>
            <a:rect l="l" t="t" r="r" b="b"/>
            <a:pathLst>
              <a:path w="1866" h="190">
                <a:moveTo>
                  <a:pt x="0" y="0"/>
                </a:moveTo>
                <a:lnTo>
                  <a:pt x="1866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5023450" y="6667722"/>
            <a:ext cx="3733" cy="2997"/>
          </a:xfrm>
          <a:custGeom>
            <a:avLst/>
            <a:gdLst/>
            <a:ahLst/>
            <a:cxnLst/>
            <a:rect l="l" t="t" r="r" b="b"/>
            <a:pathLst>
              <a:path w="3733" h="2997">
                <a:moveTo>
                  <a:pt x="0" y="2997"/>
                </a:moveTo>
                <a:lnTo>
                  <a:pt x="373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5057508" y="6663977"/>
            <a:ext cx="31826" cy="20586"/>
          </a:xfrm>
          <a:custGeom>
            <a:avLst/>
            <a:gdLst/>
            <a:ahLst/>
            <a:cxnLst/>
            <a:rect l="l" t="t" r="r" b="b"/>
            <a:pathLst>
              <a:path w="31826" h="20586">
                <a:moveTo>
                  <a:pt x="5054" y="16662"/>
                </a:moveTo>
                <a:lnTo>
                  <a:pt x="0" y="20586"/>
                </a:lnTo>
                <a:lnTo>
                  <a:pt x="5613" y="19850"/>
                </a:lnTo>
                <a:lnTo>
                  <a:pt x="31826" y="0"/>
                </a:lnTo>
                <a:lnTo>
                  <a:pt x="26200" y="558"/>
                </a:lnTo>
                <a:lnTo>
                  <a:pt x="5054" y="166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5057513" y="6664350"/>
            <a:ext cx="26200" cy="20218"/>
          </a:xfrm>
          <a:custGeom>
            <a:avLst/>
            <a:gdLst/>
            <a:ahLst/>
            <a:cxnLst/>
            <a:rect l="l" t="t" r="r" b="b"/>
            <a:pathLst>
              <a:path w="26200" h="20218">
                <a:moveTo>
                  <a:pt x="0" y="20218"/>
                </a:moveTo>
                <a:lnTo>
                  <a:pt x="26200" y="0"/>
                </a:lnTo>
                <a:lnTo>
                  <a:pt x="2620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5057701" y="6683820"/>
            <a:ext cx="5422" cy="558"/>
          </a:xfrm>
          <a:custGeom>
            <a:avLst/>
            <a:gdLst/>
            <a:ahLst/>
            <a:cxnLst/>
            <a:rect l="l" t="t" r="r" b="b"/>
            <a:pathLst>
              <a:path w="5422" h="558">
                <a:moveTo>
                  <a:pt x="5422" y="0"/>
                </a:moveTo>
                <a:lnTo>
                  <a:pt x="5422" y="0"/>
                </a:lnTo>
                <a:lnTo>
                  <a:pt x="0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5050585" y="6608763"/>
            <a:ext cx="11976" cy="1689"/>
          </a:xfrm>
          <a:custGeom>
            <a:avLst/>
            <a:gdLst/>
            <a:ahLst/>
            <a:cxnLst/>
            <a:rect l="l" t="t" r="r" b="b"/>
            <a:pathLst>
              <a:path w="11976" h="1689">
                <a:moveTo>
                  <a:pt x="2247" y="381"/>
                </a:moveTo>
                <a:lnTo>
                  <a:pt x="11976" y="1689"/>
                </a:lnTo>
                <a:lnTo>
                  <a:pt x="0" y="0"/>
                </a:lnTo>
                <a:lnTo>
                  <a:pt x="2247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5047592" y="6608768"/>
            <a:ext cx="21526" cy="11607"/>
          </a:xfrm>
          <a:custGeom>
            <a:avLst/>
            <a:gdLst/>
            <a:ahLst/>
            <a:cxnLst/>
            <a:rect l="l" t="t" r="r" b="b"/>
            <a:pathLst>
              <a:path w="21526" h="11607">
                <a:moveTo>
                  <a:pt x="2997" y="0"/>
                </a:moveTo>
                <a:lnTo>
                  <a:pt x="0" y="2438"/>
                </a:lnTo>
                <a:lnTo>
                  <a:pt x="21526" y="5054"/>
                </a:lnTo>
                <a:lnTo>
                  <a:pt x="13093" y="11607"/>
                </a:lnTo>
                <a:lnTo>
                  <a:pt x="13093" y="11417"/>
                </a:lnTo>
                <a:lnTo>
                  <a:pt x="21335" y="50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5060692" y="6604843"/>
            <a:ext cx="25273" cy="15913"/>
          </a:xfrm>
          <a:custGeom>
            <a:avLst/>
            <a:gdLst/>
            <a:ahLst/>
            <a:cxnLst/>
            <a:rect l="l" t="t" r="r" b="b"/>
            <a:pathLst>
              <a:path w="25273" h="15913">
                <a:moveTo>
                  <a:pt x="0" y="15532"/>
                </a:moveTo>
                <a:lnTo>
                  <a:pt x="5054" y="15913"/>
                </a:lnTo>
                <a:lnTo>
                  <a:pt x="25273" y="558"/>
                </a:lnTo>
                <a:lnTo>
                  <a:pt x="20218" y="0"/>
                </a:lnTo>
                <a:lnTo>
                  <a:pt x="11417" y="6731"/>
                </a:lnTo>
                <a:lnTo>
                  <a:pt x="1866" y="5613"/>
                </a:lnTo>
                <a:lnTo>
                  <a:pt x="11417" y="6540"/>
                </a:lnTo>
                <a:lnTo>
                  <a:pt x="11417" y="673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5047590" y="6608763"/>
            <a:ext cx="2997" cy="2438"/>
          </a:xfrm>
          <a:custGeom>
            <a:avLst/>
            <a:gdLst/>
            <a:ahLst/>
            <a:cxnLst/>
            <a:rect l="l" t="t" r="r" b="b"/>
            <a:pathLst>
              <a:path w="2997" h="2438">
                <a:moveTo>
                  <a:pt x="0" y="2438"/>
                </a:moveTo>
                <a:lnTo>
                  <a:pt x="29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5047590" y="6611015"/>
            <a:ext cx="21526" cy="2806"/>
          </a:xfrm>
          <a:custGeom>
            <a:avLst/>
            <a:gdLst/>
            <a:ahLst/>
            <a:cxnLst/>
            <a:rect l="l" t="t" r="r" b="b"/>
            <a:pathLst>
              <a:path w="21526" h="2806">
                <a:moveTo>
                  <a:pt x="0" y="0"/>
                </a:moveTo>
                <a:lnTo>
                  <a:pt x="21526" y="28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5060878" y="6620187"/>
            <a:ext cx="4864" cy="558"/>
          </a:xfrm>
          <a:custGeom>
            <a:avLst/>
            <a:gdLst/>
            <a:ahLst/>
            <a:cxnLst/>
            <a:rect l="l" t="t" r="r" b="b"/>
            <a:pathLst>
              <a:path w="4864" h="558">
                <a:moveTo>
                  <a:pt x="0" y="0"/>
                </a:moveTo>
                <a:lnTo>
                  <a:pt x="4864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5063124" y="6663983"/>
            <a:ext cx="26009" cy="19837"/>
          </a:xfrm>
          <a:custGeom>
            <a:avLst/>
            <a:gdLst/>
            <a:ahLst/>
            <a:cxnLst/>
            <a:rect l="l" t="t" r="r" b="b"/>
            <a:pathLst>
              <a:path w="26009" h="19837">
                <a:moveTo>
                  <a:pt x="0" y="19837"/>
                </a:moveTo>
                <a:lnTo>
                  <a:pt x="2600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5075477" y="6608392"/>
            <a:ext cx="16294" cy="9550"/>
          </a:xfrm>
          <a:custGeom>
            <a:avLst/>
            <a:gdLst/>
            <a:ahLst/>
            <a:cxnLst/>
            <a:rect l="l" t="t" r="r" b="b"/>
            <a:pathLst>
              <a:path w="16294" h="9550">
                <a:moveTo>
                  <a:pt x="0" y="9359"/>
                </a:moveTo>
                <a:lnTo>
                  <a:pt x="11976" y="190"/>
                </a:lnTo>
                <a:lnTo>
                  <a:pt x="16294" y="571"/>
                </a:lnTo>
                <a:lnTo>
                  <a:pt x="4305" y="9550"/>
                </a:lnTo>
                <a:lnTo>
                  <a:pt x="0" y="9359"/>
                </a:lnTo>
                <a:lnTo>
                  <a:pt x="0" y="9169"/>
                </a:lnTo>
                <a:lnTo>
                  <a:pt x="11976" y="0"/>
                </a:lnTo>
                <a:lnTo>
                  <a:pt x="11976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5075664" y="6617566"/>
            <a:ext cx="4114" cy="381"/>
          </a:xfrm>
          <a:custGeom>
            <a:avLst/>
            <a:gdLst/>
            <a:ahLst/>
            <a:cxnLst/>
            <a:rect l="l" t="t" r="r" b="b"/>
            <a:pathLst>
              <a:path w="4114" h="380">
                <a:moveTo>
                  <a:pt x="0" y="0"/>
                </a:moveTo>
                <a:lnTo>
                  <a:pt x="4114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5065746" y="6605402"/>
            <a:ext cx="20027" cy="15341"/>
          </a:xfrm>
          <a:custGeom>
            <a:avLst/>
            <a:gdLst/>
            <a:ahLst/>
            <a:cxnLst/>
            <a:rect l="l" t="t" r="r" b="b"/>
            <a:pathLst>
              <a:path w="20027" h="15341">
                <a:moveTo>
                  <a:pt x="20027" y="0"/>
                </a:moveTo>
                <a:lnTo>
                  <a:pt x="0" y="1534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5072112" y="6604835"/>
            <a:ext cx="8788" cy="6553"/>
          </a:xfrm>
          <a:custGeom>
            <a:avLst/>
            <a:gdLst/>
            <a:ahLst/>
            <a:cxnLst/>
            <a:rect l="l" t="t" r="r" b="b"/>
            <a:pathLst>
              <a:path w="8788" h="6553">
                <a:moveTo>
                  <a:pt x="0" y="6553"/>
                </a:moveTo>
                <a:lnTo>
                  <a:pt x="878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5079784" y="6608960"/>
            <a:ext cx="11785" cy="8978"/>
          </a:xfrm>
          <a:custGeom>
            <a:avLst/>
            <a:gdLst/>
            <a:ahLst/>
            <a:cxnLst/>
            <a:rect l="l" t="t" r="r" b="b"/>
            <a:pathLst>
              <a:path w="11785" h="8978">
                <a:moveTo>
                  <a:pt x="0" y="8978"/>
                </a:moveTo>
                <a:lnTo>
                  <a:pt x="1178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5080906" y="6604838"/>
            <a:ext cx="5054" cy="558"/>
          </a:xfrm>
          <a:custGeom>
            <a:avLst/>
            <a:gdLst/>
            <a:ahLst/>
            <a:cxnLst/>
            <a:rect l="l" t="t" r="r" b="b"/>
            <a:pathLst>
              <a:path w="5054" h="558">
                <a:moveTo>
                  <a:pt x="0" y="0"/>
                </a:moveTo>
                <a:lnTo>
                  <a:pt x="5054" y="380"/>
                </a:lnTo>
                <a:lnTo>
                  <a:pt x="5054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5083710" y="6663796"/>
            <a:ext cx="5613" cy="558"/>
          </a:xfrm>
          <a:custGeom>
            <a:avLst/>
            <a:gdLst/>
            <a:ahLst/>
            <a:cxnLst/>
            <a:rect l="l" t="t" r="r" b="b"/>
            <a:pathLst>
              <a:path w="5613" h="558">
                <a:moveTo>
                  <a:pt x="0" y="558"/>
                </a:moveTo>
                <a:lnTo>
                  <a:pt x="5613" y="0"/>
                </a:lnTo>
                <a:lnTo>
                  <a:pt x="5613" y="1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5087076" y="6611388"/>
            <a:ext cx="9740" cy="4864"/>
          </a:xfrm>
          <a:custGeom>
            <a:avLst/>
            <a:gdLst/>
            <a:ahLst/>
            <a:cxnLst/>
            <a:rect l="l" t="t" r="r" b="b"/>
            <a:pathLst>
              <a:path w="9740" h="4864">
                <a:moveTo>
                  <a:pt x="6184" y="0"/>
                </a:moveTo>
                <a:lnTo>
                  <a:pt x="0" y="4686"/>
                </a:lnTo>
                <a:lnTo>
                  <a:pt x="0" y="4864"/>
                </a:lnTo>
                <a:lnTo>
                  <a:pt x="6184" y="0"/>
                </a:lnTo>
                <a:lnTo>
                  <a:pt x="9740" y="190"/>
                </a:lnTo>
                <a:lnTo>
                  <a:pt x="618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5087270" y="6611574"/>
            <a:ext cx="9359" cy="4686"/>
          </a:xfrm>
          <a:custGeom>
            <a:avLst/>
            <a:gdLst/>
            <a:ahLst/>
            <a:cxnLst/>
            <a:rect l="l" t="t" r="r" b="b"/>
            <a:pathLst>
              <a:path w="9359" h="4686">
                <a:moveTo>
                  <a:pt x="0" y="4495"/>
                </a:moveTo>
                <a:lnTo>
                  <a:pt x="3365" y="4686"/>
                </a:ln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5090636" y="6611570"/>
            <a:ext cx="6184" cy="4876"/>
          </a:xfrm>
          <a:custGeom>
            <a:avLst/>
            <a:gdLst/>
            <a:ahLst/>
            <a:cxnLst/>
            <a:rect l="l" t="t" r="r" b="b"/>
            <a:pathLst>
              <a:path w="6184" h="4876">
                <a:moveTo>
                  <a:pt x="0" y="4686"/>
                </a:moveTo>
                <a:lnTo>
                  <a:pt x="0" y="4876"/>
                </a:lnTo>
                <a:lnTo>
                  <a:pt x="618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5087080" y="6616254"/>
            <a:ext cx="3556" cy="190"/>
          </a:xfrm>
          <a:custGeom>
            <a:avLst/>
            <a:gdLst/>
            <a:ahLst/>
            <a:cxnLst/>
            <a:rect l="l" t="t" r="r" b="b"/>
            <a:pathLst>
              <a:path w="3555" h="190">
                <a:moveTo>
                  <a:pt x="3555" y="190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5087458" y="6608399"/>
            <a:ext cx="4305" cy="558"/>
          </a:xfrm>
          <a:custGeom>
            <a:avLst/>
            <a:gdLst/>
            <a:ahLst/>
            <a:cxnLst/>
            <a:rect l="l" t="t" r="r" b="b"/>
            <a:pathLst>
              <a:path w="4305" h="558">
                <a:moveTo>
                  <a:pt x="4305" y="558"/>
                </a:moveTo>
                <a:lnTo>
                  <a:pt x="4305" y="36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5394774" y="6459409"/>
            <a:ext cx="46609" cy="17411"/>
          </a:xfrm>
          <a:custGeom>
            <a:avLst/>
            <a:gdLst/>
            <a:ahLst/>
            <a:cxnLst/>
            <a:rect l="l" t="t" r="r" b="b"/>
            <a:pathLst>
              <a:path w="46609" h="17411">
                <a:moveTo>
                  <a:pt x="0" y="380"/>
                </a:moveTo>
                <a:lnTo>
                  <a:pt x="9918" y="17411"/>
                </a:lnTo>
                <a:lnTo>
                  <a:pt x="4660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1903300" y="8055138"/>
            <a:ext cx="12166" cy="44170"/>
          </a:xfrm>
          <a:custGeom>
            <a:avLst/>
            <a:gdLst/>
            <a:ahLst/>
            <a:cxnLst/>
            <a:rect l="l" t="t" r="r" b="b"/>
            <a:pathLst>
              <a:path w="12166" h="44170">
                <a:moveTo>
                  <a:pt x="12166" y="44170"/>
                </a:moveTo>
                <a:lnTo>
                  <a:pt x="8420" y="39306"/>
                </a:lnTo>
                <a:lnTo>
                  <a:pt x="8229" y="38938"/>
                </a:lnTo>
                <a:lnTo>
                  <a:pt x="5613" y="33502"/>
                </a:lnTo>
                <a:lnTo>
                  <a:pt x="2997" y="28079"/>
                </a:lnTo>
                <a:lnTo>
                  <a:pt x="2806" y="27698"/>
                </a:lnTo>
                <a:lnTo>
                  <a:pt x="1498" y="21717"/>
                </a:lnTo>
                <a:lnTo>
                  <a:pt x="0" y="16281"/>
                </a:lnTo>
                <a:lnTo>
                  <a:pt x="0" y="15722"/>
                </a:lnTo>
                <a:lnTo>
                  <a:pt x="0" y="10109"/>
                </a:lnTo>
                <a:lnTo>
                  <a:pt x="0" y="5245"/>
                </a:lnTo>
                <a:lnTo>
                  <a:pt x="0" y="4686"/>
                </a:lnTo>
                <a:lnTo>
                  <a:pt x="149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1923700" y="8042601"/>
            <a:ext cx="33883" cy="63080"/>
          </a:xfrm>
          <a:custGeom>
            <a:avLst/>
            <a:gdLst/>
            <a:ahLst/>
            <a:cxnLst/>
            <a:rect l="l" t="t" r="r" b="b"/>
            <a:pathLst>
              <a:path w="33883" h="63080">
                <a:moveTo>
                  <a:pt x="0" y="0"/>
                </a:moveTo>
                <a:lnTo>
                  <a:pt x="4305" y="749"/>
                </a:lnTo>
                <a:lnTo>
                  <a:pt x="5054" y="1117"/>
                </a:lnTo>
                <a:lnTo>
                  <a:pt x="8788" y="3378"/>
                </a:lnTo>
                <a:lnTo>
                  <a:pt x="13296" y="5994"/>
                </a:lnTo>
                <a:lnTo>
                  <a:pt x="13665" y="6362"/>
                </a:lnTo>
                <a:lnTo>
                  <a:pt x="17411" y="10109"/>
                </a:lnTo>
                <a:lnTo>
                  <a:pt x="21526" y="14414"/>
                </a:lnTo>
                <a:lnTo>
                  <a:pt x="21704" y="14782"/>
                </a:lnTo>
                <a:lnTo>
                  <a:pt x="24892" y="19837"/>
                </a:lnTo>
                <a:lnTo>
                  <a:pt x="28079" y="24904"/>
                </a:lnTo>
                <a:lnTo>
                  <a:pt x="28257" y="25272"/>
                </a:lnTo>
                <a:lnTo>
                  <a:pt x="30314" y="31076"/>
                </a:lnTo>
                <a:lnTo>
                  <a:pt x="32384" y="36690"/>
                </a:lnTo>
                <a:lnTo>
                  <a:pt x="32194" y="37058"/>
                </a:lnTo>
                <a:lnTo>
                  <a:pt x="33312" y="42862"/>
                </a:lnTo>
                <a:lnTo>
                  <a:pt x="33693" y="45669"/>
                </a:lnTo>
                <a:lnTo>
                  <a:pt x="33693" y="45859"/>
                </a:lnTo>
                <a:lnTo>
                  <a:pt x="33693" y="48666"/>
                </a:lnTo>
                <a:lnTo>
                  <a:pt x="33693" y="51282"/>
                </a:lnTo>
                <a:lnTo>
                  <a:pt x="33883" y="51473"/>
                </a:lnTo>
                <a:lnTo>
                  <a:pt x="33312" y="53898"/>
                </a:lnTo>
                <a:lnTo>
                  <a:pt x="32194" y="58394"/>
                </a:lnTo>
                <a:lnTo>
                  <a:pt x="32194" y="58775"/>
                </a:lnTo>
                <a:lnTo>
                  <a:pt x="30314" y="6308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1897487" y="8037929"/>
            <a:ext cx="19100" cy="69621"/>
          </a:xfrm>
          <a:custGeom>
            <a:avLst/>
            <a:gdLst/>
            <a:ahLst/>
            <a:cxnLst/>
            <a:rect l="l" t="t" r="r" b="b"/>
            <a:pathLst>
              <a:path w="19100" h="69621">
                <a:moveTo>
                  <a:pt x="19100" y="69621"/>
                </a:moveTo>
                <a:lnTo>
                  <a:pt x="15366" y="65874"/>
                </a:lnTo>
                <a:lnTo>
                  <a:pt x="15176" y="65684"/>
                </a:lnTo>
                <a:lnTo>
                  <a:pt x="12547" y="61201"/>
                </a:lnTo>
                <a:lnTo>
                  <a:pt x="8623" y="55206"/>
                </a:lnTo>
                <a:lnTo>
                  <a:pt x="8432" y="55029"/>
                </a:lnTo>
                <a:lnTo>
                  <a:pt x="5803" y="48475"/>
                </a:lnTo>
                <a:lnTo>
                  <a:pt x="2997" y="41922"/>
                </a:lnTo>
                <a:lnTo>
                  <a:pt x="2997" y="41541"/>
                </a:lnTo>
                <a:lnTo>
                  <a:pt x="1511" y="34810"/>
                </a:lnTo>
                <a:lnTo>
                  <a:pt x="203" y="28448"/>
                </a:lnTo>
                <a:lnTo>
                  <a:pt x="0" y="27889"/>
                </a:lnTo>
                <a:lnTo>
                  <a:pt x="0" y="21526"/>
                </a:lnTo>
                <a:lnTo>
                  <a:pt x="0" y="15722"/>
                </a:lnTo>
                <a:lnTo>
                  <a:pt x="0" y="15151"/>
                </a:lnTo>
                <a:lnTo>
                  <a:pt x="1511" y="9537"/>
                </a:lnTo>
                <a:lnTo>
                  <a:pt x="2819" y="4851"/>
                </a:lnTo>
                <a:lnTo>
                  <a:pt x="2997" y="4114"/>
                </a:lnTo>
                <a:lnTo>
                  <a:pt x="5803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1928381" y="8029872"/>
            <a:ext cx="41173" cy="85534"/>
          </a:xfrm>
          <a:custGeom>
            <a:avLst/>
            <a:gdLst/>
            <a:ahLst/>
            <a:cxnLst/>
            <a:rect l="l" t="t" r="r" b="b"/>
            <a:pathLst>
              <a:path w="41173" h="85534">
                <a:moveTo>
                  <a:pt x="0" y="0"/>
                </a:moveTo>
                <a:lnTo>
                  <a:pt x="5245" y="1689"/>
                </a:lnTo>
                <a:lnTo>
                  <a:pt x="5803" y="2070"/>
                </a:lnTo>
                <a:lnTo>
                  <a:pt x="10299" y="5054"/>
                </a:lnTo>
                <a:lnTo>
                  <a:pt x="15532" y="8420"/>
                </a:lnTo>
                <a:lnTo>
                  <a:pt x="15722" y="8801"/>
                </a:lnTo>
                <a:lnTo>
                  <a:pt x="20218" y="13296"/>
                </a:lnTo>
                <a:lnTo>
                  <a:pt x="23774" y="17030"/>
                </a:lnTo>
                <a:lnTo>
                  <a:pt x="23393" y="17602"/>
                </a:lnTo>
                <a:lnTo>
                  <a:pt x="26771" y="21716"/>
                </a:lnTo>
                <a:lnTo>
                  <a:pt x="27698" y="23025"/>
                </a:lnTo>
                <a:lnTo>
                  <a:pt x="28079" y="23025"/>
                </a:lnTo>
                <a:lnTo>
                  <a:pt x="28816" y="24333"/>
                </a:lnTo>
                <a:lnTo>
                  <a:pt x="32372" y="30695"/>
                </a:lnTo>
                <a:lnTo>
                  <a:pt x="32753" y="30695"/>
                </a:lnTo>
                <a:lnTo>
                  <a:pt x="35560" y="37249"/>
                </a:lnTo>
                <a:lnTo>
                  <a:pt x="38176" y="43611"/>
                </a:lnTo>
                <a:lnTo>
                  <a:pt x="38366" y="43992"/>
                </a:lnTo>
                <a:lnTo>
                  <a:pt x="39674" y="50723"/>
                </a:lnTo>
                <a:lnTo>
                  <a:pt x="41173" y="57086"/>
                </a:lnTo>
                <a:lnTo>
                  <a:pt x="41173" y="57645"/>
                </a:lnTo>
                <a:lnTo>
                  <a:pt x="41173" y="64007"/>
                </a:lnTo>
                <a:lnTo>
                  <a:pt x="41173" y="69811"/>
                </a:lnTo>
                <a:lnTo>
                  <a:pt x="41173" y="70573"/>
                </a:lnTo>
                <a:lnTo>
                  <a:pt x="39674" y="75984"/>
                </a:lnTo>
                <a:lnTo>
                  <a:pt x="38557" y="80670"/>
                </a:lnTo>
                <a:lnTo>
                  <a:pt x="38176" y="81419"/>
                </a:lnTo>
                <a:lnTo>
                  <a:pt x="35560" y="85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1916587" y="8107556"/>
            <a:ext cx="22085" cy="15900"/>
          </a:xfrm>
          <a:custGeom>
            <a:avLst/>
            <a:gdLst/>
            <a:ahLst/>
            <a:cxnLst/>
            <a:rect l="l" t="t" r="r" b="b"/>
            <a:pathLst>
              <a:path w="22085" h="15900">
                <a:moveTo>
                  <a:pt x="22085" y="15900"/>
                </a:moveTo>
                <a:lnTo>
                  <a:pt x="16852" y="14211"/>
                </a:lnTo>
                <a:lnTo>
                  <a:pt x="16471" y="13842"/>
                </a:lnTo>
                <a:lnTo>
                  <a:pt x="11785" y="10845"/>
                </a:lnTo>
                <a:lnTo>
                  <a:pt x="6743" y="7480"/>
                </a:lnTo>
                <a:lnTo>
                  <a:pt x="6743" y="6921"/>
                </a:lnTo>
                <a:lnTo>
                  <a:pt x="2057" y="2603"/>
                </a:lnTo>
                <a:lnTo>
                  <a:pt x="749" y="1485"/>
                </a:lnTo>
                <a:lnTo>
                  <a:pt x="749" y="130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1897499" y="8031001"/>
            <a:ext cx="41363" cy="92646"/>
          </a:xfrm>
          <a:custGeom>
            <a:avLst/>
            <a:gdLst/>
            <a:ahLst/>
            <a:cxnLst/>
            <a:rect l="l" t="t" r="r" b="b"/>
            <a:pathLst>
              <a:path w="41363" h="92646">
                <a:moveTo>
                  <a:pt x="12725" y="0"/>
                </a:moveTo>
                <a:lnTo>
                  <a:pt x="9169" y="3174"/>
                </a:lnTo>
                <a:lnTo>
                  <a:pt x="5803" y="6553"/>
                </a:lnTo>
                <a:lnTo>
                  <a:pt x="5803" y="6743"/>
                </a:lnTo>
                <a:lnTo>
                  <a:pt x="3556" y="11417"/>
                </a:lnTo>
                <a:lnTo>
                  <a:pt x="2806" y="11417"/>
                </a:lnTo>
                <a:lnTo>
                  <a:pt x="1498" y="16281"/>
                </a:lnTo>
                <a:lnTo>
                  <a:pt x="0" y="21894"/>
                </a:lnTo>
                <a:lnTo>
                  <a:pt x="0" y="22453"/>
                </a:lnTo>
                <a:lnTo>
                  <a:pt x="0" y="28257"/>
                </a:lnTo>
                <a:lnTo>
                  <a:pt x="0" y="34810"/>
                </a:lnTo>
                <a:lnTo>
                  <a:pt x="558" y="35001"/>
                </a:lnTo>
                <a:lnTo>
                  <a:pt x="1498" y="41732"/>
                </a:lnTo>
                <a:lnTo>
                  <a:pt x="1498" y="41922"/>
                </a:lnTo>
                <a:lnTo>
                  <a:pt x="1689" y="42290"/>
                </a:lnTo>
                <a:lnTo>
                  <a:pt x="3746" y="48844"/>
                </a:lnTo>
                <a:lnTo>
                  <a:pt x="3187" y="49225"/>
                </a:lnTo>
                <a:lnTo>
                  <a:pt x="5803" y="55397"/>
                </a:lnTo>
                <a:lnTo>
                  <a:pt x="8432" y="61950"/>
                </a:lnTo>
                <a:lnTo>
                  <a:pt x="8610" y="62141"/>
                </a:lnTo>
                <a:lnTo>
                  <a:pt x="12534" y="68122"/>
                </a:lnTo>
                <a:lnTo>
                  <a:pt x="16103" y="73926"/>
                </a:lnTo>
                <a:lnTo>
                  <a:pt x="16471" y="74294"/>
                </a:lnTo>
                <a:lnTo>
                  <a:pt x="21145" y="79159"/>
                </a:lnTo>
                <a:lnTo>
                  <a:pt x="25450" y="83845"/>
                </a:lnTo>
                <a:lnTo>
                  <a:pt x="25819" y="84226"/>
                </a:lnTo>
                <a:lnTo>
                  <a:pt x="31064" y="87591"/>
                </a:lnTo>
                <a:lnTo>
                  <a:pt x="35560" y="90589"/>
                </a:lnTo>
                <a:lnTo>
                  <a:pt x="36118" y="90957"/>
                </a:lnTo>
                <a:lnTo>
                  <a:pt x="41363" y="926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1928751" y="8029313"/>
            <a:ext cx="41554" cy="86283"/>
          </a:xfrm>
          <a:custGeom>
            <a:avLst/>
            <a:gdLst/>
            <a:ahLst/>
            <a:cxnLst/>
            <a:rect l="l" t="t" r="r" b="b"/>
            <a:pathLst>
              <a:path w="41554" h="86283">
                <a:moveTo>
                  <a:pt x="35750" y="86283"/>
                </a:moveTo>
                <a:lnTo>
                  <a:pt x="38557" y="81978"/>
                </a:lnTo>
                <a:lnTo>
                  <a:pt x="38925" y="81419"/>
                </a:lnTo>
                <a:lnTo>
                  <a:pt x="40055" y="76542"/>
                </a:lnTo>
                <a:lnTo>
                  <a:pt x="41554" y="70942"/>
                </a:lnTo>
                <a:lnTo>
                  <a:pt x="41554" y="70383"/>
                </a:lnTo>
                <a:lnTo>
                  <a:pt x="41554" y="64579"/>
                </a:lnTo>
                <a:lnTo>
                  <a:pt x="41554" y="58026"/>
                </a:lnTo>
                <a:lnTo>
                  <a:pt x="41554" y="57645"/>
                </a:lnTo>
                <a:lnTo>
                  <a:pt x="40055" y="51104"/>
                </a:lnTo>
                <a:lnTo>
                  <a:pt x="38747" y="44361"/>
                </a:lnTo>
                <a:lnTo>
                  <a:pt x="38557" y="43992"/>
                </a:lnTo>
                <a:lnTo>
                  <a:pt x="35750" y="37439"/>
                </a:lnTo>
                <a:lnTo>
                  <a:pt x="33134" y="30886"/>
                </a:lnTo>
                <a:lnTo>
                  <a:pt x="32943" y="30518"/>
                </a:lnTo>
                <a:lnTo>
                  <a:pt x="29006" y="24523"/>
                </a:lnTo>
                <a:lnTo>
                  <a:pt x="25260" y="18719"/>
                </a:lnTo>
                <a:lnTo>
                  <a:pt x="25082" y="18338"/>
                </a:lnTo>
                <a:lnTo>
                  <a:pt x="20408" y="13284"/>
                </a:lnTo>
                <a:lnTo>
                  <a:pt x="15913" y="8801"/>
                </a:lnTo>
                <a:lnTo>
                  <a:pt x="15722" y="8420"/>
                </a:lnTo>
                <a:lnTo>
                  <a:pt x="10477" y="5054"/>
                </a:lnTo>
                <a:lnTo>
                  <a:pt x="5803" y="2057"/>
                </a:lnTo>
                <a:lnTo>
                  <a:pt x="5245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1952522" y="8017899"/>
            <a:ext cx="41554" cy="86271"/>
          </a:xfrm>
          <a:custGeom>
            <a:avLst/>
            <a:gdLst/>
            <a:ahLst/>
            <a:cxnLst/>
            <a:rect l="l" t="t" r="r" b="b"/>
            <a:pathLst>
              <a:path w="41554" h="86271">
                <a:moveTo>
                  <a:pt x="0" y="0"/>
                </a:moveTo>
                <a:lnTo>
                  <a:pt x="1879" y="939"/>
                </a:lnTo>
                <a:lnTo>
                  <a:pt x="3556" y="1689"/>
                </a:lnTo>
                <a:lnTo>
                  <a:pt x="6921" y="3365"/>
                </a:lnTo>
                <a:lnTo>
                  <a:pt x="7493" y="2997"/>
                </a:lnTo>
                <a:lnTo>
                  <a:pt x="10490" y="5054"/>
                </a:lnTo>
                <a:lnTo>
                  <a:pt x="15532" y="8610"/>
                </a:lnTo>
                <a:lnTo>
                  <a:pt x="15913" y="8788"/>
                </a:lnTo>
                <a:lnTo>
                  <a:pt x="20396" y="13474"/>
                </a:lnTo>
                <a:lnTo>
                  <a:pt x="25082" y="18338"/>
                </a:lnTo>
                <a:lnTo>
                  <a:pt x="25273" y="18707"/>
                </a:lnTo>
                <a:lnTo>
                  <a:pt x="29006" y="24511"/>
                </a:lnTo>
                <a:lnTo>
                  <a:pt x="32943" y="30505"/>
                </a:lnTo>
                <a:lnTo>
                  <a:pt x="33134" y="30886"/>
                </a:lnTo>
                <a:lnTo>
                  <a:pt x="35750" y="37426"/>
                </a:lnTo>
                <a:lnTo>
                  <a:pt x="38557" y="43980"/>
                </a:lnTo>
                <a:lnTo>
                  <a:pt x="38747" y="44361"/>
                </a:lnTo>
                <a:lnTo>
                  <a:pt x="40055" y="51282"/>
                </a:lnTo>
                <a:lnTo>
                  <a:pt x="41554" y="57645"/>
                </a:lnTo>
                <a:lnTo>
                  <a:pt x="41554" y="58013"/>
                </a:lnTo>
                <a:lnTo>
                  <a:pt x="41554" y="64566"/>
                </a:lnTo>
                <a:lnTo>
                  <a:pt x="41554" y="70370"/>
                </a:lnTo>
                <a:lnTo>
                  <a:pt x="41554" y="71120"/>
                </a:lnTo>
                <a:lnTo>
                  <a:pt x="40055" y="76555"/>
                </a:lnTo>
                <a:lnTo>
                  <a:pt x="38747" y="81407"/>
                </a:lnTo>
                <a:lnTo>
                  <a:pt x="38557" y="82156"/>
                </a:lnTo>
                <a:lnTo>
                  <a:pt x="35750" y="8627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1952896" y="8017897"/>
            <a:ext cx="41363" cy="86093"/>
          </a:xfrm>
          <a:custGeom>
            <a:avLst/>
            <a:gdLst/>
            <a:ahLst/>
            <a:cxnLst/>
            <a:rect l="l" t="t" r="r" b="b"/>
            <a:pathLst>
              <a:path w="41363" h="86093">
                <a:moveTo>
                  <a:pt x="35560" y="86093"/>
                </a:moveTo>
                <a:lnTo>
                  <a:pt x="38366" y="81978"/>
                </a:lnTo>
                <a:lnTo>
                  <a:pt x="38557" y="81229"/>
                </a:lnTo>
                <a:lnTo>
                  <a:pt x="39865" y="76365"/>
                </a:lnTo>
                <a:lnTo>
                  <a:pt x="41363" y="70751"/>
                </a:lnTo>
                <a:lnTo>
                  <a:pt x="41363" y="70192"/>
                </a:lnTo>
                <a:lnTo>
                  <a:pt x="41363" y="64388"/>
                </a:lnTo>
                <a:lnTo>
                  <a:pt x="41363" y="57835"/>
                </a:lnTo>
                <a:lnTo>
                  <a:pt x="41363" y="57454"/>
                </a:lnTo>
                <a:lnTo>
                  <a:pt x="39865" y="50914"/>
                </a:lnTo>
                <a:lnTo>
                  <a:pt x="38557" y="44170"/>
                </a:lnTo>
                <a:lnTo>
                  <a:pt x="38366" y="43802"/>
                </a:lnTo>
                <a:lnTo>
                  <a:pt x="35750" y="37249"/>
                </a:lnTo>
                <a:lnTo>
                  <a:pt x="32943" y="30695"/>
                </a:lnTo>
                <a:lnTo>
                  <a:pt x="32753" y="30505"/>
                </a:lnTo>
                <a:lnTo>
                  <a:pt x="29006" y="24523"/>
                </a:lnTo>
                <a:lnTo>
                  <a:pt x="25260" y="18719"/>
                </a:lnTo>
                <a:lnTo>
                  <a:pt x="25082" y="18338"/>
                </a:lnTo>
                <a:lnTo>
                  <a:pt x="20218" y="13474"/>
                </a:lnTo>
                <a:lnTo>
                  <a:pt x="15913" y="8801"/>
                </a:lnTo>
                <a:lnTo>
                  <a:pt x="15544" y="8420"/>
                </a:lnTo>
                <a:lnTo>
                  <a:pt x="10299" y="5054"/>
                </a:lnTo>
                <a:lnTo>
                  <a:pt x="5803" y="2057"/>
                </a:lnTo>
                <a:lnTo>
                  <a:pt x="5245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2072485" y="7983273"/>
            <a:ext cx="23406" cy="43421"/>
          </a:xfrm>
          <a:custGeom>
            <a:avLst/>
            <a:gdLst/>
            <a:ahLst/>
            <a:cxnLst/>
            <a:rect l="l" t="t" r="r" b="b"/>
            <a:pathLst>
              <a:path w="23406" h="43421">
                <a:moveTo>
                  <a:pt x="20967" y="43421"/>
                </a:moveTo>
                <a:lnTo>
                  <a:pt x="22275" y="40805"/>
                </a:lnTo>
                <a:lnTo>
                  <a:pt x="22479" y="40246"/>
                </a:lnTo>
                <a:lnTo>
                  <a:pt x="22847" y="37236"/>
                </a:lnTo>
                <a:lnTo>
                  <a:pt x="23406" y="33693"/>
                </a:lnTo>
                <a:lnTo>
                  <a:pt x="23406" y="33324"/>
                </a:lnTo>
                <a:lnTo>
                  <a:pt x="22847" y="29565"/>
                </a:lnTo>
                <a:lnTo>
                  <a:pt x="22479" y="25641"/>
                </a:lnTo>
                <a:lnTo>
                  <a:pt x="22275" y="25260"/>
                </a:lnTo>
                <a:lnTo>
                  <a:pt x="20967" y="21526"/>
                </a:lnTo>
                <a:lnTo>
                  <a:pt x="19469" y="17411"/>
                </a:lnTo>
                <a:lnTo>
                  <a:pt x="19469" y="17221"/>
                </a:lnTo>
                <a:lnTo>
                  <a:pt x="17233" y="13665"/>
                </a:lnTo>
                <a:lnTo>
                  <a:pt x="14986" y="10109"/>
                </a:lnTo>
                <a:lnTo>
                  <a:pt x="14795" y="9918"/>
                </a:lnTo>
                <a:lnTo>
                  <a:pt x="11988" y="6934"/>
                </a:lnTo>
                <a:lnTo>
                  <a:pt x="9550" y="4305"/>
                </a:lnTo>
                <a:lnTo>
                  <a:pt x="9182" y="4114"/>
                </a:lnTo>
                <a:lnTo>
                  <a:pt x="5994" y="2247"/>
                </a:lnTo>
                <a:lnTo>
                  <a:pt x="3378" y="749"/>
                </a:lnTo>
                <a:lnTo>
                  <a:pt x="2997" y="55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2066880" y="7983081"/>
            <a:ext cx="29946" cy="47358"/>
          </a:xfrm>
          <a:custGeom>
            <a:avLst/>
            <a:gdLst/>
            <a:ahLst/>
            <a:cxnLst/>
            <a:rect l="l" t="t" r="r" b="b"/>
            <a:pathLst>
              <a:path w="29946" h="47358">
                <a:moveTo>
                  <a:pt x="23393" y="47358"/>
                </a:moveTo>
                <a:lnTo>
                  <a:pt x="25260" y="45288"/>
                </a:lnTo>
                <a:lnTo>
                  <a:pt x="27127" y="43243"/>
                </a:lnTo>
                <a:lnTo>
                  <a:pt x="27330" y="42862"/>
                </a:lnTo>
                <a:lnTo>
                  <a:pt x="27508" y="42494"/>
                </a:lnTo>
                <a:lnTo>
                  <a:pt x="28638" y="39497"/>
                </a:lnTo>
                <a:lnTo>
                  <a:pt x="29006" y="39306"/>
                </a:lnTo>
                <a:lnTo>
                  <a:pt x="29387" y="36499"/>
                </a:lnTo>
                <a:lnTo>
                  <a:pt x="29946" y="32753"/>
                </a:lnTo>
                <a:lnTo>
                  <a:pt x="29946" y="32372"/>
                </a:lnTo>
                <a:lnTo>
                  <a:pt x="29387" y="28638"/>
                </a:lnTo>
                <a:lnTo>
                  <a:pt x="29006" y="24892"/>
                </a:lnTo>
                <a:lnTo>
                  <a:pt x="28816" y="24523"/>
                </a:lnTo>
                <a:lnTo>
                  <a:pt x="27508" y="20967"/>
                </a:lnTo>
                <a:lnTo>
                  <a:pt x="26200" y="17030"/>
                </a:lnTo>
                <a:lnTo>
                  <a:pt x="26009" y="16852"/>
                </a:lnTo>
                <a:lnTo>
                  <a:pt x="23952" y="13474"/>
                </a:lnTo>
                <a:lnTo>
                  <a:pt x="21894" y="10109"/>
                </a:lnTo>
                <a:lnTo>
                  <a:pt x="21894" y="9918"/>
                </a:lnTo>
                <a:lnTo>
                  <a:pt x="19088" y="7112"/>
                </a:lnTo>
                <a:lnTo>
                  <a:pt x="16471" y="4495"/>
                </a:lnTo>
                <a:lnTo>
                  <a:pt x="16281" y="4305"/>
                </a:lnTo>
                <a:lnTo>
                  <a:pt x="13093" y="2438"/>
                </a:lnTo>
                <a:lnTo>
                  <a:pt x="10477" y="939"/>
                </a:lnTo>
                <a:lnTo>
                  <a:pt x="10096" y="1130"/>
                </a:lnTo>
                <a:lnTo>
                  <a:pt x="7112" y="190"/>
                </a:lnTo>
                <a:lnTo>
                  <a:pt x="6743" y="0"/>
                </a:lnTo>
                <a:lnTo>
                  <a:pt x="6362" y="0"/>
                </a:lnTo>
                <a:lnTo>
                  <a:pt x="3556" y="0"/>
                </a:lnTo>
                <a:lnTo>
                  <a:pt x="749" y="381"/>
                </a:lnTo>
                <a:lnTo>
                  <a:pt x="381" y="381"/>
                </a:lnTo>
                <a:lnTo>
                  <a:pt x="0" y="57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1904795" y="8042607"/>
            <a:ext cx="18897" cy="12534"/>
          </a:xfrm>
          <a:custGeom>
            <a:avLst/>
            <a:gdLst/>
            <a:ahLst/>
            <a:cxnLst/>
            <a:rect l="l" t="t" r="r" b="b"/>
            <a:pathLst>
              <a:path w="18897" h="12534">
                <a:moveTo>
                  <a:pt x="0" y="12534"/>
                </a:moveTo>
                <a:lnTo>
                  <a:pt x="4114" y="4864"/>
                </a:lnTo>
                <a:lnTo>
                  <a:pt x="10668" y="558"/>
                </a:lnTo>
                <a:lnTo>
                  <a:pt x="188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1915460" y="8099310"/>
            <a:ext cx="38557" cy="14782"/>
          </a:xfrm>
          <a:custGeom>
            <a:avLst/>
            <a:gdLst/>
            <a:ahLst/>
            <a:cxnLst/>
            <a:rect l="l" t="t" r="r" b="b"/>
            <a:pathLst>
              <a:path w="38557" h="14782">
                <a:moveTo>
                  <a:pt x="38557" y="6362"/>
                </a:moveTo>
                <a:lnTo>
                  <a:pt x="33134" y="12357"/>
                </a:lnTo>
                <a:lnTo>
                  <a:pt x="25654" y="14782"/>
                </a:lnTo>
                <a:lnTo>
                  <a:pt x="17030" y="13474"/>
                </a:lnTo>
                <a:lnTo>
                  <a:pt x="15544" y="12547"/>
                </a:lnTo>
                <a:lnTo>
                  <a:pt x="8242" y="824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1903299" y="8028744"/>
            <a:ext cx="25082" cy="9182"/>
          </a:xfrm>
          <a:custGeom>
            <a:avLst/>
            <a:gdLst/>
            <a:ahLst/>
            <a:cxnLst/>
            <a:rect l="l" t="t" r="r" b="b"/>
            <a:pathLst>
              <a:path w="25082" h="9182">
                <a:moveTo>
                  <a:pt x="0" y="9182"/>
                </a:moveTo>
                <a:lnTo>
                  <a:pt x="6743" y="2819"/>
                </a:lnTo>
                <a:lnTo>
                  <a:pt x="15341" y="0"/>
                </a:lnTo>
                <a:lnTo>
                  <a:pt x="25082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1938668" y="8115410"/>
            <a:ext cx="25273" cy="9169"/>
          </a:xfrm>
          <a:custGeom>
            <a:avLst/>
            <a:gdLst/>
            <a:ahLst/>
            <a:cxnLst/>
            <a:rect l="l" t="t" r="r" b="b"/>
            <a:pathLst>
              <a:path w="25273" h="9169">
                <a:moveTo>
                  <a:pt x="25273" y="0"/>
                </a:moveTo>
                <a:lnTo>
                  <a:pt x="18529" y="6362"/>
                </a:lnTo>
                <a:lnTo>
                  <a:pt x="9931" y="9169"/>
                </a:lnTo>
                <a:lnTo>
                  <a:pt x="0" y="805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1938859" y="8115592"/>
            <a:ext cx="25641" cy="9169"/>
          </a:xfrm>
          <a:custGeom>
            <a:avLst/>
            <a:gdLst/>
            <a:ahLst/>
            <a:cxnLst/>
            <a:rect l="l" t="t" r="r" b="b"/>
            <a:pathLst>
              <a:path w="25641" h="9169">
                <a:moveTo>
                  <a:pt x="0" y="8051"/>
                </a:moveTo>
                <a:lnTo>
                  <a:pt x="10109" y="9169"/>
                </a:lnTo>
                <a:lnTo>
                  <a:pt x="18897" y="6362"/>
                </a:lnTo>
                <a:lnTo>
                  <a:pt x="2564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1910226" y="8016777"/>
            <a:ext cx="42303" cy="14224"/>
          </a:xfrm>
          <a:custGeom>
            <a:avLst/>
            <a:gdLst/>
            <a:ahLst/>
            <a:cxnLst/>
            <a:rect l="l" t="t" r="r" b="b"/>
            <a:pathLst>
              <a:path w="42303" h="14224">
                <a:moveTo>
                  <a:pt x="18529" y="12534"/>
                </a:moveTo>
                <a:lnTo>
                  <a:pt x="8610" y="11417"/>
                </a:lnTo>
                <a:lnTo>
                  <a:pt x="0" y="14223"/>
                </a:lnTo>
                <a:lnTo>
                  <a:pt x="23774" y="2806"/>
                </a:lnTo>
                <a:lnTo>
                  <a:pt x="32385" y="0"/>
                </a:lnTo>
                <a:lnTo>
                  <a:pt x="42303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1981526" y="8103986"/>
            <a:ext cx="6934" cy="6553"/>
          </a:xfrm>
          <a:custGeom>
            <a:avLst/>
            <a:gdLst/>
            <a:ahLst/>
            <a:cxnLst/>
            <a:rect l="l" t="t" r="r" b="b"/>
            <a:pathLst>
              <a:path w="6934" h="6553">
                <a:moveTo>
                  <a:pt x="6743" y="190"/>
                </a:moveTo>
                <a:lnTo>
                  <a:pt x="0" y="6553"/>
                </a:lnTo>
                <a:lnTo>
                  <a:pt x="693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1942597" y="8016782"/>
            <a:ext cx="10299" cy="1117"/>
          </a:xfrm>
          <a:custGeom>
            <a:avLst/>
            <a:gdLst/>
            <a:ahLst/>
            <a:cxnLst/>
            <a:rect l="l" t="t" r="r" b="b"/>
            <a:pathLst>
              <a:path w="10299" h="1117">
                <a:moveTo>
                  <a:pt x="10299" y="1117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1912663" y="8068798"/>
            <a:ext cx="26009" cy="12547"/>
          </a:xfrm>
          <a:custGeom>
            <a:avLst/>
            <a:gdLst/>
            <a:ahLst/>
            <a:cxnLst/>
            <a:rect l="l" t="t" r="r" b="b"/>
            <a:pathLst>
              <a:path w="26009" h="12547">
                <a:moveTo>
                  <a:pt x="26009" y="6743"/>
                </a:moveTo>
                <a:lnTo>
                  <a:pt x="13843" y="12547"/>
                </a:lnTo>
                <a:lnTo>
                  <a:pt x="0" y="5803"/>
                </a:lnTo>
                <a:lnTo>
                  <a:pt x="1197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1910786" y="8051211"/>
            <a:ext cx="39116" cy="54089"/>
          </a:xfrm>
          <a:custGeom>
            <a:avLst/>
            <a:gdLst/>
            <a:ahLst/>
            <a:cxnLst/>
            <a:rect l="l" t="t" r="r" b="b"/>
            <a:pathLst>
              <a:path w="39116" h="54089">
                <a:moveTo>
                  <a:pt x="0" y="10667"/>
                </a:moveTo>
                <a:lnTo>
                  <a:pt x="1879" y="11785"/>
                </a:lnTo>
                <a:lnTo>
                  <a:pt x="1879" y="23393"/>
                </a:lnTo>
                <a:lnTo>
                  <a:pt x="0" y="24523"/>
                </a:lnTo>
                <a:lnTo>
                  <a:pt x="0" y="10667"/>
                </a:lnTo>
                <a:lnTo>
                  <a:pt x="13855" y="17411"/>
                </a:lnTo>
                <a:lnTo>
                  <a:pt x="13855" y="0"/>
                </a:lnTo>
                <a:lnTo>
                  <a:pt x="25082" y="5422"/>
                </a:lnTo>
                <a:lnTo>
                  <a:pt x="25082" y="22834"/>
                </a:lnTo>
                <a:lnTo>
                  <a:pt x="39116" y="29565"/>
                </a:lnTo>
                <a:lnTo>
                  <a:pt x="39116" y="43421"/>
                </a:lnTo>
                <a:lnTo>
                  <a:pt x="25082" y="36677"/>
                </a:lnTo>
                <a:lnTo>
                  <a:pt x="25082" y="54089"/>
                </a:lnTo>
                <a:lnTo>
                  <a:pt x="13855" y="48666"/>
                </a:lnTo>
                <a:lnTo>
                  <a:pt x="15722" y="47536"/>
                </a:lnTo>
                <a:lnTo>
                  <a:pt x="25082" y="4305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1910786" y="8075729"/>
            <a:ext cx="13855" cy="24142"/>
          </a:xfrm>
          <a:custGeom>
            <a:avLst/>
            <a:gdLst/>
            <a:ahLst/>
            <a:cxnLst/>
            <a:rect l="l" t="t" r="r" b="b"/>
            <a:pathLst>
              <a:path w="13855" h="24142">
                <a:moveTo>
                  <a:pt x="0" y="0"/>
                </a:moveTo>
                <a:lnTo>
                  <a:pt x="13855" y="6743"/>
                </a:lnTo>
                <a:lnTo>
                  <a:pt x="13855" y="2414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1912661" y="8063001"/>
            <a:ext cx="13855" cy="6743"/>
          </a:xfrm>
          <a:custGeom>
            <a:avLst/>
            <a:gdLst/>
            <a:ahLst/>
            <a:cxnLst/>
            <a:rect l="l" t="t" r="r" b="b"/>
            <a:pathLst>
              <a:path w="13855" h="6743">
                <a:moveTo>
                  <a:pt x="0" y="0"/>
                </a:moveTo>
                <a:lnTo>
                  <a:pt x="13855" y="6743"/>
                </a:lnTo>
                <a:lnTo>
                  <a:pt x="11976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1924640" y="8081347"/>
            <a:ext cx="11226" cy="21894"/>
          </a:xfrm>
          <a:custGeom>
            <a:avLst/>
            <a:gdLst/>
            <a:ahLst/>
            <a:cxnLst/>
            <a:rect l="l" t="t" r="r" b="b"/>
            <a:pathLst>
              <a:path w="11226" h="21894">
                <a:moveTo>
                  <a:pt x="11226" y="21894"/>
                </a:moveTo>
                <a:lnTo>
                  <a:pt x="1866" y="17398"/>
                </a:lnTo>
                <a:lnTo>
                  <a:pt x="1866" y="0"/>
                </a:lnTo>
                <a:lnTo>
                  <a:pt x="0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1926507" y="8052532"/>
            <a:ext cx="9359" cy="17208"/>
          </a:xfrm>
          <a:custGeom>
            <a:avLst/>
            <a:gdLst/>
            <a:ahLst/>
            <a:cxnLst/>
            <a:rect l="l" t="t" r="r" b="b"/>
            <a:pathLst>
              <a:path w="9359" h="17208">
                <a:moveTo>
                  <a:pt x="9359" y="4292"/>
                </a:moveTo>
                <a:lnTo>
                  <a:pt x="0" y="0"/>
                </a:lnTo>
                <a:lnTo>
                  <a:pt x="0" y="17208"/>
                </a:lnTo>
                <a:lnTo>
                  <a:pt x="9359" y="1271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1927637" y="8069362"/>
            <a:ext cx="8229" cy="3937"/>
          </a:xfrm>
          <a:custGeom>
            <a:avLst/>
            <a:gdLst/>
            <a:ahLst/>
            <a:cxnLst/>
            <a:rect l="l" t="t" r="r" b="b"/>
            <a:pathLst>
              <a:path w="8229" h="3936">
                <a:moveTo>
                  <a:pt x="8229" y="3937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1924635" y="8051215"/>
            <a:ext cx="1879" cy="1308"/>
          </a:xfrm>
          <a:custGeom>
            <a:avLst/>
            <a:gdLst/>
            <a:ahLst/>
            <a:cxnLst/>
            <a:rect l="l" t="t" r="r" b="b"/>
            <a:pathLst>
              <a:path w="1879" h="1308">
                <a:moveTo>
                  <a:pt x="0" y="0"/>
                </a:moveTo>
                <a:lnTo>
                  <a:pt x="1879" y="130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1939607" y="8076103"/>
            <a:ext cx="0" cy="7861"/>
          </a:xfrm>
          <a:custGeom>
            <a:avLst/>
            <a:gdLst/>
            <a:ahLst/>
            <a:cxnLst/>
            <a:rect l="l" t="t" r="r" b="b"/>
            <a:pathLst>
              <a:path w="0" h="7861">
                <a:moveTo>
                  <a:pt x="0" y="0"/>
                </a:moveTo>
                <a:lnTo>
                  <a:pt x="0" y="786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1935872" y="8080037"/>
            <a:ext cx="14033" cy="12534"/>
          </a:xfrm>
          <a:custGeom>
            <a:avLst/>
            <a:gdLst/>
            <a:ahLst/>
            <a:cxnLst/>
            <a:rect l="l" t="t" r="r" b="b"/>
            <a:pathLst>
              <a:path w="14033" h="12534">
                <a:moveTo>
                  <a:pt x="11976" y="0"/>
                </a:moveTo>
                <a:lnTo>
                  <a:pt x="0" y="5803"/>
                </a:lnTo>
                <a:lnTo>
                  <a:pt x="14033" y="12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1935867" y="8085839"/>
            <a:ext cx="0" cy="2057"/>
          </a:xfrm>
          <a:custGeom>
            <a:avLst/>
            <a:gdLst/>
            <a:ahLst/>
            <a:cxnLst/>
            <a:rect l="l" t="t" r="r" b="b"/>
            <a:pathLst>
              <a:path w="0" h="2057">
                <a:moveTo>
                  <a:pt x="0" y="0"/>
                </a:moveTo>
                <a:lnTo>
                  <a:pt x="0" y="20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1935867" y="8074047"/>
            <a:ext cx="14033" cy="6921"/>
          </a:xfrm>
          <a:custGeom>
            <a:avLst/>
            <a:gdLst/>
            <a:ahLst/>
            <a:cxnLst/>
            <a:rect l="l" t="t" r="r" b="b"/>
            <a:pathLst>
              <a:path w="14033" h="6921">
                <a:moveTo>
                  <a:pt x="0" y="0"/>
                </a:moveTo>
                <a:lnTo>
                  <a:pt x="0" y="190"/>
                </a:lnTo>
                <a:lnTo>
                  <a:pt x="14033" y="692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1957764" y="8110543"/>
            <a:ext cx="23774" cy="11417"/>
          </a:xfrm>
          <a:custGeom>
            <a:avLst/>
            <a:gdLst/>
            <a:ahLst/>
            <a:cxnLst/>
            <a:rect l="l" t="t" r="r" b="b"/>
            <a:pathLst>
              <a:path w="23774" h="11417">
                <a:moveTo>
                  <a:pt x="0" y="11417"/>
                </a:moveTo>
                <a:lnTo>
                  <a:pt x="2377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1993698" y="8026695"/>
            <a:ext cx="99745" cy="50342"/>
          </a:xfrm>
          <a:custGeom>
            <a:avLst/>
            <a:gdLst/>
            <a:ahLst/>
            <a:cxnLst/>
            <a:rect l="l" t="t" r="r" b="b"/>
            <a:pathLst>
              <a:path w="99745" h="50342">
                <a:moveTo>
                  <a:pt x="0" y="50342"/>
                </a:moveTo>
                <a:lnTo>
                  <a:pt x="96012" y="4305"/>
                </a:lnTo>
                <a:lnTo>
                  <a:pt x="9974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1971056" y="7983274"/>
            <a:ext cx="101434" cy="46228"/>
          </a:xfrm>
          <a:custGeom>
            <a:avLst/>
            <a:gdLst/>
            <a:ahLst/>
            <a:cxnLst/>
            <a:rect l="l" t="t" r="r" b="b"/>
            <a:pathLst>
              <a:path w="101434" h="46227">
                <a:moveTo>
                  <a:pt x="101434" y="0"/>
                </a:moveTo>
                <a:lnTo>
                  <a:pt x="95821" y="381"/>
                </a:lnTo>
                <a:lnTo>
                  <a:pt x="0" y="462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2089712" y="8030442"/>
            <a:ext cx="558" cy="558"/>
          </a:xfrm>
          <a:custGeom>
            <a:avLst/>
            <a:gdLst/>
            <a:ahLst/>
            <a:cxnLst/>
            <a:rect l="l" t="t" r="r" b="b"/>
            <a:pathLst>
              <a:path w="558" h="558">
                <a:moveTo>
                  <a:pt x="0" y="558"/>
                </a:moveTo>
                <a:lnTo>
                  <a:pt x="55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5939030" y="6098562"/>
            <a:ext cx="97142" cy="179120"/>
          </a:xfrm>
          <a:custGeom>
            <a:avLst/>
            <a:gdLst/>
            <a:ahLst/>
            <a:cxnLst/>
            <a:rect l="l" t="t" r="r" b="b"/>
            <a:pathLst>
              <a:path w="97142" h="179120">
                <a:moveTo>
                  <a:pt x="380" y="179120"/>
                </a:moveTo>
                <a:lnTo>
                  <a:pt x="0" y="177622"/>
                </a:lnTo>
                <a:lnTo>
                  <a:pt x="0" y="177431"/>
                </a:lnTo>
                <a:lnTo>
                  <a:pt x="190" y="175755"/>
                </a:lnTo>
                <a:lnTo>
                  <a:pt x="995" y="162457"/>
                </a:lnTo>
                <a:lnTo>
                  <a:pt x="1616" y="151777"/>
                </a:lnTo>
                <a:lnTo>
                  <a:pt x="1689" y="145237"/>
                </a:lnTo>
                <a:lnTo>
                  <a:pt x="1821" y="129156"/>
                </a:lnTo>
                <a:lnTo>
                  <a:pt x="1826" y="117367"/>
                </a:lnTo>
                <a:lnTo>
                  <a:pt x="1717" y="107569"/>
                </a:lnTo>
                <a:lnTo>
                  <a:pt x="1507" y="97463"/>
                </a:lnTo>
                <a:lnTo>
                  <a:pt x="1208" y="84750"/>
                </a:lnTo>
                <a:lnTo>
                  <a:pt x="939" y="72440"/>
                </a:lnTo>
                <a:lnTo>
                  <a:pt x="761" y="65697"/>
                </a:lnTo>
                <a:lnTo>
                  <a:pt x="380" y="65697"/>
                </a:lnTo>
                <a:lnTo>
                  <a:pt x="190" y="58966"/>
                </a:lnTo>
                <a:lnTo>
                  <a:pt x="0" y="57467"/>
                </a:lnTo>
                <a:lnTo>
                  <a:pt x="190" y="56159"/>
                </a:lnTo>
                <a:lnTo>
                  <a:pt x="571" y="53911"/>
                </a:lnTo>
                <a:lnTo>
                  <a:pt x="380" y="53911"/>
                </a:lnTo>
                <a:lnTo>
                  <a:pt x="1130" y="51854"/>
                </a:lnTo>
                <a:lnTo>
                  <a:pt x="1879" y="49796"/>
                </a:lnTo>
                <a:lnTo>
                  <a:pt x="1879" y="49606"/>
                </a:lnTo>
                <a:lnTo>
                  <a:pt x="2997" y="47917"/>
                </a:lnTo>
                <a:lnTo>
                  <a:pt x="3936" y="46050"/>
                </a:lnTo>
                <a:lnTo>
                  <a:pt x="4114" y="46050"/>
                </a:lnTo>
                <a:lnTo>
                  <a:pt x="5435" y="44551"/>
                </a:lnTo>
                <a:lnTo>
                  <a:pt x="6743" y="43433"/>
                </a:lnTo>
                <a:lnTo>
                  <a:pt x="6934" y="43243"/>
                </a:lnTo>
                <a:lnTo>
                  <a:pt x="8610" y="42494"/>
                </a:lnTo>
                <a:lnTo>
                  <a:pt x="23666" y="35130"/>
                </a:lnTo>
                <a:lnTo>
                  <a:pt x="35470" y="29375"/>
                </a:lnTo>
                <a:lnTo>
                  <a:pt x="45162" y="24678"/>
                </a:lnTo>
                <a:lnTo>
                  <a:pt x="53885" y="20486"/>
                </a:lnTo>
                <a:lnTo>
                  <a:pt x="62779" y="16248"/>
                </a:lnTo>
                <a:lnTo>
                  <a:pt x="72987" y="11413"/>
                </a:lnTo>
                <a:lnTo>
                  <a:pt x="85650" y="5430"/>
                </a:lnTo>
                <a:lnTo>
                  <a:pt x="9714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5112350" y="5191622"/>
            <a:ext cx="923823" cy="906946"/>
          </a:xfrm>
          <a:custGeom>
            <a:avLst/>
            <a:gdLst/>
            <a:ahLst/>
            <a:cxnLst/>
            <a:rect l="l" t="t" r="r" b="b"/>
            <a:pathLst>
              <a:path w="923823" h="906946">
                <a:moveTo>
                  <a:pt x="923823" y="906946"/>
                </a:moveTo>
                <a:lnTo>
                  <a:pt x="922616" y="892663"/>
                </a:lnTo>
                <a:lnTo>
                  <a:pt x="921617" y="882797"/>
                </a:lnTo>
                <a:lnTo>
                  <a:pt x="920067" y="870251"/>
                </a:lnTo>
                <a:lnTo>
                  <a:pt x="919518" y="865963"/>
                </a:lnTo>
                <a:lnTo>
                  <a:pt x="917532" y="850823"/>
                </a:lnTo>
                <a:lnTo>
                  <a:pt x="916096" y="840347"/>
                </a:lnTo>
                <a:lnTo>
                  <a:pt x="914549" y="830504"/>
                </a:lnTo>
                <a:lnTo>
                  <a:pt x="912229" y="817262"/>
                </a:lnTo>
                <a:lnTo>
                  <a:pt x="911288" y="812052"/>
                </a:lnTo>
                <a:lnTo>
                  <a:pt x="908576" y="796960"/>
                </a:lnTo>
                <a:lnTo>
                  <a:pt x="906586" y="786526"/>
                </a:lnTo>
                <a:lnTo>
                  <a:pt x="904517" y="776856"/>
                </a:lnTo>
                <a:lnTo>
                  <a:pt x="901563" y="764057"/>
                </a:lnTo>
                <a:lnTo>
                  <a:pt x="900049" y="757594"/>
                </a:lnTo>
                <a:lnTo>
                  <a:pt x="896559" y="742659"/>
                </a:lnTo>
                <a:lnTo>
                  <a:pt x="894030" y="732270"/>
                </a:lnTo>
                <a:lnTo>
                  <a:pt x="891490" y="722735"/>
                </a:lnTo>
                <a:lnTo>
                  <a:pt x="887969" y="710359"/>
                </a:lnTo>
                <a:lnTo>
                  <a:pt x="885825" y="702946"/>
                </a:lnTo>
                <a:lnTo>
                  <a:pt x="881567" y="688102"/>
                </a:lnTo>
                <a:lnTo>
                  <a:pt x="878515" y="677801"/>
                </a:lnTo>
                <a:lnTo>
                  <a:pt x="875553" y="668463"/>
                </a:lnTo>
                <a:lnTo>
                  <a:pt x="871565" y="656506"/>
                </a:lnTo>
                <a:lnTo>
                  <a:pt x="868794" y="648298"/>
                </a:lnTo>
                <a:lnTo>
                  <a:pt x="863759" y="633721"/>
                </a:lnTo>
                <a:lnTo>
                  <a:pt x="860165" y="623554"/>
                </a:lnTo>
                <a:lnTo>
                  <a:pt x="856727" y="614370"/>
                </a:lnTo>
                <a:lnTo>
                  <a:pt x="852166" y="602742"/>
                </a:lnTo>
                <a:lnTo>
                  <a:pt x="848766" y="594196"/>
                </a:lnTo>
                <a:lnTo>
                  <a:pt x="843060" y="579795"/>
                </a:lnTo>
                <a:lnTo>
                  <a:pt x="839007" y="569755"/>
                </a:lnTo>
                <a:lnTo>
                  <a:pt x="835196" y="560743"/>
                </a:lnTo>
                <a:lnTo>
                  <a:pt x="830215" y="549431"/>
                </a:lnTo>
                <a:lnTo>
                  <a:pt x="826312" y="540678"/>
                </a:lnTo>
                <a:lnTo>
                  <a:pt x="819804" y="526465"/>
                </a:lnTo>
                <a:lnTo>
                  <a:pt x="815118" y="516441"/>
                </a:lnTo>
                <a:lnTo>
                  <a:pt x="810872" y="507711"/>
                </a:lnTo>
                <a:lnTo>
                  <a:pt x="805685" y="497382"/>
                </a:lnTo>
                <a:lnTo>
                  <a:pt x="799553" y="485281"/>
                </a:lnTo>
                <a:lnTo>
                  <a:pt x="792517" y="471664"/>
                </a:lnTo>
                <a:lnTo>
                  <a:pt x="787584" y="462305"/>
                </a:lnTo>
                <a:lnTo>
                  <a:pt x="782802" y="453591"/>
                </a:lnTo>
                <a:lnTo>
                  <a:pt x="776214" y="441908"/>
                </a:lnTo>
                <a:lnTo>
                  <a:pt x="765886" y="423724"/>
                </a:lnTo>
                <a:lnTo>
                  <a:pt x="760473" y="414408"/>
                </a:lnTo>
                <a:lnTo>
                  <a:pt x="755385" y="406059"/>
                </a:lnTo>
                <a:lnTo>
                  <a:pt x="748716" y="395512"/>
                </a:lnTo>
                <a:lnTo>
                  <a:pt x="743775" y="387770"/>
                </a:lnTo>
                <a:lnTo>
                  <a:pt x="735472" y="374736"/>
                </a:lnTo>
                <a:lnTo>
                  <a:pt x="729620" y="365722"/>
                </a:lnTo>
                <a:lnTo>
                  <a:pt x="724130" y="357609"/>
                </a:lnTo>
                <a:lnTo>
                  <a:pt x="716914" y="347277"/>
                </a:lnTo>
                <a:lnTo>
                  <a:pt x="711949" y="340221"/>
                </a:lnTo>
                <a:lnTo>
                  <a:pt x="703047" y="327644"/>
                </a:lnTo>
                <a:lnTo>
                  <a:pt x="696790" y="318943"/>
                </a:lnTo>
                <a:lnTo>
                  <a:pt x="690874" y="311061"/>
                </a:lnTo>
                <a:lnTo>
                  <a:pt x="682996" y="300942"/>
                </a:lnTo>
                <a:lnTo>
                  <a:pt x="678268" y="294933"/>
                </a:lnTo>
                <a:lnTo>
                  <a:pt x="668757" y="282841"/>
                </a:lnTo>
                <a:lnTo>
                  <a:pt x="662101" y="274498"/>
                </a:lnTo>
                <a:lnTo>
                  <a:pt x="655785" y="266885"/>
                </a:lnTo>
                <a:lnTo>
                  <a:pt x="647294" y="256985"/>
                </a:lnTo>
                <a:lnTo>
                  <a:pt x="642886" y="251893"/>
                </a:lnTo>
                <a:lnTo>
                  <a:pt x="632798" y="240430"/>
                </a:lnTo>
                <a:lnTo>
                  <a:pt x="625744" y="232551"/>
                </a:lnTo>
                <a:lnTo>
                  <a:pt x="618922" y="225270"/>
                </a:lnTo>
                <a:lnTo>
                  <a:pt x="609527" y="215599"/>
                </a:lnTo>
                <a:lnTo>
                  <a:pt x="605840" y="211837"/>
                </a:lnTo>
                <a:lnTo>
                  <a:pt x="595295" y="200900"/>
                </a:lnTo>
                <a:lnTo>
                  <a:pt x="587904" y="193431"/>
                </a:lnTo>
                <a:lnTo>
                  <a:pt x="580614" y="186436"/>
                </a:lnTo>
                <a:lnTo>
                  <a:pt x="570371" y="176924"/>
                </a:lnTo>
                <a:lnTo>
                  <a:pt x="556697" y="164344"/>
                </a:lnTo>
                <a:lnTo>
                  <a:pt x="548921" y="157374"/>
                </a:lnTo>
                <a:lnTo>
                  <a:pt x="541154" y="150757"/>
                </a:lnTo>
                <a:lnTo>
                  <a:pt x="530037" y="141571"/>
                </a:lnTo>
                <a:lnTo>
                  <a:pt x="516877" y="130863"/>
                </a:lnTo>
                <a:lnTo>
                  <a:pt x="508764" y="124497"/>
                </a:lnTo>
                <a:lnTo>
                  <a:pt x="500421" y="118302"/>
                </a:lnTo>
                <a:lnTo>
                  <a:pt x="488480" y="109640"/>
                </a:lnTo>
                <a:lnTo>
                  <a:pt x="476290" y="100924"/>
                </a:lnTo>
                <a:lnTo>
                  <a:pt x="467842" y="95102"/>
                </a:lnTo>
                <a:lnTo>
                  <a:pt x="458914" y="89366"/>
                </a:lnTo>
                <a:lnTo>
                  <a:pt x="447878" y="82513"/>
                </a:lnTo>
                <a:lnTo>
                  <a:pt x="435252" y="74634"/>
                </a:lnTo>
                <a:lnTo>
                  <a:pt x="426513" y="69430"/>
                </a:lnTo>
                <a:lnTo>
                  <a:pt x="416963" y="64221"/>
                </a:lnTo>
                <a:lnTo>
                  <a:pt x="406882" y="58929"/>
                </a:lnTo>
                <a:lnTo>
                  <a:pt x="393835" y="52081"/>
                </a:lnTo>
                <a:lnTo>
                  <a:pt x="384849" y="47622"/>
                </a:lnTo>
                <a:lnTo>
                  <a:pt x="374622" y="42998"/>
                </a:lnTo>
                <a:lnTo>
                  <a:pt x="365709" y="39092"/>
                </a:lnTo>
                <a:lnTo>
                  <a:pt x="352393" y="33538"/>
                </a:lnTo>
                <a:lnTo>
                  <a:pt x="343135" y="30045"/>
                </a:lnTo>
                <a:lnTo>
                  <a:pt x="332298" y="26156"/>
                </a:lnTo>
                <a:lnTo>
                  <a:pt x="324726" y="23369"/>
                </a:lnTo>
                <a:lnTo>
                  <a:pt x="322846" y="22620"/>
                </a:lnTo>
                <a:lnTo>
                  <a:pt x="322668" y="22810"/>
                </a:lnTo>
                <a:lnTo>
                  <a:pt x="320598" y="22251"/>
                </a:lnTo>
                <a:lnTo>
                  <a:pt x="307129" y="18060"/>
                </a:lnTo>
                <a:lnTo>
                  <a:pt x="284099" y="11571"/>
                </a:lnTo>
                <a:lnTo>
                  <a:pt x="270174" y="8294"/>
                </a:lnTo>
                <a:lnTo>
                  <a:pt x="247750" y="4420"/>
                </a:lnTo>
                <a:lnTo>
                  <a:pt x="230001" y="2022"/>
                </a:lnTo>
                <a:lnTo>
                  <a:pt x="206640" y="410"/>
                </a:lnTo>
                <a:lnTo>
                  <a:pt x="190789" y="0"/>
                </a:lnTo>
                <a:lnTo>
                  <a:pt x="180886" y="190"/>
                </a:lnTo>
                <a:lnTo>
                  <a:pt x="166949" y="1079"/>
                </a:lnTo>
                <a:lnTo>
                  <a:pt x="152741" y="2158"/>
                </a:lnTo>
                <a:lnTo>
                  <a:pt x="129705" y="5767"/>
                </a:lnTo>
                <a:lnTo>
                  <a:pt x="116018" y="8490"/>
                </a:lnTo>
                <a:lnTo>
                  <a:pt x="94322" y="14758"/>
                </a:lnTo>
                <a:lnTo>
                  <a:pt x="81123" y="19081"/>
                </a:lnTo>
                <a:lnTo>
                  <a:pt x="60642" y="27852"/>
                </a:lnTo>
                <a:lnTo>
                  <a:pt x="48004" y="33638"/>
                </a:lnTo>
                <a:lnTo>
                  <a:pt x="28816" y="44705"/>
                </a:lnTo>
                <a:lnTo>
                  <a:pt x="17081" y="52034"/>
                </a:lnTo>
                <a:lnTo>
                  <a:pt x="8935" y="57930"/>
                </a:lnTo>
                <a:lnTo>
                  <a:pt x="0" y="651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5207052" y="5176809"/>
            <a:ext cx="87210" cy="26200"/>
          </a:xfrm>
          <a:custGeom>
            <a:avLst/>
            <a:gdLst/>
            <a:ahLst/>
            <a:cxnLst/>
            <a:rect l="l" t="t" r="r" b="b"/>
            <a:pathLst>
              <a:path w="87210" h="26200">
                <a:moveTo>
                  <a:pt x="0" y="26200"/>
                </a:moveTo>
                <a:lnTo>
                  <a:pt x="12479" y="20212"/>
                </a:lnTo>
                <a:lnTo>
                  <a:pt x="21778" y="16441"/>
                </a:lnTo>
                <a:lnTo>
                  <a:pt x="33693" y="12344"/>
                </a:lnTo>
                <a:lnTo>
                  <a:pt x="46909" y="8057"/>
                </a:lnTo>
                <a:lnTo>
                  <a:pt x="56542" y="5506"/>
                </a:lnTo>
                <a:lnTo>
                  <a:pt x="69062" y="2616"/>
                </a:lnTo>
                <a:lnTo>
                  <a:pt x="77863" y="558"/>
                </a:lnTo>
                <a:lnTo>
                  <a:pt x="78232" y="558"/>
                </a:lnTo>
                <a:lnTo>
                  <a:pt x="8721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5197690" y="5200097"/>
            <a:ext cx="592175" cy="301059"/>
          </a:xfrm>
          <a:custGeom>
            <a:avLst/>
            <a:gdLst/>
            <a:ahLst/>
            <a:cxnLst/>
            <a:rect l="l" t="t" r="r" b="b"/>
            <a:pathLst>
              <a:path w="592175" h="301059">
                <a:moveTo>
                  <a:pt x="592175" y="301059"/>
                </a:moveTo>
                <a:lnTo>
                  <a:pt x="589178" y="296563"/>
                </a:lnTo>
                <a:lnTo>
                  <a:pt x="585622" y="292258"/>
                </a:lnTo>
                <a:lnTo>
                  <a:pt x="576079" y="280372"/>
                </a:lnTo>
                <a:lnTo>
                  <a:pt x="569462" y="272116"/>
                </a:lnTo>
                <a:lnTo>
                  <a:pt x="563183" y="264479"/>
                </a:lnTo>
                <a:lnTo>
                  <a:pt x="554656" y="254453"/>
                </a:lnTo>
                <a:lnTo>
                  <a:pt x="550621" y="249776"/>
                </a:lnTo>
                <a:lnTo>
                  <a:pt x="540581" y="238281"/>
                </a:lnTo>
                <a:lnTo>
                  <a:pt x="533566" y="230429"/>
                </a:lnTo>
                <a:lnTo>
                  <a:pt x="526738" y="223139"/>
                </a:lnTo>
                <a:lnTo>
                  <a:pt x="517262" y="213329"/>
                </a:lnTo>
                <a:lnTo>
                  <a:pt x="513943" y="209911"/>
                </a:lnTo>
                <a:lnTo>
                  <a:pt x="503368" y="199013"/>
                </a:lnTo>
                <a:lnTo>
                  <a:pt x="496002" y="191582"/>
                </a:lnTo>
                <a:lnTo>
                  <a:pt x="488689" y="184588"/>
                </a:lnTo>
                <a:lnTo>
                  <a:pt x="478274" y="174997"/>
                </a:lnTo>
                <a:lnTo>
                  <a:pt x="476135" y="173043"/>
                </a:lnTo>
                <a:lnTo>
                  <a:pt x="465008" y="162798"/>
                </a:lnTo>
                <a:lnTo>
                  <a:pt x="457298" y="155842"/>
                </a:lnTo>
                <a:lnTo>
                  <a:pt x="449512" y="149171"/>
                </a:lnTo>
                <a:lnTo>
                  <a:pt x="438157" y="139781"/>
                </a:lnTo>
                <a:lnTo>
                  <a:pt x="425716" y="129650"/>
                </a:lnTo>
                <a:lnTo>
                  <a:pt x="417636" y="123284"/>
                </a:lnTo>
                <a:lnTo>
                  <a:pt x="409286" y="117096"/>
                </a:lnTo>
                <a:lnTo>
                  <a:pt x="397535" y="108654"/>
                </a:lnTo>
                <a:lnTo>
                  <a:pt x="385400" y="99995"/>
                </a:lnTo>
                <a:lnTo>
                  <a:pt x="377021" y="94193"/>
                </a:lnTo>
                <a:lnTo>
                  <a:pt x="368047" y="88395"/>
                </a:lnTo>
                <a:lnTo>
                  <a:pt x="357289" y="81705"/>
                </a:lnTo>
                <a:lnTo>
                  <a:pt x="344696" y="73891"/>
                </a:lnTo>
                <a:lnTo>
                  <a:pt x="335979" y="68706"/>
                </a:lnTo>
                <a:lnTo>
                  <a:pt x="326355" y="63431"/>
                </a:lnTo>
                <a:lnTo>
                  <a:pt x="316674" y="58311"/>
                </a:lnTo>
                <a:lnTo>
                  <a:pt x="303712" y="51496"/>
                </a:lnTo>
                <a:lnTo>
                  <a:pt x="294704" y="47041"/>
                </a:lnTo>
                <a:lnTo>
                  <a:pt x="284295" y="42431"/>
                </a:lnTo>
                <a:lnTo>
                  <a:pt x="275882" y="38855"/>
                </a:lnTo>
                <a:lnTo>
                  <a:pt x="262544" y="33090"/>
                </a:lnTo>
                <a:lnTo>
                  <a:pt x="253278" y="29372"/>
                </a:lnTo>
                <a:lnTo>
                  <a:pt x="242125" y="25441"/>
                </a:lnTo>
                <a:lnTo>
                  <a:pt x="235254" y="23119"/>
                </a:lnTo>
                <a:lnTo>
                  <a:pt x="221519" y="18528"/>
                </a:lnTo>
                <a:lnTo>
                  <a:pt x="211991" y="15711"/>
                </a:lnTo>
                <a:lnTo>
                  <a:pt x="200021" y="12725"/>
                </a:lnTo>
                <a:lnTo>
                  <a:pt x="195033" y="11524"/>
                </a:lnTo>
                <a:lnTo>
                  <a:pt x="181056" y="8221"/>
                </a:lnTo>
                <a:lnTo>
                  <a:pt x="171330" y="6260"/>
                </a:lnTo>
                <a:lnTo>
                  <a:pt x="158577" y="4313"/>
                </a:lnTo>
                <a:lnTo>
                  <a:pt x="141283" y="1970"/>
                </a:lnTo>
                <a:lnTo>
                  <a:pt x="131414" y="1056"/>
                </a:lnTo>
                <a:lnTo>
                  <a:pt x="117841" y="530"/>
                </a:lnTo>
                <a:lnTo>
                  <a:pt x="116408" y="488"/>
                </a:lnTo>
                <a:lnTo>
                  <a:pt x="102386" y="0"/>
                </a:lnTo>
                <a:lnTo>
                  <a:pt x="92436" y="152"/>
                </a:lnTo>
                <a:lnTo>
                  <a:pt x="78612" y="1047"/>
                </a:lnTo>
                <a:lnTo>
                  <a:pt x="64629" y="2121"/>
                </a:lnTo>
                <a:lnTo>
                  <a:pt x="54723" y="3405"/>
                </a:lnTo>
                <a:lnTo>
                  <a:pt x="41922" y="5720"/>
                </a:lnTo>
                <a:lnTo>
                  <a:pt x="28372" y="8593"/>
                </a:lnTo>
                <a:lnTo>
                  <a:pt x="18743" y="11279"/>
                </a:lnTo>
                <a:lnTo>
                  <a:pt x="6934" y="14699"/>
                </a:lnTo>
                <a:lnTo>
                  <a:pt x="3365" y="15639"/>
                </a:lnTo>
                <a:lnTo>
                  <a:pt x="3187" y="15639"/>
                </a:lnTo>
                <a:lnTo>
                  <a:pt x="0" y="173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5294261" y="5172158"/>
            <a:ext cx="786728" cy="1368110"/>
          </a:xfrm>
          <a:custGeom>
            <a:avLst/>
            <a:gdLst/>
            <a:ahLst/>
            <a:cxnLst/>
            <a:rect l="l" t="t" r="r" b="b"/>
            <a:pathLst>
              <a:path w="786728" h="1368110">
                <a:moveTo>
                  <a:pt x="637476" y="1368110"/>
                </a:moveTo>
                <a:lnTo>
                  <a:pt x="648293" y="1359086"/>
                </a:lnTo>
                <a:lnTo>
                  <a:pt x="655601" y="1352288"/>
                </a:lnTo>
                <a:lnTo>
                  <a:pt x="665088" y="1342412"/>
                </a:lnTo>
                <a:lnTo>
                  <a:pt x="675589" y="1331285"/>
                </a:lnTo>
                <a:lnTo>
                  <a:pt x="682010" y="1323667"/>
                </a:lnTo>
                <a:lnTo>
                  <a:pt x="690497" y="1312503"/>
                </a:lnTo>
                <a:lnTo>
                  <a:pt x="699107" y="1301025"/>
                </a:lnTo>
                <a:lnTo>
                  <a:pt x="704720" y="1292813"/>
                </a:lnTo>
                <a:lnTo>
                  <a:pt x="711766" y="1281436"/>
                </a:lnTo>
                <a:lnTo>
                  <a:pt x="720282" y="1267175"/>
                </a:lnTo>
                <a:lnTo>
                  <a:pt x="725048" y="1258419"/>
                </a:lnTo>
                <a:lnTo>
                  <a:pt x="730455" y="1247439"/>
                </a:lnTo>
                <a:lnTo>
                  <a:pt x="732929" y="1242342"/>
                </a:lnTo>
                <a:lnTo>
                  <a:pt x="739139" y="1229250"/>
                </a:lnTo>
                <a:lnTo>
                  <a:pt x="743070" y="1220114"/>
                </a:lnTo>
                <a:lnTo>
                  <a:pt x="747371" y="1208739"/>
                </a:lnTo>
                <a:lnTo>
                  <a:pt x="749401" y="1203226"/>
                </a:lnTo>
                <a:lnTo>
                  <a:pt x="754480" y="1189525"/>
                </a:lnTo>
                <a:lnTo>
                  <a:pt x="757714" y="1180049"/>
                </a:lnTo>
                <a:lnTo>
                  <a:pt x="760978" y="1168868"/>
                </a:lnTo>
                <a:lnTo>
                  <a:pt x="763066" y="1161303"/>
                </a:lnTo>
                <a:lnTo>
                  <a:pt x="767016" y="1147112"/>
                </a:lnTo>
                <a:lnTo>
                  <a:pt x="769475" y="1137350"/>
                </a:lnTo>
                <a:lnTo>
                  <a:pt x="771822" y="1126351"/>
                </a:lnTo>
                <a:lnTo>
                  <a:pt x="773722" y="1116942"/>
                </a:lnTo>
                <a:lnTo>
                  <a:pt x="776504" y="1102390"/>
                </a:lnTo>
                <a:lnTo>
                  <a:pt x="778218" y="1092389"/>
                </a:lnTo>
                <a:lnTo>
                  <a:pt x="779722" y="1081634"/>
                </a:lnTo>
                <a:lnTo>
                  <a:pt x="781215" y="1069964"/>
                </a:lnTo>
                <a:lnTo>
                  <a:pt x="783015" y="1055079"/>
                </a:lnTo>
                <a:lnTo>
                  <a:pt x="784058" y="1044880"/>
                </a:lnTo>
                <a:lnTo>
                  <a:pt x="784792" y="1034330"/>
                </a:lnTo>
                <a:lnTo>
                  <a:pt x="785520" y="1021120"/>
                </a:lnTo>
                <a:lnTo>
                  <a:pt x="786264" y="1005991"/>
                </a:lnTo>
                <a:lnTo>
                  <a:pt x="786633" y="995620"/>
                </a:lnTo>
                <a:lnTo>
                  <a:pt x="786728" y="985410"/>
                </a:lnTo>
                <a:lnTo>
                  <a:pt x="786647" y="970762"/>
                </a:lnTo>
                <a:lnTo>
                  <a:pt x="786505" y="954285"/>
                </a:lnTo>
                <a:lnTo>
                  <a:pt x="786278" y="943850"/>
                </a:lnTo>
                <a:lnTo>
                  <a:pt x="785794" y="933670"/>
                </a:lnTo>
                <a:lnTo>
                  <a:pt x="784890" y="919263"/>
                </a:lnTo>
                <a:lnTo>
                  <a:pt x="783681" y="902201"/>
                </a:lnTo>
                <a:lnTo>
                  <a:pt x="782806" y="891733"/>
                </a:lnTo>
                <a:lnTo>
                  <a:pt x="781728" y="881765"/>
                </a:lnTo>
                <a:lnTo>
                  <a:pt x="780026" y="868037"/>
                </a:lnTo>
                <a:lnTo>
                  <a:pt x="779526" y="864085"/>
                </a:lnTo>
                <a:lnTo>
                  <a:pt x="777623" y="848896"/>
                </a:lnTo>
                <a:lnTo>
                  <a:pt x="776191" y="838422"/>
                </a:lnTo>
                <a:lnTo>
                  <a:pt x="774612" y="828604"/>
                </a:lnTo>
                <a:lnTo>
                  <a:pt x="772268" y="815382"/>
                </a:lnTo>
                <a:lnTo>
                  <a:pt x="771296" y="809995"/>
                </a:lnTo>
                <a:lnTo>
                  <a:pt x="768591" y="794842"/>
                </a:lnTo>
                <a:lnTo>
                  <a:pt x="766607" y="784373"/>
                </a:lnTo>
                <a:lnTo>
                  <a:pt x="764548" y="774721"/>
                </a:lnTo>
                <a:lnTo>
                  <a:pt x="761620" y="762020"/>
                </a:lnTo>
                <a:lnTo>
                  <a:pt x="760056" y="755347"/>
                </a:lnTo>
                <a:lnTo>
                  <a:pt x="756484" y="740364"/>
                </a:lnTo>
                <a:lnTo>
                  <a:pt x="753909" y="729946"/>
                </a:lnTo>
                <a:lnTo>
                  <a:pt x="751361" y="720432"/>
                </a:lnTo>
                <a:lnTo>
                  <a:pt x="747869" y="708165"/>
                </a:lnTo>
                <a:lnTo>
                  <a:pt x="745655" y="700509"/>
                </a:lnTo>
                <a:lnTo>
                  <a:pt x="741409" y="685690"/>
                </a:lnTo>
                <a:lnTo>
                  <a:pt x="738352" y="675362"/>
                </a:lnTo>
                <a:lnTo>
                  <a:pt x="735369" y="666011"/>
                </a:lnTo>
                <a:lnTo>
                  <a:pt x="731344" y="654125"/>
                </a:lnTo>
                <a:lnTo>
                  <a:pt x="728433" y="645670"/>
                </a:lnTo>
                <a:lnTo>
                  <a:pt x="723411" y="631029"/>
                </a:lnTo>
                <a:lnTo>
                  <a:pt x="719823" y="620827"/>
                </a:lnTo>
                <a:lnTo>
                  <a:pt x="716400" y="611653"/>
                </a:lnTo>
                <a:lnTo>
                  <a:pt x="711869" y="600097"/>
                </a:lnTo>
                <a:lnTo>
                  <a:pt x="708405" y="591390"/>
                </a:lnTo>
                <a:lnTo>
                  <a:pt x="702721" y="576981"/>
                </a:lnTo>
                <a:lnTo>
                  <a:pt x="698656" y="566959"/>
                </a:lnTo>
                <a:lnTo>
                  <a:pt x="694799" y="558003"/>
                </a:lnTo>
                <a:lnTo>
                  <a:pt x="689737" y="546792"/>
                </a:lnTo>
                <a:lnTo>
                  <a:pt x="685571" y="537682"/>
                </a:lnTo>
                <a:lnTo>
                  <a:pt x="679177" y="523604"/>
                </a:lnTo>
                <a:lnTo>
                  <a:pt x="674630" y="513783"/>
                </a:lnTo>
                <a:lnTo>
                  <a:pt x="670354" y="504983"/>
                </a:lnTo>
                <a:lnTo>
                  <a:pt x="664772" y="493968"/>
                </a:lnTo>
                <a:lnTo>
                  <a:pt x="660311" y="485282"/>
                </a:lnTo>
                <a:lnTo>
                  <a:pt x="653226" y="471447"/>
                </a:lnTo>
                <a:lnTo>
                  <a:pt x="648210" y="461843"/>
                </a:lnTo>
                <a:lnTo>
                  <a:pt x="643543" y="453285"/>
                </a:lnTo>
                <a:lnTo>
                  <a:pt x="637506" y="442590"/>
                </a:lnTo>
                <a:lnTo>
                  <a:pt x="632612" y="433999"/>
                </a:lnTo>
                <a:lnTo>
                  <a:pt x="624896" y="420599"/>
                </a:lnTo>
                <a:lnTo>
                  <a:pt x="619443" y="411295"/>
                </a:lnTo>
                <a:lnTo>
                  <a:pt x="614361" y="402953"/>
                </a:lnTo>
                <a:lnTo>
                  <a:pt x="607758" y="392439"/>
                </a:lnTo>
                <a:lnTo>
                  <a:pt x="602665" y="384393"/>
                </a:lnTo>
                <a:lnTo>
                  <a:pt x="594283" y="371401"/>
                </a:lnTo>
                <a:lnTo>
                  <a:pt x="588373" y="362410"/>
                </a:lnTo>
                <a:lnTo>
                  <a:pt x="582846" y="354332"/>
                </a:lnTo>
                <a:lnTo>
                  <a:pt x="575610" y="344081"/>
                </a:lnTo>
                <a:lnTo>
                  <a:pt x="570471" y="336857"/>
                </a:lnTo>
                <a:lnTo>
                  <a:pt x="561582" y="324316"/>
                </a:lnTo>
                <a:lnTo>
                  <a:pt x="549377" y="307824"/>
                </a:lnTo>
                <a:lnTo>
                  <a:pt x="541458" y="297720"/>
                </a:lnTo>
                <a:lnTo>
                  <a:pt x="527075" y="279519"/>
                </a:lnTo>
                <a:lnTo>
                  <a:pt x="513951" y="263705"/>
                </a:lnTo>
                <a:lnTo>
                  <a:pt x="505378" y="253881"/>
                </a:lnTo>
                <a:lnTo>
                  <a:pt x="490755" y="237251"/>
                </a:lnTo>
                <a:lnTo>
                  <a:pt x="476876" y="222095"/>
                </a:lnTo>
                <a:lnTo>
                  <a:pt x="467485" y="212422"/>
                </a:lnTo>
                <a:lnTo>
                  <a:pt x="453086" y="197762"/>
                </a:lnTo>
                <a:lnTo>
                  <a:pt x="438348" y="183459"/>
                </a:lnTo>
                <a:lnTo>
                  <a:pt x="428103" y="174042"/>
                </a:lnTo>
                <a:lnTo>
                  <a:pt x="414138" y="161385"/>
                </a:lnTo>
                <a:lnTo>
                  <a:pt x="398597" y="147906"/>
                </a:lnTo>
                <a:lnTo>
                  <a:pt x="387729" y="139029"/>
                </a:lnTo>
                <a:lnTo>
                  <a:pt x="373446" y="127603"/>
                </a:lnTo>
                <a:lnTo>
                  <a:pt x="356908" y="115117"/>
                </a:lnTo>
                <a:lnTo>
                  <a:pt x="344754" y="106466"/>
                </a:lnTo>
                <a:lnTo>
                  <a:pt x="332570" y="97872"/>
                </a:lnTo>
                <a:lnTo>
                  <a:pt x="315141" y="86396"/>
                </a:lnTo>
                <a:lnTo>
                  <a:pt x="303949" y="79504"/>
                </a:lnTo>
                <a:lnTo>
                  <a:pt x="291238" y="71777"/>
                </a:lnTo>
                <a:lnTo>
                  <a:pt x="272905" y="61561"/>
                </a:lnTo>
                <a:lnTo>
                  <a:pt x="262775" y="56301"/>
                </a:lnTo>
                <a:lnTo>
                  <a:pt x="249672" y="49573"/>
                </a:lnTo>
                <a:lnTo>
                  <a:pt x="230282" y="40750"/>
                </a:lnTo>
                <a:lnTo>
                  <a:pt x="221411" y="37023"/>
                </a:lnTo>
                <a:lnTo>
                  <a:pt x="207927" y="31344"/>
                </a:lnTo>
                <a:lnTo>
                  <a:pt x="198592" y="27759"/>
                </a:lnTo>
                <a:lnTo>
                  <a:pt x="187525" y="24044"/>
                </a:lnTo>
                <a:lnTo>
                  <a:pt x="180238" y="21681"/>
                </a:lnTo>
                <a:lnTo>
                  <a:pt x="166446" y="17212"/>
                </a:lnTo>
                <a:lnTo>
                  <a:pt x="156839" y="14454"/>
                </a:lnTo>
                <a:lnTo>
                  <a:pt x="144981" y="11678"/>
                </a:lnTo>
                <a:lnTo>
                  <a:pt x="139433" y="10454"/>
                </a:lnTo>
                <a:lnTo>
                  <a:pt x="125361" y="7293"/>
                </a:lnTo>
                <a:lnTo>
                  <a:pt x="115559" y="5453"/>
                </a:lnTo>
                <a:lnTo>
                  <a:pt x="103419" y="3709"/>
                </a:lnTo>
                <a:lnTo>
                  <a:pt x="97891" y="2961"/>
                </a:lnTo>
                <a:lnTo>
                  <a:pt x="83783" y="1283"/>
                </a:lnTo>
                <a:lnTo>
                  <a:pt x="73867" y="547"/>
                </a:lnTo>
                <a:lnTo>
                  <a:pt x="60537" y="196"/>
                </a:lnTo>
                <a:lnTo>
                  <a:pt x="44344" y="0"/>
                </a:lnTo>
                <a:lnTo>
                  <a:pt x="34401" y="376"/>
                </a:lnTo>
                <a:lnTo>
                  <a:pt x="20430" y="1446"/>
                </a:lnTo>
                <a:lnTo>
                  <a:pt x="20218" y="1463"/>
                </a:lnTo>
                <a:lnTo>
                  <a:pt x="10109" y="2212"/>
                </a:lnTo>
                <a:lnTo>
                  <a:pt x="9740" y="2212"/>
                </a:lnTo>
                <a:lnTo>
                  <a:pt x="0" y="465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5294265" y="5172573"/>
            <a:ext cx="784855" cy="1385664"/>
          </a:xfrm>
          <a:custGeom>
            <a:avLst/>
            <a:gdLst/>
            <a:ahLst/>
            <a:cxnLst/>
            <a:rect l="l" t="t" r="r" b="b"/>
            <a:pathLst>
              <a:path w="784855" h="1385664">
                <a:moveTo>
                  <a:pt x="0" y="4234"/>
                </a:moveTo>
                <a:lnTo>
                  <a:pt x="8991" y="2177"/>
                </a:lnTo>
                <a:lnTo>
                  <a:pt x="9359" y="1986"/>
                </a:lnTo>
                <a:lnTo>
                  <a:pt x="18719" y="1427"/>
                </a:lnTo>
                <a:lnTo>
                  <a:pt x="32779" y="425"/>
                </a:lnTo>
                <a:lnTo>
                  <a:pt x="42725" y="0"/>
                </a:lnTo>
                <a:lnTo>
                  <a:pt x="56700" y="115"/>
                </a:lnTo>
                <a:lnTo>
                  <a:pt x="71121" y="459"/>
                </a:lnTo>
                <a:lnTo>
                  <a:pt x="81041" y="1164"/>
                </a:lnTo>
                <a:lnTo>
                  <a:pt x="94246" y="2827"/>
                </a:lnTo>
                <a:lnTo>
                  <a:pt x="96393" y="3117"/>
                </a:lnTo>
                <a:lnTo>
                  <a:pt x="110599" y="4929"/>
                </a:lnTo>
                <a:lnTo>
                  <a:pt x="120415" y="6593"/>
                </a:lnTo>
                <a:lnTo>
                  <a:pt x="132975" y="9268"/>
                </a:lnTo>
                <a:lnTo>
                  <a:pt x="136436" y="10025"/>
                </a:lnTo>
                <a:lnTo>
                  <a:pt x="150540" y="13320"/>
                </a:lnTo>
                <a:lnTo>
                  <a:pt x="160144" y="15945"/>
                </a:lnTo>
                <a:lnTo>
                  <a:pt x="171746" y="19655"/>
                </a:lnTo>
                <a:lnTo>
                  <a:pt x="177241" y="21455"/>
                </a:lnTo>
                <a:lnTo>
                  <a:pt x="191156" y="25961"/>
                </a:lnTo>
                <a:lnTo>
                  <a:pt x="200580" y="29316"/>
                </a:lnTo>
                <a:lnTo>
                  <a:pt x="211350" y="33715"/>
                </a:lnTo>
                <a:lnTo>
                  <a:pt x="218605" y="36797"/>
                </a:lnTo>
                <a:lnTo>
                  <a:pt x="232162" y="42515"/>
                </a:lnTo>
                <a:lnTo>
                  <a:pt x="241339" y="46637"/>
                </a:lnTo>
                <a:lnTo>
                  <a:pt x="251412" y="51655"/>
                </a:lnTo>
                <a:lnTo>
                  <a:pt x="259969" y="56076"/>
                </a:lnTo>
                <a:lnTo>
                  <a:pt x="273123" y="62936"/>
                </a:lnTo>
                <a:lnTo>
                  <a:pt x="282037" y="67814"/>
                </a:lnTo>
                <a:lnTo>
                  <a:pt x="291414" y="73323"/>
                </a:lnTo>
                <a:lnTo>
                  <a:pt x="301332" y="79291"/>
                </a:lnTo>
                <a:lnTo>
                  <a:pt x="314011" y="87098"/>
                </a:lnTo>
                <a:lnTo>
                  <a:pt x="322624" y="92638"/>
                </a:lnTo>
                <a:lnTo>
                  <a:pt x="331359" y="98657"/>
                </a:lnTo>
                <a:lnTo>
                  <a:pt x="342315" y="106418"/>
                </a:lnTo>
                <a:lnTo>
                  <a:pt x="354581" y="115152"/>
                </a:lnTo>
                <a:lnTo>
                  <a:pt x="362875" y="121255"/>
                </a:lnTo>
                <a:lnTo>
                  <a:pt x="371035" y="127642"/>
                </a:lnTo>
                <a:lnTo>
                  <a:pt x="382549" y="136936"/>
                </a:lnTo>
                <a:lnTo>
                  <a:pt x="394376" y="146504"/>
                </a:lnTo>
                <a:lnTo>
                  <a:pt x="402392" y="153173"/>
                </a:lnTo>
                <a:lnTo>
                  <a:pt x="410007" y="159870"/>
                </a:lnTo>
                <a:lnTo>
                  <a:pt x="420633" y="169522"/>
                </a:lnTo>
                <a:lnTo>
                  <a:pt x="422236" y="170985"/>
                </a:lnTo>
                <a:lnTo>
                  <a:pt x="433507" y="181256"/>
                </a:lnTo>
                <a:lnTo>
                  <a:pt x="441174" y="188460"/>
                </a:lnTo>
                <a:lnTo>
                  <a:pt x="448312" y="195526"/>
                </a:lnTo>
                <a:lnTo>
                  <a:pt x="457998" y="205382"/>
                </a:lnTo>
                <a:lnTo>
                  <a:pt x="460794" y="208234"/>
                </a:lnTo>
                <a:lnTo>
                  <a:pt x="471470" y="219152"/>
                </a:lnTo>
                <a:lnTo>
                  <a:pt x="478799" y="226822"/>
                </a:lnTo>
                <a:lnTo>
                  <a:pt x="485514" y="234202"/>
                </a:lnTo>
                <a:lnTo>
                  <a:pt x="494347" y="244248"/>
                </a:lnTo>
                <a:lnTo>
                  <a:pt x="498043" y="248481"/>
                </a:lnTo>
                <a:lnTo>
                  <a:pt x="508152" y="260038"/>
                </a:lnTo>
                <a:lnTo>
                  <a:pt x="515113" y="268113"/>
                </a:lnTo>
                <a:lnTo>
                  <a:pt x="521412" y="275738"/>
                </a:lnTo>
                <a:lnTo>
                  <a:pt x="529538" y="285944"/>
                </a:lnTo>
                <a:lnTo>
                  <a:pt x="533781" y="291330"/>
                </a:lnTo>
                <a:lnTo>
                  <a:pt x="543298" y="303433"/>
                </a:lnTo>
                <a:lnTo>
                  <a:pt x="549836" y="311949"/>
                </a:lnTo>
                <a:lnTo>
                  <a:pt x="555658" y="319874"/>
                </a:lnTo>
                <a:lnTo>
                  <a:pt x="563029" y="330204"/>
                </a:lnTo>
                <a:lnTo>
                  <a:pt x="567855" y="337000"/>
                </a:lnTo>
                <a:lnTo>
                  <a:pt x="576811" y="349580"/>
                </a:lnTo>
                <a:lnTo>
                  <a:pt x="582997" y="358403"/>
                </a:lnTo>
                <a:lnTo>
                  <a:pt x="588449" y="366544"/>
                </a:lnTo>
                <a:lnTo>
                  <a:pt x="595205" y="377080"/>
                </a:lnTo>
                <a:lnTo>
                  <a:pt x="600036" y="384726"/>
                </a:lnTo>
                <a:lnTo>
                  <a:pt x="608414" y="397745"/>
                </a:lnTo>
                <a:lnTo>
                  <a:pt x="619198" y="415305"/>
                </a:lnTo>
                <a:lnTo>
                  <a:pt x="625392" y="426010"/>
                </a:lnTo>
                <a:lnTo>
                  <a:pt x="637750" y="447604"/>
                </a:lnTo>
                <a:lnTo>
                  <a:pt x="647645" y="465656"/>
                </a:lnTo>
                <a:lnTo>
                  <a:pt x="653824" y="477625"/>
                </a:lnTo>
                <a:lnTo>
                  <a:pt x="663330" y="496236"/>
                </a:lnTo>
                <a:lnTo>
                  <a:pt x="672587" y="514863"/>
                </a:lnTo>
                <a:lnTo>
                  <a:pt x="683501" y="538574"/>
                </a:lnTo>
                <a:lnTo>
                  <a:pt x="689859" y="552627"/>
                </a:lnTo>
                <a:lnTo>
                  <a:pt x="698008" y="571543"/>
                </a:lnTo>
                <a:lnTo>
                  <a:pt x="702623" y="582975"/>
                </a:lnTo>
                <a:lnTo>
                  <a:pt x="712029" y="606701"/>
                </a:lnTo>
                <a:lnTo>
                  <a:pt x="719232" y="626019"/>
                </a:lnTo>
                <a:lnTo>
                  <a:pt x="723273" y="637696"/>
                </a:lnTo>
                <a:lnTo>
                  <a:pt x="731381" y="661411"/>
                </a:lnTo>
                <a:lnTo>
                  <a:pt x="737681" y="680979"/>
                </a:lnTo>
                <a:lnTo>
                  <a:pt x="741202" y="692925"/>
                </a:lnTo>
                <a:lnTo>
                  <a:pt x="747973" y="716606"/>
                </a:lnTo>
                <a:lnTo>
                  <a:pt x="753084" y="736455"/>
                </a:lnTo>
                <a:lnTo>
                  <a:pt x="756031" y="748707"/>
                </a:lnTo>
                <a:lnTo>
                  <a:pt x="757999" y="756798"/>
                </a:lnTo>
                <a:lnTo>
                  <a:pt x="760806" y="768038"/>
                </a:lnTo>
                <a:lnTo>
                  <a:pt x="760437" y="768215"/>
                </a:lnTo>
                <a:lnTo>
                  <a:pt x="762685" y="779633"/>
                </a:lnTo>
                <a:lnTo>
                  <a:pt x="765606" y="792816"/>
                </a:lnTo>
                <a:lnTo>
                  <a:pt x="767760" y="802653"/>
                </a:lnTo>
                <a:lnTo>
                  <a:pt x="769416" y="811649"/>
                </a:lnTo>
                <a:lnTo>
                  <a:pt x="772028" y="826755"/>
                </a:lnTo>
                <a:lnTo>
                  <a:pt x="773774" y="837213"/>
                </a:lnTo>
                <a:lnTo>
                  <a:pt x="775219" y="847029"/>
                </a:lnTo>
                <a:lnTo>
                  <a:pt x="776926" y="860208"/>
                </a:lnTo>
                <a:lnTo>
                  <a:pt x="777659" y="866107"/>
                </a:lnTo>
                <a:lnTo>
                  <a:pt x="779554" y="881235"/>
                </a:lnTo>
                <a:lnTo>
                  <a:pt x="781613" y="901658"/>
                </a:lnTo>
                <a:lnTo>
                  <a:pt x="782891" y="919447"/>
                </a:lnTo>
                <a:lnTo>
                  <a:pt x="783850" y="934577"/>
                </a:lnTo>
                <a:lnTo>
                  <a:pt x="784615" y="955182"/>
                </a:lnTo>
                <a:lnTo>
                  <a:pt x="784758" y="971669"/>
                </a:lnTo>
                <a:lnTo>
                  <a:pt x="784855" y="986752"/>
                </a:lnTo>
                <a:lnTo>
                  <a:pt x="784773" y="997074"/>
                </a:lnTo>
                <a:lnTo>
                  <a:pt x="783663" y="1022385"/>
                </a:lnTo>
                <a:lnTo>
                  <a:pt x="782818" y="1037456"/>
                </a:lnTo>
                <a:lnTo>
                  <a:pt x="780941" y="1058204"/>
                </a:lnTo>
                <a:lnTo>
                  <a:pt x="777441" y="1086182"/>
                </a:lnTo>
                <a:lnTo>
                  <a:pt x="774066" y="1106902"/>
                </a:lnTo>
                <a:lnTo>
                  <a:pt x="768924" y="1132883"/>
                </a:lnTo>
                <a:lnTo>
                  <a:pt x="763820" y="1153527"/>
                </a:lnTo>
                <a:lnTo>
                  <a:pt x="757181" y="1176981"/>
                </a:lnTo>
                <a:lnTo>
                  <a:pt x="750319" y="1197511"/>
                </a:lnTo>
                <a:lnTo>
                  <a:pt x="742486" y="1218536"/>
                </a:lnTo>
                <a:lnTo>
                  <a:pt x="733594" y="1238861"/>
                </a:lnTo>
                <a:lnTo>
                  <a:pt x="724780" y="1257074"/>
                </a:lnTo>
                <a:lnTo>
                  <a:pt x="713574" y="1276796"/>
                </a:lnTo>
                <a:lnTo>
                  <a:pt x="704176" y="1292288"/>
                </a:lnTo>
                <a:lnTo>
                  <a:pt x="690587" y="1311242"/>
                </a:lnTo>
                <a:lnTo>
                  <a:pt x="689508" y="1312664"/>
                </a:lnTo>
                <a:lnTo>
                  <a:pt x="680956" y="1323941"/>
                </a:lnTo>
                <a:lnTo>
                  <a:pt x="674504" y="1331523"/>
                </a:lnTo>
                <a:lnTo>
                  <a:pt x="665033" y="1341611"/>
                </a:lnTo>
                <a:lnTo>
                  <a:pt x="654886" y="1352178"/>
                </a:lnTo>
                <a:lnTo>
                  <a:pt x="647596" y="1359002"/>
                </a:lnTo>
                <a:lnTo>
                  <a:pt x="637476" y="1367693"/>
                </a:lnTo>
                <a:lnTo>
                  <a:pt x="627212" y="1376194"/>
                </a:lnTo>
                <a:lnTo>
                  <a:pt x="618330" y="1382322"/>
                </a:lnTo>
                <a:lnTo>
                  <a:pt x="613130" y="13856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5381292" y="5085636"/>
            <a:ext cx="390423" cy="88743"/>
          </a:xfrm>
          <a:custGeom>
            <a:avLst/>
            <a:gdLst/>
            <a:ahLst/>
            <a:cxnLst/>
            <a:rect l="l" t="t" r="r" b="b"/>
            <a:pathLst>
              <a:path w="390423" h="88743">
                <a:moveTo>
                  <a:pt x="390423" y="10879"/>
                </a:moveTo>
                <a:lnTo>
                  <a:pt x="377146" y="7696"/>
                </a:lnTo>
                <a:lnTo>
                  <a:pt x="367045" y="5762"/>
                </a:lnTo>
                <a:lnTo>
                  <a:pt x="358419" y="4326"/>
                </a:lnTo>
                <a:lnTo>
                  <a:pt x="345702" y="2683"/>
                </a:lnTo>
                <a:lnTo>
                  <a:pt x="333829" y="1695"/>
                </a:lnTo>
                <a:lnTo>
                  <a:pt x="332028" y="1519"/>
                </a:lnTo>
                <a:lnTo>
                  <a:pt x="328841" y="1151"/>
                </a:lnTo>
                <a:lnTo>
                  <a:pt x="328841" y="960"/>
                </a:lnTo>
                <a:lnTo>
                  <a:pt x="325856" y="770"/>
                </a:lnTo>
                <a:lnTo>
                  <a:pt x="312345" y="172"/>
                </a:lnTo>
                <a:lnTo>
                  <a:pt x="301947" y="0"/>
                </a:lnTo>
                <a:lnTo>
                  <a:pt x="294030" y="211"/>
                </a:lnTo>
                <a:lnTo>
                  <a:pt x="280667" y="809"/>
                </a:lnTo>
                <a:lnTo>
                  <a:pt x="270102" y="2003"/>
                </a:lnTo>
                <a:lnTo>
                  <a:pt x="263156" y="3018"/>
                </a:lnTo>
                <a:lnTo>
                  <a:pt x="250010" y="4875"/>
                </a:lnTo>
                <a:lnTo>
                  <a:pt x="239425" y="7233"/>
                </a:lnTo>
                <a:lnTo>
                  <a:pt x="233768" y="8631"/>
                </a:lnTo>
                <a:lnTo>
                  <a:pt x="220884" y="11967"/>
                </a:lnTo>
                <a:lnTo>
                  <a:pt x="210750" y="15373"/>
                </a:lnTo>
                <a:lnTo>
                  <a:pt x="204381" y="17623"/>
                </a:lnTo>
                <a:lnTo>
                  <a:pt x="187373" y="23436"/>
                </a:lnTo>
                <a:lnTo>
                  <a:pt x="172233" y="28612"/>
                </a:lnTo>
                <a:lnTo>
                  <a:pt x="158713" y="33238"/>
                </a:lnTo>
                <a:lnTo>
                  <a:pt x="146564" y="37399"/>
                </a:lnTo>
                <a:lnTo>
                  <a:pt x="135540" y="41182"/>
                </a:lnTo>
                <a:lnTo>
                  <a:pt x="125392" y="44674"/>
                </a:lnTo>
                <a:lnTo>
                  <a:pt x="115873" y="47960"/>
                </a:lnTo>
                <a:lnTo>
                  <a:pt x="106734" y="51127"/>
                </a:lnTo>
                <a:lnTo>
                  <a:pt x="97728" y="54260"/>
                </a:lnTo>
                <a:lnTo>
                  <a:pt x="88606" y="57447"/>
                </a:lnTo>
                <a:lnTo>
                  <a:pt x="79121" y="60774"/>
                </a:lnTo>
                <a:lnTo>
                  <a:pt x="69026" y="64326"/>
                </a:lnTo>
                <a:lnTo>
                  <a:pt x="58071" y="68190"/>
                </a:lnTo>
                <a:lnTo>
                  <a:pt x="46010" y="72453"/>
                </a:lnTo>
                <a:lnTo>
                  <a:pt x="32594" y="77200"/>
                </a:lnTo>
                <a:lnTo>
                  <a:pt x="17576" y="82517"/>
                </a:lnTo>
                <a:lnTo>
                  <a:pt x="707" y="88492"/>
                </a:lnTo>
                <a:lnTo>
                  <a:pt x="0" y="8874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5588300" y="5094140"/>
            <a:ext cx="165811" cy="15665"/>
          </a:xfrm>
          <a:custGeom>
            <a:avLst/>
            <a:gdLst/>
            <a:ahLst/>
            <a:cxnLst/>
            <a:rect l="l" t="t" r="r" b="b"/>
            <a:pathLst>
              <a:path w="165811" h="15665">
                <a:moveTo>
                  <a:pt x="0" y="15665"/>
                </a:moveTo>
                <a:lnTo>
                  <a:pt x="11417" y="11550"/>
                </a:lnTo>
                <a:lnTo>
                  <a:pt x="11595" y="11550"/>
                </a:lnTo>
                <a:lnTo>
                  <a:pt x="23583" y="8743"/>
                </a:lnTo>
                <a:lnTo>
                  <a:pt x="36485" y="5661"/>
                </a:lnTo>
                <a:lnTo>
                  <a:pt x="47096" y="3815"/>
                </a:lnTo>
                <a:lnTo>
                  <a:pt x="53340" y="2939"/>
                </a:lnTo>
                <a:lnTo>
                  <a:pt x="66521" y="1247"/>
                </a:lnTo>
                <a:lnTo>
                  <a:pt x="77230" y="559"/>
                </a:lnTo>
                <a:lnTo>
                  <a:pt x="83654" y="310"/>
                </a:lnTo>
                <a:lnTo>
                  <a:pt x="97076" y="0"/>
                </a:lnTo>
                <a:lnTo>
                  <a:pt x="107528" y="411"/>
                </a:lnTo>
                <a:lnTo>
                  <a:pt x="115290" y="882"/>
                </a:lnTo>
                <a:lnTo>
                  <a:pt x="128737" y="1866"/>
                </a:lnTo>
                <a:lnTo>
                  <a:pt x="138985" y="3219"/>
                </a:lnTo>
                <a:lnTo>
                  <a:pt x="147485" y="4438"/>
                </a:lnTo>
                <a:lnTo>
                  <a:pt x="156654" y="5746"/>
                </a:lnTo>
                <a:lnTo>
                  <a:pt x="156832" y="5746"/>
                </a:lnTo>
                <a:lnTo>
                  <a:pt x="165811" y="79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5587171" y="5074804"/>
            <a:ext cx="93027" cy="27889"/>
          </a:xfrm>
          <a:custGeom>
            <a:avLst/>
            <a:gdLst/>
            <a:ahLst/>
            <a:cxnLst/>
            <a:rect l="l" t="t" r="r" b="b"/>
            <a:pathLst>
              <a:path w="93027" h="27889">
                <a:moveTo>
                  <a:pt x="0" y="27889"/>
                </a:moveTo>
                <a:lnTo>
                  <a:pt x="14363" y="22378"/>
                </a:lnTo>
                <a:lnTo>
                  <a:pt x="24408" y="18678"/>
                </a:lnTo>
                <a:lnTo>
                  <a:pt x="33756" y="15511"/>
                </a:lnTo>
                <a:lnTo>
                  <a:pt x="46029" y="11603"/>
                </a:lnTo>
                <a:lnTo>
                  <a:pt x="53162" y="9359"/>
                </a:lnTo>
                <a:lnTo>
                  <a:pt x="66308" y="5486"/>
                </a:lnTo>
                <a:lnTo>
                  <a:pt x="76010" y="3243"/>
                </a:lnTo>
                <a:lnTo>
                  <a:pt x="87223" y="749"/>
                </a:lnTo>
                <a:lnTo>
                  <a:pt x="90030" y="0"/>
                </a:lnTo>
                <a:lnTo>
                  <a:pt x="90208" y="0"/>
                </a:lnTo>
                <a:lnTo>
                  <a:pt x="9302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5622361" y="5128336"/>
            <a:ext cx="57086" cy="8610"/>
          </a:xfrm>
          <a:custGeom>
            <a:avLst/>
            <a:gdLst/>
            <a:ahLst/>
            <a:cxnLst/>
            <a:rect l="l" t="t" r="r" b="b"/>
            <a:pathLst>
              <a:path w="57086" h="8610">
                <a:moveTo>
                  <a:pt x="57086" y="558"/>
                </a:moveTo>
                <a:lnTo>
                  <a:pt x="52400" y="0"/>
                </a:lnTo>
                <a:lnTo>
                  <a:pt x="52031" y="0"/>
                </a:lnTo>
                <a:lnTo>
                  <a:pt x="47345" y="558"/>
                </a:lnTo>
                <a:lnTo>
                  <a:pt x="32723" y="2676"/>
                </a:lnTo>
                <a:lnTo>
                  <a:pt x="22716" y="4353"/>
                </a:lnTo>
                <a:lnTo>
                  <a:pt x="11952" y="6288"/>
                </a:lnTo>
                <a:lnTo>
                  <a:pt x="749" y="8229"/>
                </a:lnTo>
                <a:lnTo>
                  <a:pt x="368" y="8229"/>
                </a:lnTo>
                <a:lnTo>
                  <a:pt x="190" y="8229"/>
                </a:lnTo>
                <a:lnTo>
                  <a:pt x="0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5946896" y="5223036"/>
            <a:ext cx="157022" cy="154038"/>
          </a:xfrm>
          <a:custGeom>
            <a:avLst/>
            <a:gdLst/>
            <a:ahLst/>
            <a:cxnLst/>
            <a:rect l="l" t="t" r="r" b="b"/>
            <a:pathLst>
              <a:path w="157022" h="154038">
                <a:moveTo>
                  <a:pt x="0" y="0"/>
                </a:moveTo>
                <a:lnTo>
                  <a:pt x="11476" y="8113"/>
                </a:lnTo>
                <a:lnTo>
                  <a:pt x="19338" y="14181"/>
                </a:lnTo>
                <a:lnTo>
                  <a:pt x="30096" y="23208"/>
                </a:lnTo>
                <a:lnTo>
                  <a:pt x="30314" y="23393"/>
                </a:lnTo>
                <a:lnTo>
                  <a:pt x="42407" y="33562"/>
                </a:lnTo>
                <a:lnTo>
                  <a:pt x="51112" y="40879"/>
                </a:lnTo>
                <a:lnTo>
                  <a:pt x="58380" y="47187"/>
                </a:lnTo>
                <a:lnTo>
                  <a:pt x="66160" y="54330"/>
                </a:lnTo>
                <a:lnTo>
                  <a:pt x="76400" y="64152"/>
                </a:lnTo>
                <a:lnTo>
                  <a:pt x="80098" y="67754"/>
                </a:lnTo>
                <a:lnTo>
                  <a:pt x="91446" y="78907"/>
                </a:lnTo>
                <a:lnTo>
                  <a:pt x="99578" y="87118"/>
                </a:lnTo>
                <a:lnTo>
                  <a:pt x="106270" y="94201"/>
                </a:lnTo>
                <a:lnTo>
                  <a:pt x="113294" y="101973"/>
                </a:lnTo>
                <a:lnTo>
                  <a:pt x="122424" y="112247"/>
                </a:lnTo>
                <a:lnTo>
                  <a:pt x="127457" y="117906"/>
                </a:lnTo>
                <a:lnTo>
                  <a:pt x="137310" y="129008"/>
                </a:lnTo>
                <a:lnTo>
                  <a:pt x="143854" y="136759"/>
                </a:lnTo>
                <a:lnTo>
                  <a:pt x="150590" y="145454"/>
                </a:lnTo>
                <a:lnTo>
                  <a:pt x="157022" y="15403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5953260" y="5183546"/>
            <a:ext cx="184721" cy="183603"/>
          </a:xfrm>
          <a:custGeom>
            <a:avLst/>
            <a:gdLst/>
            <a:ahLst/>
            <a:cxnLst/>
            <a:rect l="l" t="t" r="r" b="b"/>
            <a:pathLst>
              <a:path w="184721" h="183603">
                <a:moveTo>
                  <a:pt x="0" y="0"/>
                </a:moveTo>
                <a:lnTo>
                  <a:pt x="11616" y="8362"/>
                </a:lnTo>
                <a:lnTo>
                  <a:pt x="19491" y="14353"/>
                </a:lnTo>
                <a:lnTo>
                  <a:pt x="29765" y="22513"/>
                </a:lnTo>
                <a:lnTo>
                  <a:pt x="31813" y="24142"/>
                </a:lnTo>
                <a:lnTo>
                  <a:pt x="43141" y="33310"/>
                </a:lnTo>
                <a:lnTo>
                  <a:pt x="50779" y="39700"/>
                </a:lnTo>
                <a:lnTo>
                  <a:pt x="59759" y="47669"/>
                </a:lnTo>
                <a:lnTo>
                  <a:pt x="64376" y="51841"/>
                </a:lnTo>
                <a:lnTo>
                  <a:pt x="75261" y="61609"/>
                </a:lnTo>
                <a:lnTo>
                  <a:pt x="82595" y="68386"/>
                </a:lnTo>
                <a:lnTo>
                  <a:pt x="90980" y="76582"/>
                </a:lnTo>
                <a:lnTo>
                  <a:pt x="96202" y="81788"/>
                </a:lnTo>
                <a:lnTo>
                  <a:pt x="106585" y="92209"/>
                </a:lnTo>
                <a:lnTo>
                  <a:pt x="113552" y="99387"/>
                </a:lnTo>
                <a:lnTo>
                  <a:pt x="121328" y="107727"/>
                </a:lnTo>
                <a:lnTo>
                  <a:pt x="127266" y="114173"/>
                </a:lnTo>
                <a:lnTo>
                  <a:pt x="137098" y="125085"/>
                </a:lnTo>
                <a:lnTo>
                  <a:pt x="143738" y="132619"/>
                </a:lnTo>
                <a:lnTo>
                  <a:pt x="150994" y="141263"/>
                </a:lnTo>
                <a:lnTo>
                  <a:pt x="157022" y="148602"/>
                </a:lnTo>
                <a:lnTo>
                  <a:pt x="166347" y="159926"/>
                </a:lnTo>
                <a:lnTo>
                  <a:pt x="172591" y="167722"/>
                </a:lnTo>
                <a:lnTo>
                  <a:pt x="179582" y="176827"/>
                </a:lnTo>
                <a:lnTo>
                  <a:pt x="184721" y="18360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5680194" y="5070278"/>
            <a:ext cx="709908" cy="1392511"/>
          </a:xfrm>
          <a:custGeom>
            <a:avLst/>
            <a:gdLst/>
            <a:ahLst/>
            <a:cxnLst/>
            <a:rect l="l" t="t" r="r" b="b"/>
            <a:pathLst>
              <a:path w="709908" h="1392511">
                <a:moveTo>
                  <a:pt x="0" y="4528"/>
                </a:moveTo>
                <a:lnTo>
                  <a:pt x="13065" y="2129"/>
                </a:lnTo>
                <a:lnTo>
                  <a:pt x="23877" y="1098"/>
                </a:lnTo>
                <a:lnTo>
                  <a:pt x="29756" y="781"/>
                </a:lnTo>
                <a:lnTo>
                  <a:pt x="43714" y="17"/>
                </a:lnTo>
                <a:lnTo>
                  <a:pt x="53652" y="0"/>
                </a:lnTo>
                <a:lnTo>
                  <a:pt x="66624" y="591"/>
                </a:lnTo>
                <a:lnTo>
                  <a:pt x="80686" y="1368"/>
                </a:lnTo>
                <a:lnTo>
                  <a:pt x="90586" y="2431"/>
                </a:lnTo>
                <a:lnTo>
                  <a:pt x="104444" y="4688"/>
                </a:lnTo>
                <a:lnTo>
                  <a:pt x="104622" y="4718"/>
                </a:lnTo>
                <a:lnTo>
                  <a:pt x="118577" y="7065"/>
                </a:lnTo>
                <a:lnTo>
                  <a:pt x="128309" y="9081"/>
                </a:lnTo>
                <a:lnTo>
                  <a:pt x="141267" y="12395"/>
                </a:lnTo>
                <a:lnTo>
                  <a:pt x="157166" y="16837"/>
                </a:lnTo>
                <a:lnTo>
                  <a:pt x="166656" y="19872"/>
                </a:lnTo>
                <a:lnTo>
                  <a:pt x="178536" y="24203"/>
                </a:lnTo>
                <a:lnTo>
                  <a:pt x="196035" y="30779"/>
                </a:lnTo>
                <a:lnTo>
                  <a:pt x="205251" y="34539"/>
                </a:lnTo>
                <a:lnTo>
                  <a:pt x="216170" y="39525"/>
                </a:lnTo>
                <a:lnTo>
                  <a:pt x="235331" y="48673"/>
                </a:lnTo>
                <a:lnTo>
                  <a:pt x="244249" y="53261"/>
                </a:lnTo>
                <a:lnTo>
                  <a:pt x="254294" y="58893"/>
                </a:lnTo>
                <a:lnTo>
                  <a:pt x="261645" y="63100"/>
                </a:lnTo>
                <a:lnTo>
                  <a:pt x="274441" y="70458"/>
                </a:lnTo>
                <a:lnTo>
                  <a:pt x="283081" y="75707"/>
                </a:lnTo>
                <a:lnTo>
                  <a:pt x="292351" y="81813"/>
                </a:lnTo>
                <a:lnTo>
                  <a:pt x="300951" y="87624"/>
                </a:lnTo>
                <a:lnTo>
                  <a:pt x="313265" y="96037"/>
                </a:lnTo>
                <a:lnTo>
                  <a:pt x="321572" y="101972"/>
                </a:lnTo>
                <a:lnTo>
                  <a:pt x="330098" y="108516"/>
                </a:lnTo>
                <a:lnTo>
                  <a:pt x="339686" y="116085"/>
                </a:lnTo>
                <a:lnTo>
                  <a:pt x="351463" y="125291"/>
                </a:lnTo>
                <a:lnTo>
                  <a:pt x="359453" y="131761"/>
                </a:lnTo>
                <a:lnTo>
                  <a:pt x="367422" y="138624"/>
                </a:lnTo>
                <a:lnTo>
                  <a:pt x="377875" y="147885"/>
                </a:lnTo>
                <a:lnTo>
                  <a:pt x="389079" y="157915"/>
                </a:lnTo>
                <a:lnTo>
                  <a:pt x="396683" y="164952"/>
                </a:lnTo>
                <a:lnTo>
                  <a:pt x="404056" y="172208"/>
                </a:lnTo>
                <a:lnTo>
                  <a:pt x="414568" y="182899"/>
                </a:lnTo>
                <a:lnTo>
                  <a:pt x="414743" y="183077"/>
                </a:lnTo>
                <a:lnTo>
                  <a:pt x="425477" y="193845"/>
                </a:lnTo>
                <a:lnTo>
                  <a:pt x="432724" y="201338"/>
                </a:lnTo>
                <a:lnTo>
                  <a:pt x="439558" y="208834"/>
                </a:lnTo>
                <a:lnTo>
                  <a:pt x="449048" y="219617"/>
                </a:lnTo>
                <a:lnTo>
                  <a:pt x="450481" y="221253"/>
                </a:lnTo>
                <a:lnTo>
                  <a:pt x="460613" y="232691"/>
                </a:lnTo>
                <a:lnTo>
                  <a:pt x="467475" y="240642"/>
                </a:lnTo>
                <a:lnTo>
                  <a:pt x="473826" y="248411"/>
                </a:lnTo>
                <a:lnTo>
                  <a:pt x="482430" y="259301"/>
                </a:lnTo>
                <a:lnTo>
                  <a:pt x="484746" y="262249"/>
                </a:lnTo>
                <a:lnTo>
                  <a:pt x="494219" y="274277"/>
                </a:lnTo>
                <a:lnTo>
                  <a:pt x="500691" y="282679"/>
                </a:lnTo>
                <a:lnTo>
                  <a:pt x="506603" y="290734"/>
                </a:lnTo>
                <a:lnTo>
                  <a:pt x="514396" y="301724"/>
                </a:lnTo>
                <a:lnTo>
                  <a:pt x="517309" y="305861"/>
                </a:lnTo>
                <a:lnTo>
                  <a:pt x="526153" y="318397"/>
                </a:lnTo>
                <a:lnTo>
                  <a:pt x="532165" y="327160"/>
                </a:lnTo>
                <a:lnTo>
                  <a:pt x="537589" y="335484"/>
                </a:lnTo>
                <a:lnTo>
                  <a:pt x="544670" y="346704"/>
                </a:lnTo>
                <a:lnTo>
                  <a:pt x="547814" y="351708"/>
                </a:lnTo>
                <a:lnTo>
                  <a:pt x="555977" y="364725"/>
                </a:lnTo>
                <a:lnTo>
                  <a:pt x="561573" y="373795"/>
                </a:lnTo>
                <a:lnTo>
                  <a:pt x="566581" y="382322"/>
                </a:lnTo>
                <a:lnTo>
                  <a:pt x="572981" y="393710"/>
                </a:lnTo>
                <a:lnTo>
                  <a:pt x="576262" y="399625"/>
                </a:lnTo>
                <a:lnTo>
                  <a:pt x="583764" y="413033"/>
                </a:lnTo>
                <a:lnTo>
                  <a:pt x="588878" y="422408"/>
                </a:lnTo>
                <a:lnTo>
                  <a:pt x="593446" y="431180"/>
                </a:lnTo>
                <a:lnTo>
                  <a:pt x="599308" y="442775"/>
                </a:lnTo>
                <a:lnTo>
                  <a:pt x="602462" y="449041"/>
                </a:lnTo>
                <a:lnTo>
                  <a:pt x="609228" y="462825"/>
                </a:lnTo>
                <a:lnTo>
                  <a:pt x="613836" y="472464"/>
                </a:lnTo>
                <a:lnTo>
                  <a:pt x="617928" y="481459"/>
                </a:lnTo>
                <a:lnTo>
                  <a:pt x="623145" y="493314"/>
                </a:lnTo>
                <a:lnTo>
                  <a:pt x="626046" y="499942"/>
                </a:lnTo>
                <a:lnTo>
                  <a:pt x="632129" y="514022"/>
                </a:lnTo>
                <a:lnTo>
                  <a:pt x="636242" y="523854"/>
                </a:lnTo>
                <a:lnTo>
                  <a:pt x="639865" y="533074"/>
                </a:lnTo>
                <a:lnTo>
                  <a:pt x="644478" y="545322"/>
                </a:lnTo>
                <a:lnTo>
                  <a:pt x="646823" y="551593"/>
                </a:lnTo>
                <a:lnTo>
                  <a:pt x="652131" y="565877"/>
                </a:lnTo>
                <a:lnTo>
                  <a:pt x="655660" y="575849"/>
                </a:lnTo>
                <a:lnTo>
                  <a:pt x="658779" y="585195"/>
                </a:lnTo>
                <a:lnTo>
                  <a:pt x="662860" y="597600"/>
                </a:lnTo>
                <a:lnTo>
                  <a:pt x="664984" y="603993"/>
                </a:lnTo>
                <a:lnTo>
                  <a:pt x="668895" y="616285"/>
                </a:lnTo>
                <a:lnTo>
                  <a:pt x="672048" y="627447"/>
                </a:lnTo>
                <a:lnTo>
                  <a:pt x="672833" y="630206"/>
                </a:lnTo>
                <a:lnTo>
                  <a:pt x="676422" y="642608"/>
                </a:lnTo>
                <a:lnTo>
                  <a:pt x="679452" y="653908"/>
                </a:lnTo>
                <a:lnTo>
                  <a:pt x="680135" y="656597"/>
                </a:lnTo>
                <a:lnTo>
                  <a:pt x="683776" y="671433"/>
                </a:lnTo>
                <a:lnTo>
                  <a:pt x="686276" y="681672"/>
                </a:lnTo>
                <a:lnTo>
                  <a:pt x="688483" y="691435"/>
                </a:lnTo>
                <a:lnTo>
                  <a:pt x="691246" y="704840"/>
                </a:lnTo>
                <a:lnTo>
                  <a:pt x="692111" y="709187"/>
                </a:lnTo>
                <a:lnTo>
                  <a:pt x="695103" y="724050"/>
                </a:lnTo>
                <a:lnTo>
                  <a:pt x="697030" y="734346"/>
                </a:lnTo>
                <a:lnTo>
                  <a:pt x="698634" y="744339"/>
                </a:lnTo>
                <a:lnTo>
                  <a:pt x="700659" y="758295"/>
                </a:lnTo>
                <a:lnTo>
                  <a:pt x="701103" y="761397"/>
                </a:lnTo>
                <a:lnTo>
                  <a:pt x="703270" y="776355"/>
                </a:lnTo>
                <a:lnTo>
                  <a:pt x="704615" y="786666"/>
                </a:lnTo>
                <a:lnTo>
                  <a:pt x="705673" y="796859"/>
                </a:lnTo>
                <a:lnTo>
                  <a:pt x="706978" y="811463"/>
                </a:lnTo>
                <a:lnTo>
                  <a:pt x="708290" y="827690"/>
                </a:lnTo>
                <a:lnTo>
                  <a:pt x="708962" y="837999"/>
                </a:lnTo>
                <a:lnTo>
                  <a:pt x="709353" y="848378"/>
                </a:lnTo>
                <a:lnTo>
                  <a:pt x="709701" y="863035"/>
                </a:lnTo>
                <a:lnTo>
                  <a:pt x="709908" y="877955"/>
                </a:lnTo>
                <a:lnTo>
                  <a:pt x="709883" y="888180"/>
                </a:lnTo>
                <a:lnTo>
                  <a:pt x="709548" y="898795"/>
                </a:lnTo>
                <a:lnTo>
                  <a:pt x="708964" y="911879"/>
                </a:lnTo>
                <a:lnTo>
                  <a:pt x="708336" y="926645"/>
                </a:lnTo>
                <a:lnTo>
                  <a:pt x="707677" y="936750"/>
                </a:lnTo>
                <a:lnTo>
                  <a:pt x="706548" y="947642"/>
                </a:lnTo>
                <a:lnTo>
                  <a:pt x="705218" y="958857"/>
                </a:lnTo>
                <a:lnTo>
                  <a:pt x="703351" y="973392"/>
                </a:lnTo>
                <a:lnTo>
                  <a:pt x="701730" y="983292"/>
                </a:lnTo>
                <a:lnTo>
                  <a:pt x="699713" y="994423"/>
                </a:lnTo>
                <a:lnTo>
                  <a:pt x="698106" y="1003777"/>
                </a:lnTo>
                <a:lnTo>
                  <a:pt x="697915" y="1005275"/>
                </a:lnTo>
                <a:lnTo>
                  <a:pt x="697738" y="1005275"/>
                </a:lnTo>
                <a:lnTo>
                  <a:pt x="697357" y="1006952"/>
                </a:lnTo>
                <a:lnTo>
                  <a:pt x="694268" y="1020794"/>
                </a:lnTo>
                <a:lnTo>
                  <a:pt x="692239" y="1030379"/>
                </a:lnTo>
                <a:lnTo>
                  <a:pt x="689113" y="1042524"/>
                </a:lnTo>
                <a:lnTo>
                  <a:pt x="683958" y="1060286"/>
                </a:lnTo>
                <a:lnTo>
                  <a:pt x="680898" y="1069778"/>
                </a:lnTo>
                <a:lnTo>
                  <a:pt x="676614" y="1081330"/>
                </a:lnTo>
                <a:lnTo>
                  <a:pt x="669567" y="1099626"/>
                </a:lnTo>
                <a:lnTo>
                  <a:pt x="665613" y="1108762"/>
                </a:lnTo>
                <a:lnTo>
                  <a:pt x="659922" y="1120387"/>
                </a:lnTo>
                <a:lnTo>
                  <a:pt x="652022" y="1135987"/>
                </a:lnTo>
                <a:lnTo>
                  <a:pt x="647125" y="1144618"/>
                </a:lnTo>
                <a:lnTo>
                  <a:pt x="639817" y="1156283"/>
                </a:lnTo>
                <a:lnTo>
                  <a:pt x="631662" y="1168875"/>
                </a:lnTo>
                <a:lnTo>
                  <a:pt x="625843" y="1176987"/>
                </a:lnTo>
                <a:lnTo>
                  <a:pt x="617435" y="1187571"/>
                </a:lnTo>
                <a:lnTo>
                  <a:pt x="608547" y="1198257"/>
                </a:lnTo>
                <a:lnTo>
                  <a:pt x="601752" y="1205637"/>
                </a:lnTo>
                <a:lnTo>
                  <a:pt x="592924" y="1214330"/>
                </a:lnTo>
                <a:lnTo>
                  <a:pt x="582860" y="1223872"/>
                </a:lnTo>
                <a:lnTo>
                  <a:pt x="575172" y="1230376"/>
                </a:lnTo>
                <a:lnTo>
                  <a:pt x="565975" y="1237355"/>
                </a:lnTo>
                <a:lnTo>
                  <a:pt x="554933" y="1245156"/>
                </a:lnTo>
                <a:lnTo>
                  <a:pt x="546510" y="1250331"/>
                </a:lnTo>
                <a:lnTo>
                  <a:pt x="536587" y="1256443"/>
                </a:lnTo>
                <a:lnTo>
                  <a:pt x="521117" y="1266195"/>
                </a:lnTo>
                <a:lnTo>
                  <a:pt x="507110" y="1275024"/>
                </a:lnTo>
                <a:lnTo>
                  <a:pt x="494403" y="1283032"/>
                </a:lnTo>
                <a:lnTo>
                  <a:pt x="482832" y="1290322"/>
                </a:lnTo>
                <a:lnTo>
                  <a:pt x="472234" y="1296995"/>
                </a:lnTo>
                <a:lnTo>
                  <a:pt x="462448" y="1303154"/>
                </a:lnTo>
                <a:lnTo>
                  <a:pt x="453309" y="1308901"/>
                </a:lnTo>
                <a:lnTo>
                  <a:pt x="444654" y="1314337"/>
                </a:lnTo>
                <a:lnTo>
                  <a:pt x="436322" y="1319565"/>
                </a:lnTo>
                <a:lnTo>
                  <a:pt x="428148" y="1324687"/>
                </a:lnTo>
                <a:lnTo>
                  <a:pt x="419970" y="1329804"/>
                </a:lnTo>
                <a:lnTo>
                  <a:pt x="411625" y="1335019"/>
                </a:lnTo>
                <a:lnTo>
                  <a:pt x="402950" y="1340434"/>
                </a:lnTo>
                <a:lnTo>
                  <a:pt x="393782" y="1346152"/>
                </a:lnTo>
                <a:lnTo>
                  <a:pt x="383957" y="1352273"/>
                </a:lnTo>
                <a:lnTo>
                  <a:pt x="373314" y="1358900"/>
                </a:lnTo>
                <a:lnTo>
                  <a:pt x="361688" y="1366136"/>
                </a:lnTo>
                <a:lnTo>
                  <a:pt x="348918" y="1374081"/>
                </a:lnTo>
                <a:lnTo>
                  <a:pt x="334840" y="1382839"/>
                </a:lnTo>
                <a:lnTo>
                  <a:pt x="319290" y="139251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5699467" y="5069891"/>
            <a:ext cx="693632" cy="1214722"/>
          </a:xfrm>
          <a:custGeom>
            <a:avLst/>
            <a:gdLst/>
            <a:ahLst/>
            <a:cxnLst/>
            <a:rect l="l" t="t" r="r" b="b"/>
            <a:pathLst>
              <a:path w="693632" h="1214722">
                <a:moveTo>
                  <a:pt x="0" y="2481"/>
                </a:moveTo>
                <a:lnTo>
                  <a:pt x="6553" y="983"/>
                </a:lnTo>
                <a:lnTo>
                  <a:pt x="6743" y="983"/>
                </a:lnTo>
                <a:lnTo>
                  <a:pt x="13474" y="792"/>
                </a:lnTo>
                <a:lnTo>
                  <a:pt x="27423" y="147"/>
                </a:lnTo>
                <a:lnTo>
                  <a:pt x="37354" y="0"/>
                </a:lnTo>
                <a:lnTo>
                  <a:pt x="50355" y="602"/>
                </a:lnTo>
                <a:lnTo>
                  <a:pt x="64336" y="1376"/>
                </a:lnTo>
                <a:lnTo>
                  <a:pt x="74247" y="2401"/>
                </a:lnTo>
                <a:lnTo>
                  <a:pt x="88163" y="4539"/>
                </a:lnTo>
                <a:lnTo>
                  <a:pt x="102353" y="7070"/>
                </a:lnTo>
                <a:lnTo>
                  <a:pt x="112107" y="9179"/>
                </a:lnTo>
                <a:lnTo>
                  <a:pt x="123988" y="12273"/>
                </a:lnTo>
                <a:lnTo>
                  <a:pt x="129336" y="13708"/>
                </a:lnTo>
                <a:lnTo>
                  <a:pt x="143238" y="17477"/>
                </a:lnTo>
                <a:lnTo>
                  <a:pt x="152706" y="20471"/>
                </a:lnTo>
                <a:lnTo>
                  <a:pt x="164580" y="24813"/>
                </a:lnTo>
                <a:lnTo>
                  <a:pt x="168452" y="26256"/>
                </a:lnTo>
                <a:lnTo>
                  <a:pt x="182037" y="31291"/>
                </a:lnTo>
                <a:lnTo>
                  <a:pt x="191252" y="35088"/>
                </a:lnTo>
                <a:lnTo>
                  <a:pt x="202175" y="40165"/>
                </a:lnTo>
                <a:lnTo>
                  <a:pt x="207937" y="42905"/>
                </a:lnTo>
                <a:lnTo>
                  <a:pt x="221167" y="49158"/>
                </a:lnTo>
                <a:lnTo>
                  <a:pt x="230096" y="53720"/>
                </a:lnTo>
                <a:lnTo>
                  <a:pt x="240173" y="59406"/>
                </a:lnTo>
                <a:lnTo>
                  <a:pt x="247243" y="63492"/>
                </a:lnTo>
                <a:lnTo>
                  <a:pt x="260070" y="70864"/>
                </a:lnTo>
                <a:lnTo>
                  <a:pt x="268704" y="76130"/>
                </a:lnTo>
                <a:lnTo>
                  <a:pt x="277960" y="82283"/>
                </a:lnTo>
                <a:lnTo>
                  <a:pt x="286359" y="88016"/>
                </a:lnTo>
                <a:lnTo>
                  <a:pt x="298667" y="96330"/>
                </a:lnTo>
                <a:lnTo>
                  <a:pt x="306943" y="102220"/>
                </a:lnTo>
                <a:lnTo>
                  <a:pt x="315507" y="108772"/>
                </a:lnTo>
                <a:lnTo>
                  <a:pt x="325094" y="116273"/>
                </a:lnTo>
                <a:lnTo>
                  <a:pt x="336830" y="125514"/>
                </a:lnTo>
                <a:lnTo>
                  <a:pt x="344785" y="131963"/>
                </a:lnTo>
                <a:lnTo>
                  <a:pt x="352778" y="138863"/>
                </a:lnTo>
                <a:lnTo>
                  <a:pt x="362902" y="147909"/>
                </a:lnTo>
                <a:lnTo>
                  <a:pt x="374187" y="158035"/>
                </a:lnTo>
                <a:lnTo>
                  <a:pt x="381876" y="165127"/>
                </a:lnTo>
                <a:lnTo>
                  <a:pt x="389163" y="172223"/>
                </a:lnTo>
                <a:lnTo>
                  <a:pt x="399245" y="182356"/>
                </a:lnTo>
                <a:lnTo>
                  <a:pt x="411528" y="194771"/>
                </a:lnTo>
                <a:lnTo>
                  <a:pt x="418753" y="202242"/>
                </a:lnTo>
                <a:lnTo>
                  <a:pt x="425659" y="209788"/>
                </a:lnTo>
                <a:lnTo>
                  <a:pt x="435327" y="220758"/>
                </a:lnTo>
                <a:lnTo>
                  <a:pt x="436270" y="221836"/>
                </a:lnTo>
                <a:lnTo>
                  <a:pt x="446332" y="233241"/>
                </a:lnTo>
                <a:lnTo>
                  <a:pt x="453155" y="241207"/>
                </a:lnTo>
                <a:lnTo>
                  <a:pt x="459530" y="249028"/>
                </a:lnTo>
                <a:lnTo>
                  <a:pt x="468246" y="259998"/>
                </a:lnTo>
                <a:lnTo>
                  <a:pt x="470331" y="262628"/>
                </a:lnTo>
                <a:lnTo>
                  <a:pt x="479754" y="274624"/>
                </a:lnTo>
                <a:lnTo>
                  <a:pt x="486153" y="282966"/>
                </a:lnTo>
                <a:lnTo>
                  <a:pt x="492056" y="291048"/>
                </a:lnTo>
                <a:lnTo>
                  <a:pt x="499985" y="302260"/>
                </a:lnTo>
                <a:lnTo>
                  <a:pt x="502526" y="305872"/>
                </a:lnTo>
                <a:lnTo>
                  <a:pt x="511319" y="318361"/>
                </a:lnTo>
                <a:lnTo>
                  <a:pt x="517301" y="327058"/>
                </a:lnTo>
                <a:lnTo>
                  <a:pt x="522756" y="335384"/>
                </a:lnTo>
                <a:lnTo>
                  <a:pt x="529965" y="346762"/>
                </a:lnTo>
                <a:lnTo>
                  <a:pt x="532853" y="351350"/>
                </a:lnTo>
                <a:lnTo>
                  <a:pt x="540969" y="364311"/>
                </a:lnTo>
                <a:lnTo>
                  <a:pt x="546491" y="373368"/>
                </a:lnTo>
                <a:lnTo>
                  <a:pt x="551490" y="381969"/>
                </a:lnTo>
                <a:lnTo>
                  <a:pt x="558034" y="393562"/>
                </a:lnTo>
                <a:lnTo>
                  <a:pt x="560920" y="398696"/>
                </a:lnTo>
                <a:lnTo>
                  <a:pt x="568465" y="412085"/>
                </a:lnTo>
                <a:lnTo>
                  <a:pt x="573588" y="421435"/>
                </a:lnTo>
                <a:lnTo>
                  <a:pt x="578159" y="430226"/>
                </a:lnTo>
                <a:lnTo>
                  <a:pt x="584047" y="441941"/>
                </a:lnTo>
                <a:lnTo>
                  <a:pt x="586943" y="447731"/>
                </a:lnTo>
                <a:lnTo>
                  <a:pt x="593660" y="461546"/>
                </a:lnTo>
                <a:lnTo>
                  <a:pt x="598225" y="471175"/>
                </a:lnTo>
                <a:lnTo>
                  <a:pt x="602310" y="480208"/>
                </a:lnTo>
                <a:lnTo>
                  <a:pt x="607588" y="492234"/>
                </a:lnTo>
                <a:lnTo>
                  <a:pt x="610146" y="498086"/>
                </a:lnTo>
                <a:lnTo>
                  <a:pt x="616253" y="512211"/>
                </a:lnTo>
                <a:lnTo>
                  <a:pt x="620379" y="522009"/>
                </a:lnTo>
                <a:lnTo>
                  <a:pt x="624031" y="531204"/>
                </a:lnTo>
                <a:lnTo>
                  <a:pt x="628719" y="543516"/>
                </a:lnTo>
                <a:lnTo>
                  <a:pt x="630923" y="549356"/>
                </a:lnTo>
                <a:lnTo>
                  <a:pt x="635989" y="563303"/>
                </a:lnTo>
                <a:lnTo>
                  <a:pt x="639242" y="572880"/>
                </a:lnTo>
                <a:lnTo>
                  <a:pt x="642535" y="582893"/>
                </a:lnTo>
                <a:lnTo>
                  <a:pt x="646645" y="595025"/>
                </a:lnTo>
                <a:lnTo>
                  <a:pt x="647763" y="598213"/>
                </a:lnTo>
                <a:lnTo>
                  <a:pt x="647954" y="598213"/>
                </a:lnTo>
                <a:lnTo>
                  <a:pt x="648881" y="601388"/>
                </a:lnTo>
                <a:lnTo>
                  <a:pt x="653264" y="616039"/>
                </a:lnTo>
                <a:lnTo>
                  <a:pt x="656335" y="626160"/>
                </a:lnTo>
                <a:lnTo>
                  <a:pt x="659112" y="635754"/>
                </a:lnTo>
                <a:lnTo>
                  <a:pt x="662615" y="648825"/>
                </a:lnTo>
                <a:lnTo>
                  <a:pt x="663854" y="653610"/>
                </a:lnTo>
                <a:lnTo>
                  <a:pt x="667683" y="668384"/>
                </a:lnTo>
                <a:lnTo>
                  <a:pt x="670189" y="678608"/>
                </a:lnTo>
                <a:lnTo>
                  <a:pt x="672340" y="688439"/>
                </a:lnTo>
                <a:lnTo>
                  <a:pt x="675103" y="702030"/>
                </a:lnTo>
                <a:lnTo>
                  <a:pt x="675830" y="705642"/>
                </a:lnTo>
                <a:lnTo>
                  <a:pt x="678838" y="720562"/>
                </a:lnTo>
                <a:lnTo>
                  <a:pt x="680771" y="730825"/>
                </a:lnTo>
                <a:lnTo>
                  <a:pt x="682388" y="740807"/>
                </a:lnTo>
                <a:lnTo>
                  <a:pt x="684447" y="754882"/>
                </a:lnTo>
                <a:lnTo>
                  <a:pt x="686959" y="772508"/>
                </a:lnTo>
                <a:lnTo>
                  <a:pt x="688295" y="782888"/>
                </a:lnTo>
                <a:lnTo>
                  <a:pt x="689330" y="792968"/>
                </a:lnTo>
                <a:lnTo>
                  <a:pt x="690564" y="807089"/>
                </a:lnTo>
                <a:lnTo>
                  <a:pt x="692012" y="824917"/>
                </a:lnTo>
                <a:lnTo>
                  <a:pt x="692686" y="835185"/>
                </a:lnTo>
                <a:lnTo>
                  <a:pt x="693081" y="845566"/>
                </a:lnTo>
                <a:lnTo>
                  <a:pt x="693432" y="860049"/>
                </a:lnTo>
                <a:lnTo>
                  <a:pt x="693632" y="874908"/>
                </a:lnTo>
                <a:lnTo>
                  <a:pt x="693601" y="885109"/>
                </a:lnTo>
                <a:lnTo>
                  <a:pt x="693261" y="895774"/>
                </a:lnTo>
                <a:lnTo>
                  <a:pt x="692683" y="908702"/>
                </a:lnTo>
                <a:lnTo>
                  <a:pt x="692052" y="923514"/>
                </a:lnTo>
                <a:lnTo>
                  <a:pt x="691390" y="933621"/>
                </a:lnTo>
                <a:lnTo>
                  <a:pt x="690249" y="944520"/>
                </a:lnTo>
                <a:lnTo>
                  <a:pt x="688936" y="955502"/>
                </a:lnTo>
                <a:lnTo>
                  <a:pt x="687199" y="970120"/>
                </a:lnTo>
                <a:lnTo>
                  <a:pt x="685780" y="980074"/>
                </a:lnTo>
                <a:lnTo>
                  <a:pt x="683763" y="991217"/>
                </a:lnTo>
                <a:lnTo>
                  <a:pt x="682015" y="1000231"/>
                </a:lnTo>
                <a:lnTo>
                  <a:pt x="679103" y="1014509"/>
                </a:lnTo>
                <a:lnTo>
                  <a:pt x="676884" y="1024245"/>
                </a:lnTo>
                <a:lnTo>
                  <a:pt x="673867" y="1035620"/>
                </a:lnTo>
                <a:lnTo>
                  <a:pt x="671906" y="1042726"/>
                </a:lnTo>
                <a:lnTo>
                  <a:pt x="667861" y="1056566"/>
                </a:lnTo>
                <a:lnTo>
                  <a:pt x="664789" y="1066008"/>
                </a:lnTo>
                <a:lnTo>
                  <a:pt x="660461" y="1077614"/>
                </a:lnTo>
                <a:lnTo>
                  <a:pt x="658622" y="1082400"/>
                </a:lnTo>
                <a:lnTo>
                  <a:pt x="653341" y="1095950"/>
                </a:lnTo>
                <a:lnTo>
                  <a:pt x="649379" y="1105107"/>
                </a:lnTo>
                <a:lnTo>
                  <a:pt x="644125" y="1115868"/>
                </a:lnTo>
                <a:lnTo>
                  <a:pt x="641210" y="1121694"/>
                </a:lnTo>
                <a:lnTo>
                  <a:pt x="634952" y="1134400"/>
                </a:lnTo>
                <a:lnTo>
                  <a:pt x="630090" y="1143047"/>
                </a:lnTo>
                <a:lnTo>
                  <a:pt x="622749" y="1154604"/>
                </a:lnTo>
                <a:lnTo>
                  <a:pt x="614547" y="1167300"/>
                </a:lnTo>
                <a:lnTo>
                  <a:pt x="608693" y="1175393"/>
                </a:lnTo>
                <a:lnTo>
                  <a:pt x="600227" y="1185893"/>
                </a:lnTo>
                <a:lnTo>
                  <a:pt x="591436" y="1196337"/>
                </a:lnTo>
                <a:lnTo>
                  <a:pt x="584698" y="1203356"/>
                </a:lnTo>
                <a:lnTo>
                  <a:pt x="575894" y="1212652"/>
                </a:lnTo>
                <a:lnTo>
                  <a:pt x="574776" y="1213782"/>
                </a:lnTo>
                <a:lnTo>
                  <a:pt x="573646" y="121472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5747946" y="5369624"/>
            <a:ext cx="109486" cy="20733"/>
          </a:xfrm>
          <a:custGeom>
            <a:avLst/>
            <a:gdLst/>
            <a:ahLst/>
            <a:cxnLst/>
            <a:rect l="l" t="t" r="r" b="b"/>
            <a:pathLst>
              <a:path w="109486" h="20733">
                <a:moveTo>
                  <a:pt x="109486" y="20733"/>
                </a:moveTo>
                <a:lnTo>
                  <a:pt x="97889" y="15480"/>
                </a:lnTo>
                <a:lnTo>
                  <a:pt x="86130" y="11433"/>
                </a:lnTo>
                <a:lnTo>
                  <a:pt x="72696" y="7285"/>
                </a:lnTo>
                <a:lnTo>
                  <a:pt x="62150" y="4859"/>
                </a:lnTo>
                <a:lnTo>
                  <a:pt x="56146" y="3702"/>
                </a:lnTo>
                <a:lnTo>
                  <a:pt x="43288" y="1404"/>
                </a:lnTo>
                <a:lnTo>
                  <a:pt x="32040" y="516"/>
                </a:lnTo>
                <a:lnTo>
                  <a:pt x="27698" y="336"/>
                </a:lnTo>
                <a:lnTo>
                  <a:pt x="14686" y="0"/>
                </a:lnTo>
                <a:lnTo>
                  <a:pt x="3190" y="911"/>
                </a:lnTo>
                <a:lnTo>
                  <a:pt x="0" y="126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5843586" y="5577333"/>
            <a:ext cx="37426" cy="61760"/>
          </a:xfrm>
          <a:custGeom>
            <a:avLst/>
            <a:gdLst/>
            <a:ahLst/>
            <a:cxnLst/>
            <a:rect l="l" t="t" r="r" b="b"/>
            <a:pathLst>
              <a:path w="37426" h="61760">
                <a:moveTo>
                  <a:pt x="37426" y="61760"/>
                </a:moveTo>
                <a:lnTo>
                  <a:pt x="35928" y="58953"/>
                </a:lnTo>
                <a:lnTo>
                  <a:pt x="34251" y="56146"/>
                </a:lnTo>
                <a:lnTo>
                  <a:pt x="26358" y="42895"/>
                </a:lnTo>
                <a:lnTo>
                  <a:pt x="20856" y="33681"/>
                </a:lnTo>
                <a:lnTo>
                  <a:pt x="15812" y="25276"/>
                </a:lnTo>
                <a:lnTo>
                  <a:pt x="9293" y="14457"/>
                </a:lnTo>
                <a:lnTo>
                  <a:pt x="4864" y="7111"/>
                </a:lnTo>
                <a:lnTo>
                  <a:pt x="2616" y="336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6128066" y="5365841"/>
            <a:ext cx="9918" cy="1308"/>
          </a:xfrm>
          <a:custGeom>
            <a:avLst/>
            <a:gdLst/>
            <a:ahLst/>
            <a:cxnLst/>
            <a:rect l="l" t="t" r="r" b="b"/>
            <a:pathLst>
              <a:path w="9918" h="1308">
                <a:moveTo>
                  <a:pt x="9918" y="1308"/>
                </a:moveTo>
                <a:lnTo>
                  <a:pt x="8420" y="749"/>
                </a:lnTo>
                <a:lnTo>
                  <a:pt x="6921" y="368"/>
                </a:lnTo>
                <a:lnTo>
                  <a:pt x="5232" y="190"/>
                </a:lnTo>
                <a:lnTo>
                  <a:pt x="5054" y="0"/>
                </a:lnTo>
                <a:lnTo>
                  <a:pt x="3556" y="190"/>
                </a:lnTo>
                <a:lnTo>
                  <a:pt x="1689" y="190"/>
                </a:lnTo>
                <a:lnTo>
                  <a:pt x="1498" y="368"/>
                </a:lnTo>
                <a:lnTo>
                  <a:pt x="0" y="92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5906469" y="6238568"/>
            <a:ext cx="129705" cy="307124"/>
          </a:xfrm>
          <a:custGeom>
            <a:avLst/>
            <a:gdLst/>
            <a:ahLst/>
            <a:cxnLst/>
            <a:rect l="l" t="t" r="r" b="b"/>
            <a:pathLst>
              <a:path w="129705" h="307124">
                <a:moveTo>
                  <a:pt x="129705" y="0"/>
                </a:moveTo>
                <a:lnTo>
                  <a:pt x="128507" y="13949"/>
                </a:lnTo>
                <a:lnTo>
                  <a:pt x="127330" y="23832"/>
                </a:lnTo>
                <a:lnTo>
                  <a:pt x="125399" y="36677"/>
                </a:lnTo>
                <a:lnTo>
                  <a:pt x="123270" y="51346"/>
                </a:lnTo>
                <a:lnTo>
                  <a:pt x="121662" y="61334"/>
                </a:lnTo>
                <a:lnTo>
                  <a:pt x="119535" y="72041"/>
                </a:lnTo>
                <a:lnTo>
                  <a:pt x="117170" y="82905"/>
                </a:lnTo>
                <a:lnTo>
                  <a:pt x="114071" y="97220"/>
                </a:lnTo>
                <a:lnTo>
                  <a:pt x="111696" y="106964"/>
                </a:lnTo>
                <a:lnTo>
                  <a:pt x="108533" y="117932"/>
                </a:lnTo>
                <a:lnTo>
                  <a:pt x="105930" y="126517"/>
                </a:lnTo>
                <a:lnTo>
                  <a:pt x="101706" y="140483"/>
                </a:lnTo>
                <a:lnTo>
                  <a:pt x="98502" y="149949"/>
                </a:lnTo>
                <a:lnTo>
                  <a:pt x="94265" y="160996"/>
                </a:lnTo>
                <a:lnTo>
                  <a:pt x="91706" y="167513"/>
                </a:lnTo>
                <a:lnTo>
                  <a:pt x="86361" y="180965"/>
                </a:lnTo>
                <a:lnTo>
                  <a:pt x="82399" y="190076"/>
                </a:lnTo>
                <a:lnTo>
                  <a:pt x="76954" y="201170"/>
                </a:lnTo>
                <a:lnTo>
                  <a:pt x="68136" y="218416"/>
                </a:lnTo>
                <a:lnTo>
                  <a:pt x="63301" y="227058"/>
                </a:lnTo>
                <a:lnTo>
                  <a:pt x="56462" y="238030"/>
                </a:lnTo>
                <a:lnTo>
                  <a:pt x="47016" y="252786"/>
                </a:lnTo>
                <a:lnTo>
                  <a:pt x="41278" y="260881"/>
                </a:lnTo>
                <a:lnTo>
                  <a:pt x="32817" y="271715"/>
                </a:lnTo>
                <a:lnTo>
                  <a:pt x="23311" y="283320"/>
                </a:lnTo>
                <a:lnTo>
                  <a:pt x="16682" y="290607"/>
                </a:lnTo>
                <a:lnTo>
                  <a:pt x="7161" y="300695"/>
                </a:lnTo>
                <a:lnTo>
                  <a:pt x="6921" y="300951"/>
                </a:lnTo>
                <a:lnTo>
                  <a:pt x="3746" y="304317"/>
                </a:lnTo>
                <a:lnTo>
                  <a:pt x="3746" y="304507"/>
                </a:lnTo>
                <a:lnTo>
                  <a:pt x="0" y="30712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5951761" y="5194587"/>
            <a:ext cx="174244" cy="172935"/>
          </a:xfrm>
          <a:custGeom>
            <a:avLst/>
            <a:gdLst/>
            <a:ahLst/>
            <a:cxnLst/>
            <a:rect l="l" t="t" r="r" b="b"/>
            <a:pathLst>
              <a:path w="174244" h="172935">
                <a:moveTo>
                  <a:pt x="174244" y="172935"/>
                </a:moveTo>
                <a:lnTo>
                  <a:pt x="165764" y="161823"/>
                </a:lnTo>
                <a:lnTo>
                  <a:pt x="159597" y="154078"/>
                </a:lnTo>
                <a:lnTo>
                  <a:pt x="151041" y="143738"/>
                </a:lnTo>
                <a:lnTo>
                  <a:pt x="141705" y="132544"/>
                </a:lnTo>
                <a:lnTo>
                  <a:pt x="135271" y="124952"/>
                </a:lnTo>
                <a:lnTo>
                  <a:pt x="127768" y="116544"/>
                </a:lnTo>
                <a:lnTo>
                  <a:pt x="121475" y="109677"/>
                </a:lnTo>
                <a:lnTo>
                  <a:pt x="111666" y="98920"/>
                </a:lnTo>
                <a:lnTo>
                  <a:pt x="104841" y="91671"/>
                </a:lnTo>
                <a:lnTo>
                  <a:pt x="96664" y="83384"/>
                </a:lnTo>
                <a:lnTo>
                  <a:pt x="90957" y="77673"/>
                </a:lnTo>
                <a:lnTo>
                  <a:pt x="80622" y="67459"/>
                </a:lnTo>
                <a:lnTo>
                  <a:pt x="73446" y="60556"/>
                </a:lnTo>
                <a:lnTo>
                  <a:pt x="64665" y="52539"/>
                </a:lnTo>
                <a:lnTo>
                  <a:pt x="59512" y="47917"/>
                </a:lnTo>
                <a:lnTo>
                  <a:pt x="48627" y="38343"/>
                </a:lnTo>
                <a:lnTo>
                  <a:pt x="41083" y="31919"/>
                </a:lnTo>
                <a:lnTo>
                  <a:pt x="31648" y="24227"/>
                </a:lnTo>
                <a:lnTo>
                  <a:pt x="27139" y="20586"/>
                </a:lnTo>
                <a:lnTo>
                  <a:pt x="16493" y="12036"/>
                </a:lnTo>
                <a:lnTo>
                  <a:pt x="8355" y="598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6266381" y="5587997"/>
            <a:ext cx="76555" cy="266141"/>
          </a:xfrm>
          <a:custGeom>
            <a:avLst/>
            <a:gdLst/>
            <a:ahLst/>
            <a:cxnLst/>
            <a:rect l="l" t="t" r="r" b="b"/>
            <a:pathLst>
              <a:path w="76555" h="266141">
                <a:moveTo>
                  <a:pt x="0" y="0"/>
                </a:moveTo>
                <a:lnTo>
                  <a:pt x="5835" y="13541"/>
                </a:lnTo>
                <a:lnTo>
                  <a:pt x="9711" y="22855"/>
                </a:lnTo>
                <a:lnTo>
                  <a:pt x="13800" y="33173"/>
                </a:lnTo>
                <a:lnTo>
                  <a:pt x="17589" y="42862"/>
                </a:lnTo>
                <a:lnTo>
                  <a:pt x="22871" y="56717"/>
                </a:lnTo>
                <a:lnTo>
                  <a:pt x="26405" y="66248"/>
                </a:lnTo>
                <a:lnTo>
                  <a:pt x="29966" y="76507"/>
                </a:lnTo>
                <a:lnTo>
                  <a:pt x="33680" y="87591"/>
                </a:lnTo>
                <a:lnTo>
                  <a:pt x="38363" y="101707"/>
                </a:lnTo>
                <a:lnTo>
                  <a:pt x="41441" y="111345"/>
                </a:lnTo>
                <a:lnTo>
                  <a:pt x="44549" y="121763"/>
                </a:lnTo>
                <a:lnTo>
                  <a:pt x="47726" y="132702"/>
                </a:lnTo>
                <a:lnTo>
                  <a:pt x="51842" y="146915"/>
                </a:lnTo>
                <a:lnTo>
                  <a:pt x="54506" y="156641"/>
                </a:lnTo>
                <a:lnTo>
                  <a:pt x="57148" y="167294"/>
                </a:lnTo>
                <a:lnTo>
                  <a:pt x="59702" y="177990"/>
                </a:lnTo>
                <a:lnTo>
                  <a:pt x="63083" y="192330"/>
                </a:lnTo>
                <a:lnTo>
                  <a:pt x="65307" y="202166"/>
                </a:lnTo>
                <a:lnTo>
                  <a:pt x="67537" y="213116"/>
                </a:lnTo>
                <a:lnTo>
                  <a:pt x="69430" y="222910"/>
                </a:lnTo>
                <a:lnTo>
                  <a:pt x="72027" y="237256"/>
                </a:lnTo>
                <a:lnTo>
                  <a:pt x="73687" y="247067"/>
                </a:lnTo>
                <a:lnTo>
                  <a:pt x="75450" y="258661"/>
                </a:lnTo>
                <a:lnTo>
                  <a:pt x="76555" y="26614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6002300" y="6310062"/>
            <a:ext cx="14033" cy="56337"/>
          </a:xfrm>
          <a:custGeom>
            <a:avLst/>
            <a:gdLst/>
            <a:ahLst/>
            <a:cxnLst/>
            <a:rect l="l" t="t" r="r" b="b"/>
            <a:pathLst>
              <a:path w="14033" h="56337">
                <a:moveTo>
                  <a:pt x="14033" y="0"/>
                </a:moveTo>
                <a:lnTo>
                  <a:pt x="13284" y="5054"/>
                </a:lnTo>
                <a:lnTo>
                  <a:pt x="12153" y="9918"/>
                </a:lnTo>
                <a:lnTo>
                  <a:pt x="8682" y="24130"/>
                </a:lnTo>
                <a:lnTo>
                  <a:pt x="6187" y="33808"/>
                </a:lnTo>
                <a:lnTo>
                  <a:pt x="3213" y="44870"/>
                </a:lnTo>
                <a:lnTo>
                  <a:pt x="939" y="53340"/>
                </a:lnTo>
                <a:lnTo>
                  <a:pt x="558" y="54838"/>
                </a:lnTo>
                <a:lnTo>
                  <a:pt x="0" y="5633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6239986" y="5607838"/>
            <a:ext cx="67564" cy="235635"/>
          </a:xfrm>
          <a:custGeom>
            <a:avLst/>
            <a:gdLst/>
            <a:ahLst/>
            <a:cxnLst/>
            <a:rect l="l" t="t" r="r" b="b"/>
            <a:pathLst>
              <a:path w="67563" h="235635">
                <a:moveTo>
                  <a:pt x="67563" y="235635"/>
                </a:moveTo>
                <a:lnTo>
                  <a:pt x="65409" y="220734"/>
                </a:lnTo>
                <a:lnTo>
                  <a:pt x="63747" y="210543"/>
                </a:lnTo>
                <a:lnTo>
                  <a:pt x="61716" y="200352"/>
                </a:lnTo>
                <a:lnTo>
                  <a:pt x="58585" y="186042"/>
                </a:lnTo>
                <a:lnTo>
                  <a:pt x="55239" y="170374"/>
                </a:lnTo>
                <a:lnTo>
                  <a:pt x="52742" y="158909"/>
                </a:lnTo>
                <a:lnTo>
                  <a:pt x="50507" y="149384"/>
                </a:lnTo>
                <a:lnTo>
                  <a:pt x="47949" y="139538"/>
                </a:lnTo>
                <a:lnTo>
                  <a:pt x="44482" y="127110"/>
                </a:lnTo>
                <a:lnTo>
                  <a:pt x="41363" y="116230"/>
                </a:lnTo>
                <a:lnTo>
                  <a:pt x="36862" y="100793"/>
                </a:lnTo>
                <a:lnTo>
                  <a:pt x="33439" y="89509"/>
                </a:lnTo>
                <a:lnTo>
                  <a:pt x="30414" y="80194"/>
                </a:lnTo>
                <a:lnTo>
                  <a:pt x="27102" y="70664"/>
                </a:lnTo>
                <a:lnTo>
                  <a:pt x="22823" y="58733"/>
                </a:lnTo>
                <a:lnTo>
                  <a:pt x="18529" y="46786"/>
                </a:lnTo>
                <a:lnTo>
                  <a:pt x="13465" y="32665"/>
                </a:lnTo>
                <a:lnTo>
                  <a:pt x="9832" y="23021"/>
                </a:lnTo>
                <a:lnTo>
                  <a:pt x="5842" y="1339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6266374" y="6079294"/>
            <a:ext cx="76555" cy="192582"/>
          </a:xfrm>
          <a:custGeom>
            <a:avLst/>
            <a:gdLst/>
            <a:ahLst/>
            <a:cxnLst/>
            <a:rect l="l" t="t" r="r" b="b"/>
            <a:pathLst>
              <a:path w="76555" h="192582">
                <a:moveTo>
                  <a:pt x="76555" y="0"/>
                </a:moveTo>
                <a:lnTo>
                  <a:pt x="74241" y="13791"/>
                </a:lnTo>
                <a:lnTo>
                  <a:pt x="72319" y="23551"/>
                </a:lnTo>
                <a:lnTo>
                  <a:pt x="69443" y="36309"/>
                </a:lnTo>
                <a:lnTo>
                  <a:pt x="66141" y="49937"/>
                </a:lnTo>
                <a:lnTo>
                  <a:pt x="63521" y="59532"/>
                </a:lnTo>
                <a:lnTo>
                  <a:pt x="59702" y="72059"/>
                </a:lnTo>
                <a:lnTo>
                  <a:pt x="55562" y="85313"/>
                </a:lnTo>
                <a:lnTo>
                  <a:pt x="52172" y="94726"/>
                </a:lnTo>
                <a:lnTo>
                  <a:pt x="47726" y="105752"/>
                </a:lnTo>
                <a:lnTo>
                  <a:pt x="42597" y="118581"/>
                </a:lnTo>
                <a:lnTo>
                  <a:pt x="38447" y="127769"/>
                </a:lnTo>
                <a:lnTo>
                  <a:pt x="33693" y="137375"/>
                </a:lnTo>
                <a:lnTo>
                  <a:pt x="27609" y="149598"/>
                </a:lnTo>
                <a:lnTo>
                  <a:pt x="22582" y="158493"/>
                </a:lnTo>
                <a:lnTo>
                  <a:pt x="17589" y="166763"/>
                </a:lnTo>
                <a:lnTo>
                  <a:pt x="10451" y="178169"/>
                </a:lnTo>
                <a:lnTo>
                  <a:pt x="4383" y="186768"/>
                </a:lnTo>
                <a:lnTo>
                  <a:pt x="0" y="19258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6026811" y="6098569"/>
            <a:ext cx="9359" cy="1117"/>
          </a:xfrm>
          <a:custGeom>
            <a:avLst/>
            <a:gdLst/>
            <a:ahLst/>
            <a:cxnLst/>
            <a:rect l="l" t="t" r="r" b="b"/>
            <a:pathLst>
              <a:path w="9359" h="1117">
                <a:moveTo>
                  <a:pt x="0" y="0"/>
                </a:moveTo>
                <a:lnTo>
                  <a:pt x="1511" y="558"/>
                </a:lnTo>
                <a:lnTo>
                  <a:pt x="3187" y="939"/>
                </a:lnTo>
                <a:lnTo>
                  <a:pt x="4114" y="1117"/>
                </a:lnTo>
                <a:lnTo>
                  <a:pt x="4305" y="1117"/>
                </a:lnTo>
                <a:lnTo>
                  <a:pt x="5422" y="939"/>
                </a:lnTo>
                <a:lnTo>
                  <a:pt x="7289" y="558"/>
                </a:lnTo>
                <a:lnTo>
                  <a:pt x="7493" y="558"/>
                </a:lnTo>
                <a:lnTo>
                  <a:pt x="93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6239051" y="6107554"/>
            <a:ext cx="59143" cy="130644"/>
          </a:xfrm>
          <a:custGeom>
            <a:avLst/>
            <a:gdLst/>
            <a:ahLst/>
            <a:cxnLst/>
            <a:rect l="l" t="t" r="r" b="b"/>
            <a:pathLst>
              <a:path w="59143" h="130644">
                <a:moveTo>
                  <a:pt x="59143" y="0"/>
                </a:moveTo>
                <a:lnTo>
                  <a:pt x="58762" y="3187"/>
                </a:lnTo>
                <a:lnTo>
                  <a:pt x="57835" y="6184"/>
                </a:lnTo>
                <a:lnTo>
                  <a:pt x="53187" y="20666"/>
                </a:lnTo>
                <a:lnTo>
                  <a:pt x="50107" y="30805"/>
                </a:lnTo>
                <a:lnTo>
                  <a:pt x="47104" y="40039"/>
                </a:lnTo>
                <a:lnTo>
                  <a:pt x="42686" y="51804"/>
                </a:lnTo>
                <a:lnTo>
                  <a:pt x="39865" y="58775"/>
                </a:lnTo>
                <a:lnTo>
                  <a:pt x="33860" y="72639"/>
                </a:lnTo>
                <a:lnTo>
                  <a:pt x="29334" y="82055"/>
                </a:lnTo>
                <a:lnTo>
                  <a:pt x="24457" y="91023"/>
                </a:lnTo>
                <a:lnTo>
                  <a:pt x="17404" y="103541"/>
                </a:lnTo>
                <a:lnTo>
                  <a:pt x="16281" y="105549"/>
                </a:lnTo>
                <a:lnTo>
                  <a:pt x="9763" y="117054"/>
                </a:lnTo>
                <a:lnTo>
                  <a:pt x="3518" y="126001"/>
                </a:lnTo>
                <a:lnTo>
                  <a:pt x="0" y="13064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6260017" y="5597917"/>
            <a:ext cx="72428" cy="251358"/>
          </a:xfrm>
          <a:custGeom>
            <a:avLst/>
            <a:gdLst/>
            <a:ahLst/>
            <a:cxnLst/>
            <a:rect l="l" t="t" r="r" b="b"/>
            <a:pathLst>
              <a:path w="72428" h="251358">
                <a:moveTo>
                  <a:pt x="0" y="0"/>
                </a:moveTo>
                <a:lnTo>
                  <a:pt x="5667" y="13041"/>
                </a:lnTo>
                <a:lnTo>
                  <a:pt x="9400" y="22173"/>
                </a:lnTo>
                <a:lnTo>
                  <a:pt x="14214" y="34803"/>
                </a:lnTo>
                <a:lnTo>
                  <a:pt x="14782" y="36309"/>
                </a:lnTo>
                <a:lnTo>
                  <a:pt x="20095" y="50206"/>
                </a:lnTo>
                <a:lnTo>
                  <a:pt x="23646" y="59694"/>
                </a:lnTo>
                <a:lnTo>
                  <a:pt x="27251" y="69960"/>
                </a:lnTo>
                <a:lnTo>
                  <a:pt x="30873" y="80670"/>
                </a:lnTo>
                <a:lnTo>
                  <a:pt x="35593" y="94771"/>
                </a:lnTo>
                <a:lnTo>
                  <a:pt x="38664" y="104395"/>
                </a:lnTo>
                <a:lnTo>
                  <a:pt x="41745" y="114896"/>
                </a:lnTo>
                <a:lnTo>
                  <a:pt x="44729" y="125399"/>
                </a:lnTo>
                <a:lnTo>
                  <a:pt x="48889" y="139635"/>
                </a:lnTo>
                <a:lnTo>
                  <a:pt x="51550" y="149350"/>
                </a:lnTo>
                <a:lnTo>
                  <a:pt x="54177" y="160098"/>
                </a:lnTo>
                <a:lnTo>
                  <a:pt x="56527" y="170129"/>
                </a:lnTo>
                <a:lnTo>
                  <a:pt x="59960" y="184461"/>
                </a:lnTo>
                <a:lnTo>
                  <a:pt x="62122" y="194242"/>
                </a:lnTo>
                <a:lnTo>
                  <a:pt x="64326" y="205174"/>
                </a:lnTo>
                <a:lnTo>
                  <a:pt x="66255" y="214858"/>
                </a:lnTo>
                <a:lnTo>
                  <a:pt x="68780" y="228611"/>
                </a:lnTo>
                <a:lnTo>
                  <a:pt x="70424" y="238382"/>
                </a:lnTo>
                <a:lnTo>
                  <a:pt x="72428" y="2513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6260017" y="6087713"/>
            <a:ext cx="71488" cy="177990"/>
          </a:xfrm>
          <a:custGeom>
            <a:avLst/>
            <a:gdLst/>
            <a:ahLst/>
            <a:cxnLst/>
            <a:rect l="l" t="t" r="r" b="b"/>
            <a:pathLst>
              <a:path w="71488" h="177990">
                <a:moveTo>
                  <a:pt x="0" y="177990"/>
                </a:moveTo>
                <a:lnTo>
                  <a:pt x="7565" y="167526"/>
                </a:lnTo>
                <a:lnTo>
                  <a:pt x="13926" y="157332"/>
                </a:lnTo>
                <a:lnTo>
                  <a:pt x="14782" y="155905"/>
                </a:lnTo>
                <a:lnTo>
                  <a:pt x="21841" y="144194"/>
                </a:lnTo>
                <a:lnTo>
                  <a:pt x="26719" y="135226"/>
                </a:lnTo>
                <a:lnTo>
                  <a:pt x="30873" y="126898"/>
                </a:lnTo>
                <a:lnTo>
                  <a:pt x="36881" y="114495"/>
                </a:lnTo>
                <a:lnTo>
                  <a:pt x="40929" y="105208"/>
                </a:lnTo>
                <a:lnTo>
                  <a:pt x="44729" y="95643"/>
                </a:lnTo>
                <a:lnTo>
                  <a:pt x="49784" y="82714"/>
                </a:lnTo>
                <a:lnTo>
                  <a:pt x="53049" y="73241"/>
                </a:lnTo>
                <a:lnTo>
                  <a:pt x="56527" y="62141"/>
                </a:lnTo>
                <a:lnTo>
                  <a:pt x="60608" y="48797"/>
                </a:lnTo>
                <a:lnTo>
                  <a:pt x="63164" y="39169"/>
                </a:lnTo>
                <a:lnTo>
                  <a:pt x="66065" y="26758"/>
                </a:lnTo>
                <a:lnTo>
                  <a:pt x="69051" y="14151"/>
                </a:lnTo>
                <a:lnTo>
                  <a:pt x="71085" y="2630"/>
                </a:lnTo>
                <a:lnTo>
                  <a:pt x="7148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6260387" y="5587997"/>
            <a:ext cx="5994" cy="9918"/>
          </a:xfrm>
          <a:custGeom>
            <a:avLst/>
            <a:gdLst/>
            <a:ahLst/>
            <a:cxnLst/>
            <a:rect l="l" t="t" r="r" b="b"/>
            <a:pathLst>
              <a:path w="5994" h="9918">
                <a:moveTo>
                  <a:pt x="5994" y="0"/>
                </a:moveTo>
                <a:lnTo>
                  <a:pt x="5613" y="1498"/>
                </a:lnTo>
                <a:lnTo>
                  <a:pt x="5613" y="1689"/>
                </a:lnTo>
                <a:lnTo>
                  <a:pt x="5054" y="2997"/>
                </a:lnTo>
                <a:lnTo>
                  <a:pt x="4483" y="4495"/>
                </a:lnTo>
                <a:lnTo>
                  <a:pt x="3746" y="5994"/>
                </a:lnTo>
                <a:lnTo>
                  <a:pt x="3187" y="7112"/>
                </a:lnTo>
                <a:lnTo>
                  <a:pt x="3187" y="7302"/>
                </a:lnTo>
                <a:lnTo>
                  <a:pt x="2247" y="8051"/>
                </a:lnTo>
                <a:lnTo>
                  <a:pt x="1308" y="8991"/>
                </a:lnTo>
                <a:lnTo>
                  <a:pt x="1130" y="9169"/>
                </a:lnTo>
                <a:lnTo>
                  <a:pt x="0" y="991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5939408" y="6256348"/>
            <a:ext cx="59702" cy="25273"/>
          </a:xfrm>
          <a:custGeom>
            <a:avLst/>
            <a:gdLst/>
            <a:ahLst/>
            <a:cxnLst/>
            <a:rect l="l" t="t" r="r" b="b"/>
            <a:pathLst>
              <a:path w="59702" h="25273">
                <a:moveTo>
                  <a:pt x="59702" y="0"/>
                </a:moveTo>
                <a:lnTo>
                  <a:pt x="8229" y="24511"/>
                </a:lnTo>
                <a:lnTo>
                  <a:pt x="6184" y="25273"/>
                </a:lnTo>
                <a:lnTo>
                  <a:pt x="3365" y="25273"/>
                </a:lnTo>
                <a:lnTo>
                  <a:pt x="1308" y="23952"/>
                </a:lnTo>
                <a:lnTo>
                  <a:pt x="0" y="2133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5153709" y="5221164"/>
            <a:ext cx="34061" cy="15722"/>
          </a:xfrm>
          <a:custGeom>
            <a:avLst/>
            <a:gdLst/>
            <a:ahLst/>
            <a:cxnLst/>
            <a:rect l="l" t="t" r="r" b="b"/>
            <a:pathLst>
              <a:path w="34061" h="15722">
                <a:moveTo>
                  <a:pt x="0" y="15722"/>
                </a:moveTo>
                <a:lnTo>
                  <a:pt x="17411" y="6362"/>
                </a:lnTo>
                <a:lnTo>
                  <a:pt x="3406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5172988" y="5203008"/>
            <a:ext cx="34061" cy="16471"/>
          </a:xfrm>
          <a:custGeom>
            <a:avLst/>
            <a:gdLst/>
            <a:ahLst/>
            <a:cxnLst/>
            <a:rect l="l" t="t" r="r" b="b"/>
            <a:pathLst>
              <a:path w="34061" h="16471">
                <a:moveTo>
                  <a:pt x="0" y="16471"/>
                </a:moveTo>
                <a:lnTo>
                  <a:pt x="34061" y="0"/>
                </a:lnTo>
                <a:lnTo>
                  <a:pt x="32943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5276117" y="5176808"/>
            <a:ext cx="18148" cy="2616"/>
          </a:xfrm>
          <a:custGeom>
            <a:avLst/>
            <a:gdLst/>
            <a:ahLst/>
            <a:cxnLst/>
            <a:rect l="l" t="t" r="r" b="b"/>
            <a:pathLst>
              <a:path w="18148" h="2616">
                <a:moveTo>
                  <a:pt x="18148" y="0"/>
                </a:moveTo>
                <a:lnTo>
                  <a:pt x="0" y="26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5486855" y="5096515"/>
            <a:ext cx="284861" cy="101815"/>
          </a:xfrm>
          <a:custGeom>
            <a:avLst/>
            <a:gdLst/>
            <a:ahLst/>
            <a:cxnLst/>
            <a:rect l="l" t="t" r="r" b="b"/>
            <a:pathLst>
              <a:path w="284861" h="101815">
                <a:moveTo>
                  <a:pt x="0" y="101815"/>
                </a:moveTo>
                <a:lnTo>
                  <a:pt x="28486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5396651" y="5109425"/>
            <a:ext cx="205676" cy="81419"/>
          </a:xfrm>
          <a:custGeom>
            <a:avLst/>
            <a:gdLst/>
            <a:ahLst/>
            <a:cxnLst/>
            <a:rect l="l" t="t" r="r" b="b"/>
            <a:pathLst>
              <a:path w="205676" h="81419">
                <a:moveTo>
                  <a:pt x="67373" y="81419"/>
                </a:moveTo>
                <a:lnTo>
                  <a:pt x="205676" y="33324"/>
                </a:lnTo>
                <a:lnTo>
                  <a:pt x="191452" y="0"/>
                </a:lnTo>
                <a:lnTo>
                  <a:pt x="0" y="6663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5392157" y="5175123"/>
            <a:ext cx="15163" cy="2806"/>
          </a:xfrm>
          <a:custGeom>
            <a:avLst/>
            <a:gdLst/>
            <a:ahLst/>
            <a:cxnLst/>
            <a:rect l="l" t="t" r="r" b="b"/>
            <a:pathLst>
              <a:path w="15163" h="2806">
                <a:moveTo>
                  <a:pt x="0" y="0"/>
                </a:moveTo>
                <a:lnTo>
                  <a:pt x="15163" y="28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5465333" y="5148548"/>
            <a:ext cx="124091" cy="42672"/>
          </a:xfrm>
          <a:custGeom>
            <a:avLst/>
            <a:gdLst/>
            <a:ahLst/>
            <a:cxnLst/>
            <a:rect l="l" t="t" r="r" b="b"/>
            <a:pathLst>
              <a:path w="124091" h="42672">
                <a:moveTo>
                  <a:pt x="0" y="42672"/>
                </a:moveTo>
                <a:lnTo>
                  <a:pt x="124091" y="0"/>
                </a:lnTo>
                <a:lnTo>
                  <a:pt x="84404" y="23012"/>
                </a:lnTo>
                <a:lnTo>
                  <a:pt x="76733" y="2957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5486104" y="5113548"/>
            <a:ext cx="236575" cy="84594"/>
          </a:xfrm>
          <a:custGeom>
            <a:avLst/>
            <a:gdLst/>
            <a:ahLst/>
            <a:cxnLst/>
            <a:rect l="l" t="t" r="r" b="b"/>
            <a:pathLst>
              <a:path w="236575" h="84594">
                <a:moveTo>
                  <a:pt x="236575" y="0"/>
                </a:moveTo>
                <a:lnTo>
                  <a:pt x="0" y="845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5589422" y="5136953"/>
            <a:ext cx="32931" cy="11595"/>
          </a:xfrm>
          <a:custGeom>
            <a:avLst/>
            <a:gdLst/>
            <a:ahLst/>
            <a:cxnLst/>
            <a:rect l="l" t="t" r="r" b="b"/>
            <a:pathLst>
              <a:path w="32931" h="11595">
                <a:moveTo>
                  <a:pt x="0" y="11595"/>
                </a:moveTo>
                <a:lnTo>
                  <a:pt x="32931" y="0"/>
                </a:lnTo>
                <a:lnTo>
                  <a:pt x="12903" y="579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5585675" y="5102873"/>
            <a:ext cx="2425" cy="6565"/>
          </a:xfrm>
          <a:custGeom>
            <a:avLst/>
            <a:gdLst/>
            <a:ahLst/>
            <a:cxnLst/>
            <a:rect l="l" t="t" r="r" b="b"/>
            <a:pathLst>
              <a:path w="2425" h="6565">
                <a:moveTo>
                  <a:pt x="0" y="380"/>
                </a:moveTo>
                <a:lnTo>
                  <a:pt x="1117" y="0"/>
                </a:lnTo>
                <a:lnTo>
                  <a:pt x="1117" y="1879"/>
                </a:lnTo>
                <a:lnTo>
                  <a:pt x="2425" y="65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5674390" y="5074806"/>
            <a:ext cx="5803" cy="749"/>
          </a:xfrm>
          <a:custGeom>
            <a:avLst/>
            <a:gdLst/>
            <a:ahLst/>
            <a:cxnLst/>
            <a:rect l="l" t="t" r="r" b="b"/>
            <a:pathLst>
              <a:path w="5803" h="749">
                <a:moveTo>
                  <a:pt x="5803" y="0"/>
                </a:moveTo>
                <a:lnTo>
                  <a:pt x="0" y="74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5622358" y="5136385"/>
            <a:ext cx="1130" cy="558"/>
          </a:xfrm>
          <a:custGeom>
            <a:avLst/>
            <a:gdLst/>
            <a:ahLst/>
            <a:cxnLst/>
            <a:rect l="l" t="t" r="r" b="b"/>
            <a:pathLst>
              <a:path w="1130" h="558">
                <a:moveTo>
                  <a:pt x="0" y="558"/>
                </a:moveTo>
                <a:lnTo>
                  <a:pt x="113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5671019" y="5194026"/>
            <a:ext cx="280924" cy="108927"/>
          </a:xfrm>
          <a:custGeom>
            <a:avLst/>
            <a:gdLst/>
            <a:ahLst/>
            <a:cxnLst/>
            <a:rect l="l" t="t" r="r" b="b"/>
            <a:pathLst>
              <a:path w="280924" h="108927">
                <a:moveTo>
                  <a:pt x="0" y="108927"/>
                </a:moveTo>
                <a:lnTo>
                  <a:pt x="280924" y="0"/>
                </a:lnTo>
                <a:lnTo>
                  <a:pt x="275882" y="290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5662411" y="5183554"/>
            <a:ext cx="290855" cy="112661"/>
          </a:xfrm>
          <a:custGeom>
            <a:avLst/>
            <a:gdLst/>
            <a:ahLst/>
            <a:cxnLst/>
            <a:rect l="l" t="t" r="r" b="b"/>
            <a:pathLst>
              <a:path w="290855" h="112661">
                <a:moveTo>
                  <a:pt x="0" y="112661"/>
                </a:moveTo>
                <a:lnTo>
                  <a:pt x="29085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5851447" y="5367149"/>
            <a:ext cx="286537" cy="124269"/>
          </a:xfrm>
          <a:custGeom>
            <a:avLst/>
            <a:gdLst/>
            <a:ahLst/>
            <a:cxnLst/>
            <a:rect l="l" t="t" r="r" b="b"/>
            <a:pathLst>
              <a:path w="286537" h="124269">
                <a:moveTo>
                  <a:pt x="286537" y="0"/>
                </a:moveTo>
                <a:lnTo>
                  <a:pt x="0" y="1242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5693481" y="5223036"/>
            <a:ext cx="253415" cy="98069"/>
          </a:xfrm>
          <a:custGeom>
            <a:avLst/>
            <a:gdLst/>
            <a:ahLst/>
            <a:cxnLst/>
            <a:rect l="l" t="t" r="r" b="b"/>
            <a:pathLst>
              <a:path w="253415" h="98069">
                <a:moveTo>
                  <a:pt x="253415" y="0"/>
                </a:moveTo>
                <a:lnTo>
                  <a:pt x="0" y="980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5718743" y="5097073"/>
            <a:ext cx="49974" cy="17792"/>
          </a:xfrm>
          <a:custGeom>
            <a:avLst/>
            <a:gdLst/>
            <a:ahLst/>
            <a:cxnLst/>
            <a:rect l="l" t="t" r="r" b="b"/>
            <a:pathLst>
              <a:path w="49974" h="17792">
                <a:moveTo>
                  <a:pt x="49225" y="190"/>
                </a:moveTo>
                <a:lnTo>
                  <a:pt x="49974" y="0"/>
                </a:lnTo>
                <a:lnTo>
                  <a:pt x="0" y="17792"/>
                </a:lnTo>
                <a:lnTo>
                  <a:pt x="14973" y="1254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5757117" y="5378569"/>
            <a:ext cx="53898" cy="3187"/>
          </a:xfrm>
          <a:custGeom>
            <a:avLst/>
            <a:gdLst/>
            <a:ahLst/>
            <a:cxnLst/>
            <a:rect l="l" t="t" r="r" b="b"/>
            <a:pathLst>
              <a:path w="53898" h="3187">
                <a:moveTo>
                  <a:pt x="0" y="1308"/>
                </a:moveTo>
                <a:lnTo>
                  <a:pt x="1498" y="927"/>
                </a:lnTo>
                <a:lnTo>
                  <a:pt x="27889" y="0"/>
                </a:lnTo>
                <a:lnTo>
                  <a:pt x="53898" y="318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5767781" y="5097077"/>
            <a:ext cx="749" cy="190"/>
          </a:xfrm>
          <a:custGeom>
            <a:avLst/>
            <a:gdLst/>
            <a:ahLst/>
            <a:cxnLst/>
            <a:rect l="l" t="t" r="r" b="b"/>
            <a:pathLst>
              <a:path w="749" h="190">
                <a:moveTo>
                  <a:pt x="749" y="0"/>
                </a:move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5768717" y="5096518"/>
            <a:ext cx="2997" cy="558"/>
          </a:xfrm>
          <a:custGeom>
            <a:avLst/>
            <a:gdLst/>
            <a:ahLst/>
            <a:cxnLst/>
            <a:rect l="l" t="t" r="r" b="b"/>
            <a:pathLst>
              <a:path w="2997" h="558">
                <a:moveTo>
                  <a:pt x="0" y="558"/>
                </a:moveTo>
                <a:lnTo>
                  <a:pt x="29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5757494" y="5098200"/>
            <a:ext cx="7670" cy="2806"/>
          </a:xfrm>
          <a:custGeom>
            <a:avLst/>
            <a:gdLst/>
            <a:ahLst/>
            <a:cxnLst/>
            <a:rect l="l" t="t" r="r" b="b"/>
            <a:pathLst>
              <a:path w="7670" h="2806">
                <a:moveTo>
                  <a:pt x="7670" y="0"/>
                </a:moveTo>
                <a:lnTo>
                  <a:pt x="0" y="28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5801292" y="5516498"/>
            <a:ext cx="36487" cy="52222"/>
          </a:xfrm>
          <a:custGeom>
            <a:avLst/>
            <a:gdLst/>
            <a:ahLst/>
            <a:cxnLst/>
            <a:rect l="l" t="t" r="r" b="b"/>
            <a:pathLst>
              <a:path w="36487" h="52222">
                <a:moveTo>
                  <a:pt x="36487" y="52222"/>
                </a:moveTo>
                <a:lnTo>
                  <a:pt x="15519" y="2077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5809706" y="5381372"/>
            <a:ext cx="40982" cy="12357"/>
          </a:xfrm>
          <a:custGeom>
            <a:avLst/>
            <a:gdLst/>
            <a:ahLst/>
            <a:cxnLst/>
            <a:rect l="l" t="t" r="r" b="b"/>
            <a:pathLst>
              <a:path w="40982" h="12357">
                <a:moveTo>
                  <a:pt x="0" y="0"/>
                </a:moveTo>
                <a:lnTo>
                  <a:pt x="28448" y="7289"/>
                </a:lnTo>
                <a:lnTo>
                  <a:pt x="40982" y="123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5848821" y="5366774"/>
            <a:ext cx="279247" cy="120904"/>
          </a:xfrm>
          <a:custGeom>
            <a:avLst/>
            <a:gdLst/>
            <a:ahLst/>
            <a:cxnLst/>
            <a:rect l="l" t="t" r="r" b="b"/>
            <a:pathLst>
              <a:path w="279247" h="120903">
                <a:moveTo>
                  <a:pt x="279247" y="0"/>
                </a:moveTo>
                <a:lnTo>
                  <a:pt x="0" y="12090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5884580" y="5645649"/>
            <a:ext cx="30683" cy="59512"/>
          </a:xfrm>
          <a:custGeom>
            <a:avLst/>
            <a:gdLst/>
            <a:ahLst/>
            <a:cxnLst/>
            <a:rect l="l" t="t" r="r" b="b"/>
            <a:pathLst>
              <a:path w="30683" h="59512">
                <a:moveTo>
                  <a:pt x="30683" y="59512"/>
                </a:moveTo>
                <a:lnTo>
                  <a:pt x="20764" y="38544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6014457" y="6238562"/>
            <a:ext cx="21717" cy="10299"/>
          </a:xfrm>
          <a:custGeom>
            <a:avLst/>
            <a:gdLst/>
            <a:ahLst/>
            <a:cxnLst/>
            <a:rect l="l" t="t" r="r" b="b"/>
            <a:pathLst>
              <a:path w="21716" h="10299">
                <a:moveTo>
                  <a:pt x="0" y="10299"/>
                </a:moveTo>
                <a:lnTo>
                  <a:pt x="2171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5907965" y="6524915"/>
            <a:ext cx="7289" cy="8242"/>
          </a:xfrm>
          <a:custGeom>
            <a:avLst/>
            <a:gdLst/>
            <a:ahLst/>
            <a:cxnLst/>
            <a:rect l="l" t="t" r="r" b="b"/>
            <a:pathLst>
              <a:path w="7289" h="8242">
                <a:moveTo>
                  <a:pt x="0" y="8242"/>
                </a:moveTo>
                <a:lnTo>
                  <a:pt x="728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5923310" y="6476072"/>
            <a:ext cx="29578" cy="39865"/>
          </a:xfrm>
          <a:custGeom>
            <a:avLst/>
            <a:gdLst/>
            <a:ahLst/>
            <a:cxnLst/>
            <a:rect l="l" t="t" r="r" b="b"/>
            <a:pathLst>
              <a:path w="29578" h="39865">
                <a:moveTo>
                  <a:pt x="0" y="39865"/>
                </a:moveTo>
                <a:lnTo>
                  <a:pt x="6743" y="32194"/>
                </a:lnTo>
                <a:lnTo>
                  <a:pt x="295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5917139" y="6263279"/>
            <a:ext cx="22085" cy="11036"/>
          </a:xfrm>
          <a:custGeom>
            <a:avLst/>
            <a:gdLst/>
            <a:ahLst/>
            <a:cxnLst/>
            <a:rect l="l" t="t" r="r" b="b"/>
            <a:pathLst>
              <a:path w="22085" h="11036">
                <a:moveTo>
                  <a:pt x="22085" y="1103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5916771" y="6268698"/>
            <a:ext cx="25819" cy="12915"/>
          </a:xfrm>
          <a:custGeom>
            <a:avLst/>
            <a:gdLst/>
            <a:ahLst/>
            <a:cxnLst/>
            <a:rect l="l" t="t" r="r" b="b"/>
            <a:pathLst>
              <a:path w="25819" h="12915">
                <a:moveTo>
                  <a:pt x="25819" y="12915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5920506" y="6148917"/>
            <a:ext cx="18719" cy="8610"/>
          </a:xfrm>
          <a:custGeom>
            <a:avLst/>
            <a:gdLst/>
            <a:ahLst/>
            <a:cxnLst/>
            <a:rect l="l" t="t" r="r" b="b"/>
            <a:pathLst>
              <a:path w="18719" h="8610">
                <a:moveTo>
                  <a:pt x="0" y="0"/>
                </a:moveTo>
                <a:lnTo>
                  <a:pt x="18719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5923690" y="5722759"/>
            <a:ext cx="29197" cy="67183"/>
          </a:xfrm>
          <a:custGeom>
            <a:avLst/>
            <a:gdLst/>
            <a:ahLst/>
            <a:cxnLst/>
            <a:rect l="l" t="t" r="r" b="b"/>
            <a:pathLst>
              <a:path w="29197" h="67183">
                <a:moveTo>
                  <a:pt x="29197" y="67183"/>
                </a:moveTo>
                <a:lnTo>
                  <a:pt x="6362" y="13284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5942222" y="6138442"/>
            <a:ext cx="5422" cy="2616"/>
          </a:xfrm>
          <a:custGeom>
            <a:avLst/>
            <a:gdLst/>
            <a:ahLst/>
            <a:cxnLst/>
            <a:rect l="l" t="t" r="r" b="b"/>
            <a:pathLst>
              <a:path w="5422" h="2616">
                <a:moveTo>
                  <a:pt x="5422" y="261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5952882" y="6430782"/>
            <a:ext cx="24333" cy="45097"/>
          </a:xfrm>
          <a:custGeom>
            <a:avLst/>
            <a:gdLst/>
            <a:ahLst/>
            <a:cxnLst/>
            <a:rect l="l" t="t" r="r" b="b"/>
            <a:pathLst>
              <a:path w="24333" h="45097">
                <a:moveTo>
                  <a:pt x="24333" y="0"/>
                </a:moveTo>
                <a:lnTo>
                  <a:pt x="19278" y="11226"/>
                </a:lnTo>
                <a:lnTo>
                  <a:pt x="0" y="450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5953072" y="5790500"/>
            <a:ext cx="24142" cy="67945"/>
          </a:xfrm>
          <a:custGeom>
            <a:avLst/>
            <a:gdLst/>
            <a:ahLst/>
            <a:cxnLst/>
            <a:rect l="l" t="t" r="r" b="b"/>
            <a:pathLst>
              <a:path w="24142" h="67945">
                <a:moveTo>
                  <a:pt x="24142" y="67945"/>
                </a:moveTo>
                <a:lnTo>
                  <a:pt x="19278" y="5241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5951945" y="5183550"/>
            <a:ext cx="1308" cy="10477"/>
          </a:xfrm>
          <a:custGeom>
            <a:avLst/>
            <a:gdLst/>
            <a:ahLst/>
            <a:cxnLst/>
            <a:rect l="l" t="t" r="r" b="b"/>
            <a:pathLst>
              <a:path w="1308" h="10477">
                <a:moveTo>
                  <a:pt x="0" y="10477"/>
                </a:moveTo>
                <a:lnTo>
                  <a:pt x="939" y="5054"/>
                </a:lnTo>
                <a:lnTo>
                  <a:pt x="130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5983018" y="6372388"/>
            <a:ext cx="17221" cy="45478"/>
          </a:xfrm>
          <a:custGeom>
            <a:avLst/>
            <a:gdLst/>
            <a:ahLst/>
            <a:cxnLst/>
            <a:rect l="l" t="t" r="r" b="b"/>
            <a:pathLst>
              <a:path w="17221" h="45478">
                <a:moveTo>
                  <a:pt x="0" y="45478"/>
                </a:moveTo>
                <a:lnTo>
                  <a:pt x="6184" y="31623"/>
                </a:lnTo>
                <a:lnTo>
                  <a:pt x="1722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5983018" y="5876973"/>
            <a:ext cx="16090" cy="57835"/>
          </a:xfrm>
          <a:custGeom>
            <a:avLst/>
            <a:gdLst/>
            <a:ahLst/>
            <a:cxnLst/>
            <a:rect l="l" t="t" r="r" b="b"/>
            <a:pathLst>
              <a:path w="16090" h="57835">
                <a:moveTo>
                  <a:pt x="0" y="0"/>
                </a:moveTo>
                <a:lnTo>
                  <a:pt x="6184" y="20027"/>
                </a:lnTo>
                <a:lnTo>
                  <a:pt x="16090" y="5783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5986383" y="5588002"/>
            <a:ext cx="279996" cy="137185"/>
          </a:xfrm>
          <a:custGeom>
            <a:avLst/>
            <a:gdLst/>
            <a:ahLst/>
            <a:cxnLst/>
            <a:rect l="l" t="t" r="r" b="b"/>
            <a:pathLst>
              <a:path w="279996" h="137185">
                <a:moveTo>
                  <a:pt x="0" y="137185"/>
                </a:moveTo>
                <a:lnTo>
                  <a:pt x="27999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6068927" y="5854141"/>
            <a:ext cx="274002" cy="149923"/>
          </a:xfrm>
          <a:custGeom>
            <a:avLst/>
            <a:gdLst/>
            <a:ahLst/>
            <a:cxnLst/>
            <a:rect l="l" t="t" r="r" b="b"/>
            <a:pathLst>
              <a:path w="274002" h="149923">
                <a:moveTo>
                  <a:pt x="274002" y="0"/>
                </a:moveTo>
                <a:lnTo>
                  <a:pt x="0" y="14992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6002295" y="5947161"/>
            <a:ext cx="13665" cy="67564"/>
          </a:xfrm>
          <a:custGeom>
            <a:avLst/>
            <a:gdLst/>
            <a:ahLst/>
            <a:cxnLst/>
            <a:rect l="l" t="t" r="r" b="b"/>
            <a:pathLst>
              <a:path w="13665" h="67563">
                <a:moveTo>
                  <a:pt x="13665" y="67563"/>
                </a:moveTo>
                <a:lnTo>
                  <a:pt x="12153" y="5801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6064435" y="5843473"/>
            <a:ext cx="243116" cy="133070"/>
          </a:xfrm>
          <a:custGeom>
            <a:avLst/>
            <a:gdLst/>
            <a:ahLst/>
            <a:cxnLst/>
            <a:rect l="l" t="t" r="r" b="b"/>
            <a:pathLst>
              <a:path w="243116" h="133070">
                <a:moveTo>
                  <a:pt x="0" y="133070"/>
                </a:moveTo>
                <a:lnTo>
                  <a:pt x="24311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5988999" y="5607837"/>
            <a:ext cx="250990" cy="122961"/>
          </a:xfrm>
          <a:custGeom>
            <a:avLst/>
            <a:gdLst/>
            <a:ahLst/>
            <a:cxnLst/>
            <a:rect l="l" t="t" r="r" b="b"/>
            <a:pathLst>
              <a:path w="250990" h="122961">
                <a:moveTo>
                  <a:pt x="250990" y="0"/>
                </a:moveTo>
                <a:lnTo>
                  <a:pt x="0" y="12296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6075847" y="6079291"/>
            <a:ext cx="267081" cy="158711"/>
          </a:xfrm>
          <a:custGeom>
            <a:avLst/>
            <a:gdLst/>
            <a:ahLst/>
            <a:cxnLst/>
            <a:rect l="l" t="t" r="r" b="b"/>
            <a:pathLst>
              <a:path w="267081" h="158711">
                <a:moveTo>
                  <a:pt x="0" y="158711"/>
                </a:moveTo>
                <a:lnTo>
                  <a:pt x="2670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6022326" y="6271881"/>
            <a:ext cx="244055" cy="151599"/>
          </a:xfrm>
          <a:custGeom>
            <a:avLst/>
            <a:gdLst/>
            <a:ahLst/>
            <a:cxnLst/>
            <a:rect l="l" t="t" r="r" b="b"/>
            <a:pathLst>
              <a:path w="244055" h="151599">
                <a:moveTo>
                  <a:pt x="244055" y="0"/>
                </a:moveTo>
                <a:lnTo>
                  <a:pt x="0" y="15159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6017830" y="6243248"/>
            <a:ext cx="8420" cy="57454"/>
          </a:xfrm>
          <a:custGeom>
            <a:avLst/>
            <a:gdLst/>
            <a:ahLst/>
            <a:cxnLst/>
            <a:rect l="l" t="t" r="r" b="b"/>
            <a:pathLst>
              <a:path w="8420" h="57454">
                <a:moveTo>
                  <a:pt x="0" y="57454"/>
                </a:moveTo>
                <a:lnTo>
                  <a:pt x="4864" y="31254"/>
                </a:lnTo>
                <a:lnTo>
                  <a:pt x="842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6018392" y="6031012"/>
            <a:ext cx="8420" cy="67564"/>
          </a:xfrm>
          <a:custGeom>
            <a:avLst/>
            <a:gdLst/>
            <a:ahLst/>
            <a:cxnLst/>
            <a:rect l="l" t="t" r="r" b="b"/>
            <a:pathLst>
              <a:path w="8420" h="67563">
                <a:moveTo>
                  <a:pt x="7670" y="67183"/>
                </a:moveTo>
                <a:lnTo>
                  <a:pt x="8420" y="67564"/>
                </a:lnTo>
                <a:lnTo>
                  <a:pt x="4305" y="2769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6029251" y="6238191"/>
            <a:ext cx="231140" cy="171627"/>
          </a:xfrm>
          <a:custGeom>
            <a:avLst/>
            <a:gdLst/>
            <a:ahLst/>
            <a:cxnLst/>
            <a:rect l="l" t="t" r="r" b="b"/>
            <a:pathLst>
              <a:path w="231139" h="171627">
                <a:moveTo>
                  <a:pt x="209803" y="0"/>
                </a:moveTo>
                <a:lnTo>
                  <a:pt x="231139" y="27889"/>
                </a:lnTo>
                <a:lnTo>
                  <a:pt x="0" y="17162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6035043" y="6238568"/>
            <a:ext cx="1130" cy="381"/>
          </a:xfrm>
          <a:custGeom>
            <a:avLst/>
            <a:gdLst/>
            <a:ahLst/>
            <a:cxnLst/>
            <a:rect l="l" t="t" r="r" b="b"/>
            <a:pathLst>
              <a:path w="1130" h="380">
                <a:moveTo>
                  <a:pt x="1130" y="0"/>
                </a:moveTo>
                <a:lnTo>
                  <a:pt x="0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6041403" y="6177553"/>
            <a:ext cx="36880" cy="5803"/>
          </a:xfrm>
          <a:custGeom>
            <a:avLst/>
            <a:gdLst/>
            <a:ahLst/>
            <a:cxnLst/>
            <a:rect l="l" t="t" r="r" b="b"/>
            <a:pathLst>
              <a:path w="36880" h="5803">
                <a:moveTo>
                  <a:pt x="36880" y="0"/>
                </a:moveTo>
                <a:lnTo>
                  <a:pt x="0" y="580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6053015" y="6345807"/>
            <a:ext cx="12534" cy="939"/>
          </a:xfrm>
          <a:custGeom>
            <a:avLst/>
            <a:gdLst/>
            <a:ahLst/>
            <a:cxnLst/>
            <a:rect l="l" t="t" r="r" b="b"/>
            <a:pathLst>
              <a:path w="12534" h="939">
                <a:moveTo>
                  <a:pt x="0" y="939"/>
                </a:moveTo>
                <a:lnTo>
                  <a:pt x="1253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6064060" y="6340382"/>
            <a:ext cx="10477" cy="749"/>
          </a:xfrm>
          <a:custGeom>
            <a:avLst/>
            <a:gdLst/>
            <a:ahLst/>
            <a:cxnLst/>
            <a:rect l="l" t="t" r="r" b="b"/>
            <a:pathLst>
              <a:path w="10477" h="749">
                <a:moveTo>
                  <a:pt x="0" y="749"/>
                </a:moveTo>
                <a:lnTo>
                  <a:pt x="1047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6050206" y="6238191"/>
            <a:ext cx="188849" cy="117157"/>
          </a:xfrm>
          <a:custGeom>
            <a:avLst/>
            <a:gdLst/>
            <a:ahLst/>
            <a:cxnLst/>
            <a:rect l="l" t="t" r="r" b="b"/>
            <a:pathLst>
              <a:path w="188849" h="117157">
                <a:moveTo>
                  <a:pt x="188849" y="0"/>
                </a:moveTo>
                <a:lnTo>
                  <a:pt x="0" y="11715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6075658" y="6079294"/>
            <a:ext cx="267271" cy="160401"/>
          </a:xfrm>
          <a:custGeom>
            <a:avLst/>
            <a:gdLst/>
            <a:ahLst/>
            <a:cxnLst/>
            <a:rect l="l" t="t" r="r" b="b"/>
            <a:pathLst>
              <a:path w="267271" h="160400">
                <a:moveTo>
                  <a:pt x="267271" y="0"/>
                </a:moveTo>
                <a:lnTo>
                  <a:pt x="265201" y="2616"/>
                </a:lnTo>
                <a:lnTo>
                  <a:pt x="262407" y="4495"/>
                </a:lnTo>
                <a:lnTo>
                  <a:pt x="0" y="1604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6067431" y="5843474"/>
            <a:ext cx="265391" cy="151028"/>
          </a:xfrm>
          <a:custGeom>
            <a:avLst/>
            <a:gdLst/>
            <a:ahLst/>
            <a:cxnLst/>
            <a:rect l="l" t="t" r="r" b="b"/>
            <a:pathLst>
              <a:path w="265391" h="151028">
                <a:moveTo>
                  <a:pt x="240118" y="0"/>
                </a:moveTo>
                <a:lnTo>
                  <a:pt x="265391" y="5791"/>
                </a:lnTo>
                <a:lnTo>
                  <a:pt x="0" y="1510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6099999" y="5676525"/>
            <a:ext cx="15341" cy="44919"/>
          </a:xfrm>
          <a:custGeom>
            <a:avLst/>
            <a:gdLst/>
            <a:ahLst/>
            <a:cxnLst/>
            <a:rect l="l" t="t" r="r" b="b"/>
            <a:pathLst>
              <a:path w="15341" h="44919">
                <a:moveTo>
                  <a:pt x="15341" y="44919"/>
                </a:moveTo>
                <a:lnTo>
                  <a:pt x="3924" y="974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6102426" y="5675214"/>
            <a:ext cx="16090" cy="46609"/>
          </a:xfrm>
          <a:custGeom>
            <a:avLst/>
            <a:gdLst/>
            <a:ahLst/>
            <a:cxnLst/>
            <a:rect l="l" t="t" r="r" b="b"/>
            <a:pathLst>
              <a:path w="16090" h="46609">
                <a:moveTo>
                  <a:pt x="0" y="0"/>
                </a:moveTo>
                <a:lnTo>
                  <a:pt x="4495" y="11049"/>
                </a:lnTo>
                <a:lnTo>
                  <a:pt x="16090" y="4660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6124138" y="5366774"/>
            <a:ext cx="3556" cy="1689"/>
          </a:xfrm>
          <a:custGeom>
            <a:avLst/>
            <a:gdLst/>
            <a:ahLst/>
            <a:cxnLst/>
            <a:rect l="l" t="t" r="r" b="b"/>
            <a:pathLst>
              <a:path w="3555" h="1689">
                <a:moveTo>
                  <a:pt x="3555" y="0"/>
                </a:moveTo>
                <a:lnTo>
                  <a:pt x="0" y="16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6215838" y="6326719"/>
            <a:ext cx="939" cy="558"/>
          </a:xfrm>
          <a:custGeom>
            <a:avLst/>
            <a:gdLst/>
            <a:ahLst/>
            <a:cxnLst/>
            <a:rect l="l" t="t" r="r" b="b"/>
            <a:pathLst>
              <a:path w="939" h="558">
                <a:moveTo>
                  <a:pt x="939" y="0"/>
                </a:moveTo>
                <a:lnTo>
                  <a:pt x="0" y="55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6239990" y="5597918"/>
            <a:ext cx="20396" cy="9918"/>
          </a:xfrm>
          <a:custGeom>
            <a:avLst/>
            <a:gdLst/>
            <a:ahLst/>
            <a:cxnLst/>
            <a:rect l="l" t="t" r="r" b="b"/>
            <a:pathLst>
              <a:path w="20396" h="9918">
                <a:moveTo>
                  <a:pt x="0" y="9918"/>
                </a:moveTo>
                <a:lnTo>
                  <a:pt x="20396" y="0"/>
                </a:lnTo>
                <a:lnTo>
                  <a:pt x="2002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6260391" y="6266078"/>
            <a:ext cx="5994" cy="5803"/>
          </a:xfrm>
          <a:custGeom>
            <a:avLst/>
            <a:gdLst/>
            <a:ahLst/>
            <a:cxnLst/>
            <a:rect l="l" t="t" r="r" b="b"/>
            <a:pathLst>
              <a:path w="5994" h="5803">
                <a:moveTo>
                  <a:pt x="0" y="0"/>
                </a:moveTo>
                <a:lnTo>
                  <a:pt x="3733" y="3937"/>
                </a:lnTo>
                <a:lnTo>
                  <a:pt x="5994" y="580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6332819" y="5849273"/>
            <a:ext cx="10109" cy="4864"/>
          </a:xfrm>
          <a:custGeom>
            <a:avLst/>
            <a:gdLst/>
            <a:ahLst/>
            <a:cxnLst/>
            <a:rect l="l" t="t" r="r" b="b"/>
            <a:pathLst>
              <a:path w="10109" h="4864">
                <a:moveTo>
                  <a:pt x="0" y="0"/>
                </a:moveTo>
                <a:lnTo>
                  <a:pt x="5245" y="2057"/>
                </a:lnTo>
                <a:lnTo>
                  <a:pt x="10109" y="48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6337681" y="6083785"/>
            <a:ext cx="381" cy="190"/>
          </a:xfrm>
          <a:custGeom>
            <a:avLst/>
            <a:gdLst/>
            <a:ahLst/>
            <a:cxnLst/>
            <a:rect l="l" t="t" r="r" b="b"/>
            <a:pathLst>
              <a:path w="380" h="190">
                <a:moveTo>
                  <a:pt x="380" y="0"/>
                </a:moveTo>
                <a:lnTo>
                  <a:pt x="0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1687329" y="7096135"/>
            <a:ext cx="233197" cy="823137"/>
          </a:xfrm>
          <a:custGeom>
            <a:avLst/>
            <a:gdLst/>
            <a:ahLst/>
            <a:cxnLst/>
            <a:rect l="l" t="t" r="r" b="b"/>
            <a:pathLst>
              <a:path w="233197" h="823137">
                <a:moveTo>
                  <a:pt x="91693" y="0"/>
                </a:moveTo>
                <a:lnTo>
                  <a:pt x="89445" y="1689"/>
                </a:lnTo>
                <a:lnTo>
                  <a:pt x="89268" y="1866"/>
                </a:lnTo>
                <a:lnTo>
                  <a:pt x="87401" y="4114"/>
                </a:lnTo>
                <a:lnTo>
                  <a:pt x="78607" y="14316"/>
                </a:lnTo>
                <a:lnTo>
                  <a:pt x="72201" y="22051"/>
                </a:lnTo>
                <a:lnTo>
                  <a:pt x="66801" y="29387"/>
                </a:lnTo>
                <a:lnTo>
                  <a:pt x="58852" y="40642"/>
                </a:lnTo>
                <a:lnTo>
                  <a:pt x="53547" y="49292"/>
                </a:lnTo>
                <a:lnTo>
                  <a:pt x="48640" y="58204"/>
                </a:lnTo>
                <a:lnTo>
                  <a:pt x="41973" y="70854"/>
                </a:lnTo>
                <a:lnTo>
                  <a:pt x="37742" y="79852"/>
                </a:lnTo>
                <a:lnTo>
                  <a:pt x="32806" y="91717"/>
                </a:lnTo>
                <a:lnTo>
                  <a:pt x="26183" y="107971"/>
                </a:lnTo>
                <a:lnTo>
                  <a:pt x="22839" y="117365"/>
                </a:lnTo>
                <a:lnTo>
                  <a:pt x="19075" y="129705"/>
                </a:lnTo>
                <a:lnTo>
                  <a:pt x="15138" y="143285"/>
                </a:lnTo>
                <a:lnTo>
                  <a:pt x="12772" y="152913"/>
                </a:lnTo>
                <a:lnTo>
                  <a:pt x="9978" y="166579"/>
                </a:lnTo>
                <a:lnTo>
                  <a:pt x="7165" y="180987"/>
                </a:lnTo>
                <a:lnTo>
                  <a:pt x="5607" y="190773"/>
                </a:lnTo>
                <a:lnTo>
                  <a:pt x="4063" y="203720"/>
                </a:lnTo>
                <a:lnTo>
                  <a:pt x="3733" y="206628"/>
                </a:lnTo>
                <a:lnTo>
                  <a:pt x="2101" y="220921"/>
                </a:lnTo>
                <a:lnTo>
                  <a:pt x="1279" y="230813"/>
                </a:lnTo>
                <a:lnTo>
                  <a:pt x="726" y="243265"/>
                </a:lnTo>
                <a:lnTo>
                  <a:pt x="545" y="248170"/>
                </a:lnTo>
                <a:lnTo>
                  <a:pt x="80" y="262648"/>
                </a:lnTo>
                <a:lnTo>
                  <a:pt x="0" y="272610"/>
                </a:lnTo>
                <a:lnTo>
                  <a:pt x="303" y="284476"/>
                </a:lnTo>
                <a:lnTo>
                  <a:pt x="545" y="291591"/>
                </a:lnTo>
                <a:lnTo>
                  <a:pt x="1084" y="306247"/>
                </a:lnTo>
                <a:lnTo>
                  <a:pt x="1692" y="316256"/>
                </a:lnTo>
                <a:lnTo>
                  <a:pt x="2811" y="327684"/>
                </a:lnTo>
                <a:lnTo>
                  <a:pt x="3733" y="336143"/>
                </a:lnTo>
                <a:lnTo>
                  <a:pt x="5254" y="351026"/>
                </a:lnTo>
                <a:lnTo>
                  <a:pt x="6461" y="361182"/>
                </a:lnTo>
                <a:lnTo>
                  <a:pt x="8042" y="371723"/>
                </a:lnTo>
                <a:lnTo>
                  <a:pt x="10096" y="384238"/>
                </a:lnTo>
                <a:lnTo>
                  <a:pt x="12610" y="398840"/>
                </a:lnTo>
                <a:lnTo>
                  <a:pt x="14513" y="408782"/>
                </a:lnTo>
                <a:lnTo>
                  <a:pt x="16927" y="419497"/>
                </a:lnTo>
                <a:lnTo>
                  <a:pt x="19456" y="430098"/>
                </a:lnTo>
                <a:lnTo>
                  <a:pt x="22801" y="444554"/>
                </a:lnTo>
                <a:lnTo>
                  <a:pt x="25285" y="454405"/>
                </a:lnTo>
                <a:lnTo>
                  <a:pt x="28228" y="464879"/>
                </a:lnTo>
                <a:lnTo>
                  <a:pt x="31432" y="475945"/>
                </a:lnTo>
                <a:lnTo>
                  <a:pt x="35662" y="489639"/>
                </a:lnTo>
                <a:lnTo>
                  <a:pt x="38841" y="499026"/>
                </a:lnTo>
                <a:lnTo>
                  <a:pt x="42973" y="511126"/>
                </a:lnTo>
                <a:lnTo>
                  <a:pt x="44157" y="514692"/>
                </a:lnTo>
                <a:lnTo>
                  <a:pt x="45287" y="518248"/>
                </a:lnTo>
                <a:lnTo>
                  <a:pt x="45097" y="518439"/>
                </a:lnTo>
                <a:lnTo>
                  <a:pt x="46596" y="521804"/>
                </a:lnTo>
                <a:lnTo>
                  <a:pt x="51790" y="535699"/>
                </a:lnTo>
                <a:lnTo>
                  <a:pt x="55296" y="545180"/>
                </a:lnTo>
                <a:lnTo>
                  <a:pt x="59150" y="554948"/>
                </a:lnTo>
                <a:lnTo>
                  <a:pt x="64185" y="566902"/>
                </a:lnTo>
                <a:lnTo>
                  <a:pt x="70039" y="580664"/>
                </a:lnTo>
                <a:lnTo>
                  <a:pt x="74159" y="590033"/>
                </a:lnTo>
                <a:lnTo>
                  <a:pt x="78667" y="599629"/>
                </a:lnTo>
                <a:lnTo>
                  <a:pt x="84403" y="611441"/>
                </a:lnTo>
                <a:lnTo>
                  <a:pt x="91076" y="624783"/>
                </a:lnTo>
                <a:lnTo>
                  <a:pt x="95754" y="633867"/>
                </a:lnTo>
                <a:lnTo>
                  <a:pt x="100861" y="643202"/>
                </a:lnTo>
                <a:lnTo>
                  <a:pt x="107238" y="654507"/>
                </a:lnTo>
                <a:lnTo>
                  <a:pt x="114528" y="667530"/>
                </a:lnTo>
                <a:lnTo>
                  <a:pt x="119647" y="676324"/>
                </a:lnTo>
                <a:lnTo>
                  <a:pt x="125288" y="685383"/>
                </a:lnTo>
                <a:lnTo>
                  <a:pt x="132117" y="696048"/>
                </a:lnTo>
                <a:lnTo>
                  <a:pt x="140161" y="708615"/>
                </a:lnTo>
                <a:lnTo>
                  <a:pt x="145773" y="717118"/>
                </a:lnTo>
                <a:lnTo>
                  <a:pt x="151956" y="725912"/>
                </a:lnTo>
                <a:lnTo>
                  <a:pt x="159067" y="735723"/>
                </a:lnTo>
                <a:lnTo>
                  <a:pt x="167796" y="747734"/>
                </a:lnTo>
                <a:lnTo>
                  <a:pt x="173878" y="755850"/>
                </a:lnTo>
                <a:lnTo>
                  <a:pt x="180671" y="764364"/>
                </a:lnTo>
                <a:lnTo>
                  <a:pt x="187896" y="773163"/>
                </a:lnTo>
                <a:lnTo>
                  <a:pt x="197240" y="784507"/>
                </a:lnTo>
                <a:lnTo>
                  <a:pt x="203821" y="792089"/>
                </a:lnTo>
                <a:lnTo>
                  <a:pt x="211185" y="800199"/>
                </a:lnTo>
                <a:lnTo>
                  <a:pt x="218401" y="808151"/>
                </a:lnTo>
                <a:lnTo>
                  <a:pt x="225335" y="815835"/>
                </a:lnTo>
                <a:lnTo>
                  <a:pt x="225526" y="816025"/>
                </a:lnTo>
                <a:lnTo>
                  <a:pt x="233197" y="82313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1694824" y="7057320"/>
            <a:ext cx="749342" cy="996585"/>
          </a:xfrm>
          <a:custGeom>
            <a:avLst/>
            <a:gdLst/>
            <a:ahLst/>
            <a:cxnLst/>
            <a:rect l="l" t="t" r="r" b="b"/>
            <a:pathLst>
              <a:path w="749342" h="996585">
                <a:moveTo>
                  <a:pt x="337619" y="942795"/>
                </a:moveTo>
                <a:lnTo>
                  <a:pt x="325748" y="935671"/>
                </a:lnTo>
                <a:lnTo>
                  <a:pt x="317353" y="930155"/>
                </a:lnTo>
                <a:lnTo>
                  <a:pt x="307850" y="923516"/>
                </a:lnTo>
                <a:lnTo>
                  <a:pt x="296128" y="915127"/>
                </a:lnTo>
                <a:lnTo>
                  <a:pt x="288250" y="909158"/>
                </a:lnTo>
                <a:lnTo>
                  <a:pt x="278483" y="901214"/>
                </a:lnTo>
                <a:lnTo>
                  <a:pt x="263940" y="889209"/>
                </a:lnTo>
                <a:lnTo>
                  <a:pt x="256461" y="882665"/>
                </a:lnTo>
                <a:lnTo>
                  <a:pt x="247619" y="874424"/>
                </a:lnTo>
                <a:lnTo>
                  <a:pt x="243105" y="870176"/>
                </a:lnTo>
                <a:lnTo>
                  <a:pt x="232525" y="860140"/>
                </a:lnTo>
                <a:lnTo>
                  <a:pt x="225454" y="853102"/>
                </a:lnTo>
                <a:lnTo>
                  <a:pt x="217376" y="844597"/>
                </a:lnTo>
                <a:lnTo>
                  <a:pt x="212219" y="839112"/>
                </a:lnTo>
                <a:lnTo>
                  <a:pt x="202248" y="828323"/>
                </a:lnTo>
                <a:lnTo>
                  <a:pt x="195616" y="820793"/>
                </a:lnTo>
                <a:lnTo>
                  <a:pt x="188361" y="812036"/>
                </a:lnTo>
                <a:lnTo>
                  <a:pt x="182653" y="805051"/>
                </a:lnTo>
                <a:lnTo>
                  <a:pt x="173313" y="793624"/>
                </a:lnTo>
                <a:lnTo>
                  <a:pt x="167104" y="785724"/>
                </a:lnTo>
                <a:lnTo>
                  <a:pt x="160492" y="776756"/>
                </a:lnTo>
                <a:lnTo>
                  <a:pt x="154573" y="768551"/>
                </a:lnTo>
                <a:lnTo>
                  <a:pt x="145918" y="756611"/>
                </a:lnTo>
                <a:lnTo>
                  <a:pt x="140169" y="748315"/>
                </a:lnTo>
                <a:lnTo>
                  <a:pt x="134148" y="739050"/>
                </a:lnTo>
                <a:lnTo>
                  <a:pt x="128373" y="729994"/>
                </a:lnTo>
                <a:lnTo>
                  <a:pt x="120389" y="717498"/>
                </a:lnTo>
                <a:lnTo>
                  <a:pt x="104040" y="689570"/>
                </a:lnTo>
                <a:lnTo>
                  <a:pt x="91978" y="667676"/>
                </a:lnTo>
                <a:lnTo>
                  <a:pt x="75425" y="634267"/>
                </a:lnTo>
                <a:lnTo>
                  <a:pt x="62117" y="604416"/>
                </a:lnTo>
                <a:lnTo>
                  <a:pt x="52627" y="581348"/>
                </a:lnTo>
                <a:lnTo>
                  <a:pt x="39956" y="546350"/>
                </a:lnTo>
                <a:lnTo>
                  <a:pt x="30304" y="515694"/>
                </a:lnTo>
                <a:lnTo>
                  <a:pt x="23483" y="491807"/>
                </a:lnTo>
                <a:lnTo>
                  <a:pt x="15246" y="456693"/>
                </a:lnTo>
                <a:lnTo>
                  <a:pt x="9527" y="426603"/>
                </a:lnTo>
                <a:lnTo>
                  <a:pt x="5792" y="402284"/>
                </a:lnTo>
                <a:lnTo>
                  <a:pt x="2137" y="368154"/>
                </a:lnTo>
                <a:lnTo>
                  <a:pt x="535" y="339761"/>
                </a:lnTo>
                <a:lnTo>
                  <a:pt x="0" y="315440"/>
                </a:lnTo>
                <a:lnTo>
                  <a:pt x="355" y="303044"/>
                </a:lnTo>
                <a:lnTo>
                  <a:pt x="1824" y="273848"/>
                </a:lnTo>
                <a:lnTo>
                  <a:pt x="5282" y="243961"/>
                </a:lnTo>
                <a:lnTo>
                  <a:pt x="12148" y="207381"/>
                </a:lnTo>
                <a:lnTo>
                  <a:pt x="18506" y="183868"/>
                </a:lnTo>
                <a:lnTo>
                  <a:pt x="25949" y="161116"/>
                </a:lnTo>
                <a:lnTo>
                  <a:pt x="35659" y="137938"/>
                </a:lnTo>
                <a:lnTo>
                  <a:pt x="51544" y="108074"/>
                </a:lnTo>
                <a:lnTo>
                  <a:pt x="70065" y="81534"/>
                </a:lnTo>
                <a:lnTo>
                  <a:pt x="91042" y="58515"/>
                </a:lnTo>
                <a:lnTo>
                  <a:pt x="114442" y="39054"/>
                </a:lnTo>
                <a:lnTo>
                  <a:pt x="139680" y="23499"/>
                </a:lnTo>
                <a:lnTo>
                  <a:pt x="166793" y="11791"/>
                </a:lnTo>
                <a:lnTo>
                  <a:pt x="195548" y="4035"/>
                </a:lnTo>
                <a:lnTo>
                  <a:pt x="225468" y="282"/>
                </a:lnTo>
                <a:lnTo>
                  <a:pt x="236114" y="0"/>
                </a:lnTo>
                <a:lnTo>
                  <a:pt x="243105" y="74"/>
                </a:lnTo>
                <a:lnTo>
                  <a:pt x="266986" y="1445"/>
                </a:lnTo>
                <a:lnTo>
                  <a:pt x="298568" y="6692"/>
                </a:lnTo>
                <a:lnTo>
                  <a:pt x="330438" y="15943"/>
                </a:lnTo>
                <a:lnTo>
                  <a:pt x="337428" y="18222"/>
                </a:lnTo>
                <a:lnTo>
                  <a:pt x="339308" y="18794"/>
                </a:lnTo>
                <a:lnTo>
                  <a:pt x="339485" y="18603"/>
                </a:lnTo>
                <a:lnTo>
                  <a:pt x="341175" y="19352"/>
                </a:lnTo>
                <a:lnTo>
                  <a:pt x="354046" y="24494"/>
                </a:lnTo>
                <a:lnTo>
                  <a:pt x="363136" y="28211"/>
                </a:lnTo>
                <a:lnTo>
                  <a:pt x="374677" y="33576"/>
                </a:lnTo>
                <a:lnTo>
                  <a:pt x="387326" y="39778"/>
                </a:lnTo>
                <a:lnTo>
                  <a:pt x="396074" y="44489"/>
                </a:lnTo>
                <a:lnTo>
                  <a:pt x="408180" y="51547"/>
                </a:lnTo>
                <a:lnTo>
                  <a:pt x="420434" y="58887"/>
                </a:lnTo>
                <a:lnTo>
                  <a:pt x="428776" y="64259"/>
                </a:lnTo>
                <a:lnTo>
                  <a:pt x="439669" y="71790"/>
                </a:lnTo>
                <a:lnTo>
                  <a:pt x="453250" y="81456"/>
                </a:lnTo>
                <a:lnTo>
                  <a:pt x="461174" y="87425"/>
                </a:lnTo>
                <a:lnTo>
                  <a:pt x="470897" y="95358"/>
                </a:lnTo>
                <a:lnTo>
                  <a:pt x="474245" y="98143"/>
                </a:lnTo>
                <a:lnTo>
                  <a:pt x="485450" y="107370"/>
                </a:lnTo>
                <a:lnTo>
                  <a:pt x="492975" y="113917"/>
                </a:lnTo>
                <a:lnTo>
                  <a:pt x="501784" y="122156"/>
                </a:lnTo>
                <a:lnTo>
                  <a:pt x="506249" y="126401"/>
                </a:lnTo>
                <a:lnTo>
                  <a:pt x="516856" y="136440"/>
                </a:lnTo>
                <a:lnTo>
                  <a:pt x="523970" y="143483"/>
                </a:lnTo>
                <a:lnTo>
                  <a:pt x="532022" y="151992"/>
                </a:lnTo>
                <a:lnTo>
                  <a:pt x="537123" y="157478"/>
                </a:lnTo>
                <a:lnTo>
                  <a:pt x="547100" y="168258"/>
                </a:lnTo>
                <a:lnTo>
                  <a:pt x="553735" y="175785"/>
                </a:lnTo>
                <a:lnTo>
                  <a:pt x="560989" y="184543"/>
                </a:lnTo>
                <a:lnTo>
                  <a:pt x="566701" y="191539"/>
                </a:lnTo>
                <a:lnTo>
                  <a:pt x="576066" y="202985"/>
                </a:lnTo>
                <a:lnTo>
                  <a:pt x="582288" y="210878"/>
                </a:lnTo>
                <a:lnTo>
                  <a:pt x="588938" y="219835"/>
                </a:lnTo>
                <a:lnTo>
                  <a:pt x="594768" y="227848"/>
                </a:lnTo>
                <a:lnTo>
                  <a:pt x="603390" y="239847"/>
                </a:lnTo>
                <a:lnTo>
                  <a:pt x="609143" y="248162"/>
                </a:lnTo>
                <a:lnTo>
                  <a:pt x="615174" y="257347"/>
                </a:lnTo>
                <a:lnTo>
                  <a:pt x="621159" y="266596"/>
                </a:lnTo>
                <a:lnTo>
                  <a:pt x="629076" y="279105"/>
                </a:lnTo>
                <a:lnTo>
                  <a:pt x="634375" y="287718"/>
                </a:lnTo>
                <a:lnTo>
                  <a:pt x="639838" y="297194"/>
                </a:lnTo>
                <a:lnTo>
                  <a:pt x="645314" y="307007"/>
                </a:lnTo>
                <a:lnTo>
                  <a:pt x="652593" y="319960"/>
                </a:lnTo>
                <a:lnTo>
                  <a:pt x="657440" y="328901"/>
                </a:lnTo>
                <a:lnTo>
                  <a:pt x="662339" y="338606"/>
                </a:lnTo>
                <a:lnTo>
                  <a:pt x="667387" y="348943"/>
                </a:lnTo>
                <a:lnTo>
                  <a:pt x="673949" y="362316"/>
                </a:lnTo>
                <a:lnTo>
                  <a:pt x="678313" y="371521"/>
                </a:lnTo>
                <a:lnTo>
                  <a:pt x="682678" y="381428"/>
                </a:lnTo>
                <a:lnTo>
                  <a:pt x="687237" y="392161"/>
                </a:lnTo>
                <a:lnTo>
                  <a:pt x="692962" y="405821"/>
                </a:lnTo>
                <a:lnTo>
                  <a:pt x="696725" y="415236"/>
                </a:lnTo>
                <a:lnTo>
                  <a:pt x="700513" y="425439"/>
                </a:lnTo>
                <a:lnTo>
                  <a:pt x="704458" y="436344"/>
                </a:lnTo>
                <a:lnTo>
                  <a:pt x="709430" y="450237"/>
                </a:lnTo>
                <a:lnTo>
                  <a:pt x="712703" y="459816"/>
                </a:lnTo>
                <a:lnTo>
                  <a:pt x="715949" y="470331"/>
                </a:lnTo>
                <a:lnTo>
                  <a:pt x="719050" y="480883"/>
                </a:lnTo>
                <a:lnTo>
                  <a:pt x="723222" y="495042"/>
                </a:lnTo>
                <a:lnTo>
                  <a:pt x="728533" y="515546"/>
                </a:lnTo>
                <a:lnTo>
                  <a:pt x="734123" y="539781"/>
                </a:lnTo>
                <a:lnTo>
                  <a:pt x="738256" y="560728"/>
                </a:lnTo>
                <a:lnTo>
                  <a:pt x="742178" y="584421"/>
                </a:lnTo>
                <a:lnTo>
                  <a:pt x="744963" y="605775"/>
                </a:lnTo>
                <a:lnTo>
                  <a:pt x="747291" y="628423"/>
                </a:lnTo>
                <a:lnTo>
                  <a:pt x="748576" y="650318"/>
                </a:lnTo>
                <a:lnTo>
                  <a:pt x="749282" y="671216"/>
                </a:lnTo>
                <a:lnTo>
                  <a:pt x="749342" y="681137"/>
                </a:lnTo>
                <a:lnTo>
                  <a:pt x="748986" y="693534"/>
                </a:lnTo>
                <a:lnTo>
                  <a:pt x="748226" y="712844"/>
                </a:lnTo>
                <a:lnTo>
                  <a:pt x="746139" y="735692"/>
                </a:lnTo>
                <a:lnTo>
                  <a:pt x="744109" y="752677"/>
                </a:lnTo>
                <a:lnTo>
                  <a:pt x="739982" y="776004"/>
                </a:lnTo>
                <a:lnTo>
                  <a:pt x="736934" y="790547"/>
                </a:lnTo>
                <a:lnTo>
                  <a:pt x="730849" y="812721"/>
                </a:lnTo>
                <a:lnTo>
                  <a:pt x="723395" y="835386"/>
                </a:lnTo>
                <a:lnTo>
                  <a:pt x="713772" y="858640"/>
                </a:lnTo>
                <a:lnTo>
                  <a:pt x="704458" y="876729"/>
                </a:lnTo>
                <a:lnTo>
                  <a:pt x="692205" y="897231"/>
                </a:lnTo>
                <a:lnTo>
                  <a:pt x="679346" y="915046"/>
                </a:lnTo>
                <a:lnTo>
                  <a:pt x="667387" y="928380"/>
                </a:lnTo>
                <a:lnTo>
                  <a:pt x="658268" y="938090"/>
                </a:lnTo>
                <a:lnTo>
                  <a:pt x="650157" y="945231"/>
                </a:lnTo>
                <a:lnTo>
                  <a:pt x="645314" y="949158"/>
                </a:lnTo>
                <a:lnTo>
                  <a:pt x="635048" y="957499"/>
                </a:lnTo>
                <a:lnTo>
                  <a:pt x="625885" y="963541"/>
                </a:lnTo>
                <a:lnTo>
                  <a:pt x="609752" y="973001"/>
                </a:lnTo>
                <a:lnTo>
                  <a:pt x="599813" y="977674"/>
                </a:lnTo>
                <a:lnTo>
                  <a:pt x="582553" y="984788"/>
                </a:lnTo>
                <a:lnTo>
                  <a:pt x="572041" y="987986"/>
                </a:lnTo>
                <a:lnTo>
                  <a:pt x="553890" y="992545"/>
                </a:lnTo>
                <a:lnTo>
                  <a:pt x="543092" y="994142"/>
                </a:lnTo>
                <a:lnTo>
                  <a:pt x="523876" y="996299"/>
                </a:lnTo>
                <a:lnTo>
                  <a:pt x="513223" y="996585"/>
                </a:lnTo>
                <a:lnTo>
                  <a:pt x="506249" y="996516"/>
                </a:lnTo>
                <a:lnTo>
                  <a:pt x="492749" y="996174"/>
                </a:lnTo>
                <a:lnTo>
                  <a:pt x="482358" y="995138"/>
                </a:lnTo>
                <a:lnTo>
                  <a:pt x="474245" y="994077"/>
                </a:lnTo>
                <a:lnTo>
                  <a:pt x="460832" y="992077"/>
                </a:lnTo>
                <a:lnTo>
                  <a:pt x="450786" y="989888"/>
                </a:lnTo>
                <a:lnTo>
                  <a:pt x="441492" y="987524"/>
                </a:lnTo>
                <a:lnTo>
                  <a:pt x="428261" y="983943"/>
                </a:lnTo>
                <a:lnTo>
                  <a:pt x="418648" y="980833"/>
                </a:lnTo>
                <a:lnTo>
                  <a:pt x="408180" y="977237"/>
                </a:lnTo>
                <a:lnTo>
                  <a:pt x="402185" y="975180"/>
                </a:lnTo>
                <a:lnTo>
                  <a:pt x="401995" y="974989"/>
                </a:lnTo>
                <a:lnTo>
                  <a:pt x="396381" y="97218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1779023" y="7024646"/>
            <a:ext cx="700176" cy="1046594"/>
          </a:xfrm>
          <a:custGeom>
            <a:avLst/>
            <a:gdLst/>
            <a:ahLst/>
            <a:cxnLst/>
            <a:rect l="l" t="t" r="r" b="b"/>
            <a:pathLst>
              <a:path w="700176" h="1046594">
                <a:moveTo>
                  <a:pt x="0" y="71488"/>
                </a:moveTo>
                <a:lnTo>
                  <a:pt x="9636" y="62069"/>
                </a:lnTo>
                <a:lnTo>
                  <a:pt x="17315" y="54944"/>
                </a:lnTo>
                <a:lnTo>
                  <a:pt x="23025" y="49784"/>
                </a:lnTo>
                <a:lnTo>
                  <a:pt x="24904" y="48094"/>
                </a:lnTo>
                <a:lnTo>
                  <a:pt x="25082" y="48285"/>
                </a:lnTo>
                <a:lnTo>
                  <a:pt x="27139" y="46786"/>
                </a:lnTo>
                <a:lnTo>
                  <a:pt x="37373" y="39206"/>
                </a:lnTo>
                <a:lnTo>
                  <a:pt x="46861" y="32706"/>
                </a:lnTo>
                <a:lnTo>
                  <a:pt x="60204" y="24879"/>
                </a:lnTo>
                <a:lnTo>
                  <a:pt x="69845" y="20302"/>
                </a:lnTo>
                <a:lnTo>
                  <a:pt x="76174" y="17589"/>
                </a:lnTo>
                <a:lnTo>
                  <a:pt x="88578" y="12523"/>
                </a:lnTo>
                <a:lnTo>
                  <a:pt x="98730" y="9445"/>
                </a:lnTo>
                <a:lnTo>
                  <a:pt x="105752" y="7670"/>
                </a:lnTo>
                <a:lnTo>
                  <a:pt x="118694" y="4367"/>
                </a:lnTo>
                <a:lnTo>
                  <a:pt x="129090" y="2689"/>
                </a:lnTo>
                <a:lnTo>
                  <a:pt x="136817" y="1676"/>
                </a:lnTo>
                <a:lnTo>
                  <a:pt x="149756" y="625"/>
                </a:lnTo>
                <a:lnTo>
                  <a:pt x="160953" y="506"/>
                </a:lnTo>
                <a:lnTo>
                  <a:pt x="165265" y="368"/>
                </a:lnTo>
                <a:lnTo>
                  <a:pt x="167322" y="177"/>
                </a:lnTo>
                <a:lnTo>
                  <a:pt x="167322" y="0"/>
                </a:lnTo>
                <a:lnTo>
                  <a:pt x="169202" y="177"/>
                </a:lnTo>
                <a:lnTo>
                  <a:pt x="182815" y="771"/>
                </a:lnTo>
                <a:lnTo>
                  <a:pt x="192953" y="1429"/>
                </a:lnTo>
                <a:lnTo>
                  <a:pt x="202692" y="2616"/>
                </a:lnTo>
                <a:lnTo>
                  <a:pt x="216350" y="4615"/>
                </a:lnTo>
                <a:lnTo>
                  <a:pt x="226244" y="6623"/>
                </a:lnTo>
                <a:lnTo>
                  <a:pt x="237134" y="9347"/>
                </a:lnTo>
                <a:lnTo>
                  <a:pt x="250627" y="12912"/>
                </a:lnTo>
                <a:lnTo>
                  <a:pt x="260136" y="15951"/>
                </a:lnTo>
                <a:lnTo>
                  <a:pt x="271945" y="20205"/>
                </a:lnTo>
                <a:lnTo>
                  <a:pt x="285197" y="25224"/>
                </a:lnTo>
                <a:lnTo>
                  <a:pt x="294334" y="29067"/>
                </a:lnTo>
                <a:lnTo>
                  <a:pt x="306903" y="34982"/>
                </a:lnTo>
                <a:lnTo>
                  <a:pt x="320052" y="41427"/>
                </a:lnTo>
                <a:lnTo>
                  <a:pt x="328797" y="46102"/>
                </a:lnTo>
                <a:lnTo>
                  <a:pt x="340226" y="52739"/>
                </a:lnTo>
                <a:lnTo>
                  <a:pt x="354830" y="61454"/>
                </a:lnTo>
                <a:lnTo>
                  <a:pt x="363201" y="66851"/>
                </a:lnTo>
                <a:lnTo>
                  <a:pt x="373456" y="73923"/>
                </a:lnTo>
                <a:lnTo>
                  <a:pt x="388245" y="84576"/>
                </a:lnTo>
                <a:lnTo>
                  <a:pt x="396142" y="90883"/>
                </a:lnTo>
                <a:lnTo>
                  <a:pt x="402958" y="96189"/>
                </a:lnTo>
                <a:lnTo>
                  <a:pt x="407454" y="99568"/>
                </a:lnTo>
                <a:lnTo>
                  <a:pt x="407631" y="99377"/>
                </a:lnTo>
                <a:lnTo>
                  <a:pt x="411746" y="102933"/>
                </a:lnTo>
                <a:lnTo>
                  <a:pt x="422906" y="112423"/>
                </a:lnTo>
                <a:lnTo>
                  <a:pt x="430498" y="118910"/>
                </a:lnTo>
                <a:lnTo>
                  <a:pt x="438890" y="126439"/>
                </a:lnTo>
                <a:lnTo>
                  <a:pt x="445439" y="132499"/>
                </a:lnTo>
                <a:lnTo>
                  <a:pt x="456022" y="142704"/>
                </a:lnTo>
                <a:lnTo>
                  <a:pt x="463079" y="149797"/>
                </a:lnTo>
                <a:lnTo>
                  <a:pt x="470684" y="157757"/>
                </a:lnTo>
                <a:lnTo>
                  <a:pt x="477824" y="165252"/>
                </a:lnTo>
                <a:lnTo>
                  <a:pt x="485686" y="173685"/>
                </a:lnTo>
                <a:lnTo>
                  <a:pt x="485305" y="174053"/>
                </a:lnTo>
                <a:lnTo>
                  <a:pt x="492988" y="182841"/>
                </a:lnTo>
                <a:lnTo>
                  <a:pt x="500837" y="191833"/>
                </a:lnTo>
                <a:lnTo>
                  <a:pt x="501395" y="191643"/>
                </a:lnTo>
                <a:lnTo>
                  <a:pt x="508889" y="201002"/>
                </a:lnTo>
                <a:lnTo>
                  <a:pt x="518204" y="212605"/>
                </a:lnTo>
                <a:lnTo>
                  <a:pt x="524537" y="220598"/>
                </a:lnTo>
                <a:lnTo>
                  <a:pt x="530996" y="229179"/>
                </a:lnTo>
                <a:lnTo>
                  <a:pt x="538264" y="239179"/>
                </a:lnTo>
                <a:lnTo>
                  <a:pt x="547059" y="251328"/>
                </a:lnTo>
                <a:lnTo>
                  <a:pt x="552914" y="259698"/>
                </a:lnTo>
                <a:lnTo>
                  <a:pt x="558721" y="268538"/>
                </a:lnTo>
                <a:lnTo>
                  <a:pt x="565785" y="279603"/>
                </a:lnTo>
                <a:lnTo>
                  <a:pt x="573839" y="292311"/>
                </a:lnTo>
                <a:lnTo>
                  <a:pt x="579247" y="301046"/>
                </a:lnTo>
                <a:lnTo>
                  <a:pt x="584524" y="310105"/>
                </a:lnTo>
                <a:lnTo>
                  <a:pt x="591248" y="322097"/>
                </a:lnTo>
                <a:lnTo>
                  <a:pt x="598658" y="335208"/>
                </a:lnTo>
                <a:lnTo>
                  <a:pt x="603564" y="344270"/>
                </a:lnTo>
                <a:lnTo>
                  <a:pt x="608264" y="353597"/>
                </a:lnTo>
                <a:lnTo>
                  <a:pt x="614451" y="366268"/>
                </a:lnTo>
                <a:lnTo>
                  <a:pt x="621083" y="379736"/>
                </a:lnTo>
                <a:lnTo>
                  <a:pt x="625476" y="389037"/>
                </a:lnTo>
                <a:lnTo>
                  <a:pt x="629694" y="398618"/>
                </a:lnTo>
                <a:lnTo>
                  <a:pt x="635215" y="411556"/>
                </a:lnTo>
                <a:lnTo>
                  <a:pt x="641081" y="425394"/>
                </a:lnTo>
                <a:lnTo>
                  <a:pt x="644946" y="434929"/>
                </a:lnTo>
                <a:lnTo>
                  <a:pt x="648634" y="444740"/>
                </a:lnTo>
                <a:lnTo>
                  <a:pt x="653376" y="457784"/>
                </a:lnTo>
                <a:lnTo>
                  <a:pt x="658364" y="471915"/>
                </a:lnTo>
                <a:lnTo>
                  <a:pt x="661647" y="481598"/>
                </a:lnTo>
                <a:lnTo>
                  <a:pt x="664803" y="491649"/>
                </a:lnTo>
                <a:lnTo>
                  <a:pt x="668718" y="504583"/>
                </a:lnTo>
                <a:lnTo>
                  <a:pt x="672845" y="518887"/>
                </a:lnTo>
                <a:lnTo>
                  <a:pt x="675532" y="528735"/>
                </a:lnTo>
                <a:lnTo>
                  <a:pt x="678103" y="539100"/>
                </a:lnTo>
                <a:lnTo>
                  <a:pt x="681075" y="551561"/>
                </a:lnTo>
                <a:lnTo>
                  <a:pt x="684447" y="565998"/>
                </a:lnTo>
                <a:lnTo>
                  <a:pt x="686561" y="575927"/>
                </a:lnTo>
                <a:lnTo>
                  <a:pt x="688490" y="586616"/>
                </a:lnTo>
                <a:lnTo>
                  <a:pt x="690435" y="598157"/>
                </a:lnTo>
                <a:lnTo>
                  <a:pt x="692910" y="612731"/>
                </a:lnTo>
                <a:lnTo>
                  <a:pt x="694401" y="622727"/>
                </a:lnTo>
                <a:lnTo>
                  <a:pt x="695685" y="633711"/>
                </a:lnTo>
                <a:lnTo>
                  <a:pt x="696798" y="644194"/>
                </a:lnTo>
                <a:lnTo>
                  <a:pt x="698193" y="658832"/>
                </a:lnTo>
                <a:lnTo>
                  <a:pt x="698910" y="668848"/>
                </a:lnTo>
                <a:lnTo>
                  <a:pt x="699420" y="680161"/>
                </a:lnTo>
                <a:lnTo>
                  <a:pt x="699795" y="689305"/>
                </a:lnTo>
                <a:lnTo>
                  <a:pt x="700119" y="702758"/>
                </a:lnTo>
                <a:lnTo>
                  <a:pt x="699868" y="713145"/>
                </a:lnTo>
                <a:lnTo>
                  <a:pt x="699795" y="721118"/>
                </a:lnTo>
                <a:lnTo>
                  <a:pt x="699795" y="727113"/>
                </a:lnTo>
                <a:lnTo>
                  <a:pt x="700176" y="727113"/>
                </a:lnTo>
                <a:lnTo>
                  <a:pt x="699795" y="733094"/>
                </a:lnTo>
                <a:lnTo>
                  <a:pt x="699073" y="747575"/>
                </a:lnTo>
                <a:lnTo>
                  <a:pt x="698496" y="757449"/>
                </a:lnTo>
                <a:lnTo>
                  <a:pt x="697391" y="769565"/>
                </a:lnTo>
                <a:lnTo>
                  <a:pt x="695037" y="789402"/>
                </a:lnTo>
                <a:lnTo>
                  <a:pt x="693531" y="799196"/>
                </a:lnTo>
                <a:lnTo>
                  <a:pt x="691106" y="811869"/>
                </a:lnTo>
                <a:lnTo>
                  <a:pt x="687513" y="829150"/>
                </a:lnTo>
                <a:lnTo>
                  <a:pt x="685144" y="838815"/>
                </a:lnTo>
                <a:lnTo>
                  <a:pt x="681355" y="851937"/>
                </a:lnTo>
                <a:lnTo>
                  <a:pt x="677019" y="866181"/>
                </a:lnTo>
                <a:lnTo>
                  <a:pt x="673579" y="875631"/>
                </a:lnTo>
                <a:lnTo>
                  <a:pt x="669099" y="886574"/>
                </a:lnTo>
                <a:lnTo>
                  <a:pt x="663782" y="899532"/>
                </a:lnTo>
                <a:lnTo>
                  <a:pt x="659543" y="908569"/>
                </a:lnTo>
                <a:lnTo>
                  <a:pt x="653376" y="920064"/>
                </a:lnTo>
                <a:lnTo>
                  <a:pt x="646742" y="932031"/>
                </a:lnTo>
                <a:lnTo>
                  <a:pt x="641194" y="940585"/>
                </a:lnTo>
                <a:lnTo>
                  <a:pt x="635215" y="948893"/>
                </a:lnTo>
                <a:lnTo>
                  <a:pt x="627260" y="959920"/>
                </a:lnTo>
                <a:lnTo>
                  <a:pt x="620543" y="967803"/>
                </a:lnTo>
                <a:lnTo>
                  <a:pt x="605266" y="984177"/>
                </a:lnTo>
                <a:lnTo>
                  <a:pt x="597478" y="991194"/>
                </a:lnTo>
                <a:lnTo>
                  <a:pt x="580865" y="1004570"/>
                </a:lnTo>
                <a:lnTo>
                  <a:pt x="571981" y="1010446"/>
                </a:lnTo>
                <a:lnTo>
                  <a:pt x="554270" y="1020788"/>
                </a:lnTo>
                <a:lnTo>
                  <a:pt x="544706" y="1025276"/>
                </a:lnTo>
                <a:lnTo>
                  <a:pt x="538086" y="1028255"/>
                </a:lnTo>
                <a:lnTo>
                  <a:pt x="531164" y="1031430"/>
                </a:lnTo>
                <a:lnTo>
                  <a:pt x="530783" y="1030871"/>
                </a:lnTo>
                <a:lnTo>
                  <a:pt x="523481" y="1033487"/>
                </a:lnTo>
                <a:lnTo>
                  <a:pt x="516191" y="1035926"/>
                </a:lnTo>
                <a:lnTo>
                  <a:pt x="516191" y="1036485"/>
                </a:lnTo>
                <a:lnTo>
                  <a:pt x="508889" y="1038161"/>
                </a:lnTo>
                <a:lnTo>
                  <a:pt x="495836" y="1041084"/>
                </a:lnTo>
                <a:lnTo>
                  <a:pt x="485641" y="1042804"/>
                </a:lnTo>
                <a:lnTo>
                  <a:pt x="477824" y="1044155"/>
                </a:lnTo>
                <a:lnTo>
                  <a:pt x="474827" y="1044714"/>
                </a:lnTo>
                <a:lnTo>
                  <a:pt x="471830" y="1044905"/>
                </a:lnTo>
                <a:lnTo>
                  <a:pt x="458289" y="1045942"/>
                </a:lnTo>
                <a:lnTo>
                  <a:pt x="447958" y="1046568"/>
                </a:lnTo>
                <a:lnTo>
                  <a:pt x="439635" y="1046594"/>
                </a:lnTo>
                <a:lnTo>
                  <a:pt x="425983" y="1046183"/>
                </a:lnTo>
                <a:lnTo>
                  <a:pt x="415794" y="1045247"/>
                </a:lnTo>
                <a:lnTo>
                  <a:pt x="406146" y="1043965"/>
                </a:lnTo>
                <a:lnTo>
                  <a:pt x="392538" y="1041767"/>
                </a:lnTo>
                <a:lnTo>
                  <a:pt x="382711" y="1039605"/>
                </a:lnTo>
                <a:lnTo>
                  <a:pt x="371894" y="1037234"/>
                </a:lnTo>
                <a:lnTo>
                  <a:pt x="369265" y="1036675"/>
                </a:lnTo>
                <a:lnTo>
                  <a:pt x="366649" y="1035735"/>
                </a:lnTo>
                <a:lnTo>
                  <a:pt x="353394" y="1031895"/>
                </a:lnTo>
                <a:lnTo>
                  <a:pt x="343956" y="1029146"/>
                </a:lnTo>
                <a:lnTo>
                  <a:pt x="332206" y="1025067"/>
                </a:lnTo>
                <a:lnTo>
                  <a:pt x="319282" y="1020206"/>
                </a:lnTo>
                <a:lnTo>
                  <a:pt x="310006" y="1016175"/>
                </a:lnTo>
                <a:lnTo>
                  <a:pt x="300012" y="101140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1920521" y="7919266"/>
            <a:ext cx="102743" cy="85153"/>
          </a:xfrm>
          <a:custGeom>
            <a:avLst/>
            <a:gdLst/>
            <a:ahLst/>
            <a:cxnLst/>
            <a:rect l="l" t="t" r="r" b="b"/>
            <a:pathLst>
              <a:path w="102743" h="85153">
                <a:moveTo>
                  <a:pt x="0" y="0"/>
                </a:moveTo>
                <a:lnTo>
                  <a:pt x="8807" y="9448"/>
                </a:lnTo>
                <a:lnTo>
                  <a:pt x="17306" y="17627"/>
                </a:lnTo>
                <a:lnTo>
                  <a:pt x="19088" y="19278"/>
                </a:lnTo>
                <a:lnTo>
                  <a:pt x="29838" y="29283"/>
                </a:lnTo>
                <a:lnTo>
                  <a:pt x="37274" y="35985"/>
                </a:lnTo>
                <a:lnTo>
                  <a:pt x="46067" y="43428"/>
                </a:lnTo>
                <a:lnTo>
                  <a:pt x="52400" y="48666"/>
                </a:lnTo>
                <a:lnTo>
                  <a:pt x="63628" y="57737"/>
                </a:lnTo>
                <a:lnTo>
                  <a:pt x="71475" y="63728"/>
                </a:lnTo>
                <a:lnTo>
                  <a:pt x="81154" y="70767"/>
                </a:lnTo>
                <a:lnTo>
                  <a:pt x="86271" y="74485"/>
                </a:lnTo>
                <a:lnTo>
                  <a:pt x="94322" y="80289"/>
                </a:lnTo>
                <a:lnTo>
                  <a:pt x="102743" y="8515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2021588" y="6506231"/>
            <a:ext cx="1285421" cy="1491080"/>
          </a:xfrm>
          <a:custGeom>
            <a:avLst/>
            <a:gdLst/>
            <a:ahLst/>
            <a:cxnLst/>
            <a:rect l="l" t="t" r="r" b="b"/>
            <a:pathLst>
              <a:path w="1285421" h="1491080">
                <a:moveTo>
                  <a:pt x="505701" y="1478164"/>
                </a:moveTo>
                <a:lnTo>
                  <a:pt x="509257" y="1478913"/>
                </a:lnTo>
                <a:lnTo>
                  <a:pt x="513003" y="1479472"/>
                </a:lnTo>
                <a:lnTo>
                  <a:pt x="527741" y="1481633"/>
                </a:lnTo>
                <a:lnTo>
                  <a:pt x="537780" y="1483108"/>
                </a:lnTo>
                <a:lnTo>
                  <a:pt x="548498" y="1484495"/>
                </a:lnTo>
                <a:lnTo>
                  <a:pt x="560171" y="1485834"/>
                </a:lnTo>
                <a:lnTo>
                  <a:pt x="573880" y="1487225"/>
                </a:lnTo>
                <a:lnTo>
                  <a:pt x="583921" y="1487960"/>
                </a:lnTo>
                <a:lnTo>
                  <a:pt x="594791" y="1488654"/>
                </a:lnTo>
                <a:lnTo>
                  <a:pt x="609788" y="1489694"/>
                </a:lnTo>
                <a:lnTo>
                  <a:pt x="619997" y="1490472"/>
                </a:lnTo>
                <a:lnTo>
                  <a:pt x="630547" y="1490946"/>
                </a:lnTo>
                <a:lnTo>
                  <a:pt x="643648" y="1491080"/>
                </a:lnTo>
                <a:lnTo>
                  <a:pt x="660104" y="1491072"/>
                </a:lnTo>
                <a:lnTo>
                  <a:pt x="672604" y="1491020"/>
                </a:lnTo>
                <a:lnTo>
                  <a:pt x="682828" y="1490878"/>
                </a:lnTo>
                <a:lnTo>
                  <a:pt x="692459" y="1490603"/>
                </a:lnTo>
                <a:lnTo>
                  <a:pt x="703179" y="1490148"/>
                </a:lnTo>
                <a:lnTo>
                  <a:pt x="716670" y="1489470"/>
                </a:lnTo>
                <a:lnTo>
                  <a:pt x="728802" y="1488832"/>
                </a:lnTo>
                <a:lnTo>
                  <a:pt x="743673" y="1487787"/>
                </a:lnTo>
                <a:lnTo>
                  <a:pt x="753899" y="1486738"/>
                </a:lnTo>
                <a:lnTo>
                  <a:pt x="764304" y="1485391"/>
                </a:lnTo>
                <a:lnTo>
                  <a:pt x="778586" y="1483587"/>
                </a:lnTo>
                <a:lnTo>
                  <a:pt x="792342" y="1481815"/>
                </a:lnTo>
                <a:lnTo>
                  <a:pt x="802192" y="1480342"/>
                </a:lnTo>
                <a:lnTo>
                  <a:pt x="814146" y="1478354"/>
                </a:lnTo>
                <a:lnTo>
                  <a:pt x="828990" y="1476007"/>
                </a:lnTo>
                <a:lnTo>
                  <a:pt x="839159" y="1474417"/>
                </a:lnTo>
                <a:lnTo>
                  <a:pt x="849204" y="1472529"/>
                </a:lnTo>
                <a:lnTo>
                  <a:pt x="863679" y="1469288"/>
                </a:lnTo>
                <a:lnTo>
                  <a:pt x="880184" y="1465400"/>
                </a:lnTo>
                <a:lnTo>
                  <a:pt x="892437" y="1462448"/>
                </a:lnTo>
                <a:lnTo>
                  <a:pt x="902433" y="1459921"/>
                </a:lnTo>
                <a:lnTo>
                  <a:pt x="911723" y="1457415"/>
                </a:lnTo>
                <a:lnTo>
                  <a:pt x="921860" y="1454524"/>
                </a:lnTo>
                <a:lnTo>
                  <a:pt x="934396" y="1450842"/>
                </a:lnTo>
                <a:lnTo>
                  <a:pt x="948334" y="1446718"/>
                </a:lnTo>
                <a:lnTo>
                  <a:pt x="962770" y="1442306"/>
                </a:lnTo>
                <a:lnTo>
                  <a:pt x="972603" y="1438993"/>
                </a:lnTo>
                <a:lnTo>
                  <a:pt x="982241" y="1435400"/>
                </a:lnTo>
                <a:lnTo>
                  <a:pt x="996092" y="1430147"/>
                </a:lnTo>
                <a:lnTo>
                  <a:pt x="996810" y="1429878"/>
                </a:lnTo>
                <a:lnTo>
                  <a:pt x="1009858" y="1424912"/>
                </a:lnTo>
                <a:lnTo>
                  <a:pt x="1019055" y="1421116"/>
                </a:lnTo>
                <a:lnTo>
                  <a:pt x="1030503" y="1416213"/>
                </a:lnTo>
                <a:lnTo>
                  <a:pt x="1044384" y="1410423"/>
                </a:lnTo>
                <a:lnTo>
                  <a:pt x="1053926" y="1406520"/>
                </a:lnTo>
                <a:lnTo>
                  <a:pt x="1063134" y="1402518"/>
                </a:lnTo>
                <a:lnTo>
                  <a:pt x="1076013" y="1396427"/>
                </a:lnTo>
                <a:lnTo>
                  <a:pt x="1090188" y="1389476"/>
                </a:lnTo>
                <a:lnTo>
                  <a:pt x="1098914" y="1384545"/>
                </a:lnTo>
                <a:lnTo>
                  <a:pt x="1109484" y="1377846"/>
                </a:lnTo>
                <a:lnTo>
                  <a:pt x="1121170" y="1370200"/>
                </a:lnTo>
                <a:lnTo>
                  <a:pt x="1129214" y="1364253"/>
                </a:lnTo>
                <a:lnTo>
                  <a:pt x="1139240" y="1355952"/>
                </a:lnTo>
                <a:lnTo>
                  <a:pt x="1149908" y="1346861"/>
                </a:lnTo>
                <a:lnTo>
                  <a:pt x="1157154" y="1340037"/>
                </a:lnTo>
                <a:lnTo>
                  <a:pt x="1166571" y="1330310"/>
                </a:lnTo>
                <a:lnTo>
                  <a:pt x="1176177" y="1319901"/>
                </a:lnTo>
                <a:lnTo>
                  <a:pt x="1182558" y="1312293"/>
                </a:lnTo>
                <a:lnTo>
                  <a:pt x="1190897" y="1301249"/>
                </a:lnTo>
                <a:lnTo>
                  <a:pt x="1191272" y="1300745"/>
                </a:lnTo>
                <a:lnTo>
                  <a:pt x="1199807" y="1289334"/>
                </a:lnTo>
                <a:lnTo>
                  <a:pt x="1205367" y="1281105"/>
                </a:lnTo>
                <a:lnTo>
                  <a:pt x="1212305" y="1269835"/>
                </a:lnTo>
                <a:lnTo>
                  <a:pt x="1220827" y="1255418"/>
                </a:lnTo>
                <a:lnTo>
                  <a:pt x="1225515" y="1246683"/>
                </a:lnTo>
                <a:lnTo>
                  <a:pt x="1231020" y="1235272"/>
                </a:lnTo>
                <a:lnTo>
                  <a:pt x="1232814" y="1231492"/>
                </a:lnTo>
                <a:lnTo>
                  <a:pt x="1238993" y="1218354"/>
                </a:lnTo>
                <a:lnTo>
                  <a:pt x="1242904" y="1209198"/>
                </a:lnTo>
                <a:lnTo>
                  <a:pt x="1247128" y="1197920"/>
                </a:lnTo>
                <a:lnTo>
                  <a:pt x="1249286" y="1191995"/>
                </a:lnTo>
                <a:lnTo>
                  <a:pt x="1254310" y="1178240"/>
                </a:lnTo>
                <a:lnTo>
                  <a:pt x="1257455" y="1168733"/>
                </a:lnTo>
                <a:lnTo>
                  <a:pt x="1260617" y="1157613"/>
                </a:lnTo>
                <a:lnTo>
                  <a:pt x="1262773" y="1149704"/>
                </a:lnTo>
                <a:lnTo>
                  <a:pt x="1266571" y="1135390"/>
                </a:lnTo>
                <a:lnTo>
                  <a:pt x="1268935" y="1125572"/>
                </a:lnTo>
                <a:lnTo>
                  <a:pt x="1271157" y="1114679"/>
                </a:lnTo>
                <a:lnTo>
                  <a:pt x="1273060" y="1104784"/>
                </a:lnTo>
                <a:lnTo>
                  <a:pt x="1275823" y="1090196"/>
                </a:lnTo>
                <a:lnTo>
                  <a:pt x="1277507" y="1080169"/>
                </a:lnTo>
                <a:lnTo>
                  <a:pt x="1278928" y="1069470"/>
                </a:lnTo>
                <a:lnTo>
                  <a:pt x="1280363" y="1057425"/>
                </a:lnTo>
                <a:lnTo>
                  <a:pt x="1282034" y="1042546"/>
                </a:lnTo>
                <a:lnTo>
                  <a:pt x="1282995" y="1032325"/>
                </a:lnTo>
                <a:lnTo>
                  <a:pt x="1283643" y="1021827"/>
                </a:lnTo>
                <a:lnTo>
                  <a:pt x="1284287" y="1008022"/>
                </a:lnTo>
                <a:lnTo>
                  <a:pt x="1285034" y="992954"/>
                </a:lnTo>
                <a:lnTo>
                  <a:pt x="1285383" y="982595"/>
                </a:lnTo>
                <a:lnTo>
                  <a:pt x="1285421" y="972297"/>
                </a:lnTo>
                <a:lnTo>
                  <a:pt x="1285234" y="957411"/>
                </a:lnTo>
                <a:lnTo>
                  <a:pt x="1284886" y="941695"/>
                </a:lnTo>
                <a:lnTo>
                  <a:pt x="1284534" y="931253"/>
                </a:lnTo>
                <a:lnTo>
                  <a:pt x="1282979" y="906991"/>
                </a:lnTo>
                <a:lnTo>
                  <a:pt x="1281609" y="889102"/>
                </a:lnTo>
                <a:lnTo>
                  <a:pt x="1280673" y="878577"/>
                </a:lnTo>
                <a:lnTo>
                  <a:pt x="1277802" y="855151"/>
                </a:lnTo>
                <a:lnTo>
                  <a:pt x="1275082" y="835253"/>
                </a:lnTo>
                <a:lnTo>
                  <a:pt x="1273536" y="824730"/>
                </a:lnTo>
                <a:lnTo>
                  <a:pt x="1269535" y="801961"/>
                </a:lnTo>
                <a:lnTo>
                  <a:pt x="1265478" y="780698"/>
                </a:lnTo>
                <a:lnTo>
                  <a:pt x="1263326" y="770220"/>
                </a:lnTo>
                <a:lnTo>
                  <a:pt x="1258149" y="748039"/>
                </a:lnTo>
                <a:lnTo>
                  <a:pt x="1252746" y="725772"/>
                </a:lnTo>
                <a:lnTo>
                  <a:pt x="1250103" y="715344"/>
                </a:lnTo>
                <a:lnTo>
                  <a:pt x="1243911" y="693773"/>
                </a:lnTo>
                <a:lnTo>
                  <a:pt x="1241437" y="685544"/>
                </a:lnTo>
                <a:lnTo>
                  <a:pt x="1237023" y="670744"/>
                </a:lnTo>
                <a:lnTo>
                  <a:pt x="1233847" y="660410"/>
                </a:lnTo>
                <a:lnTo>
                  <a:pt x="1230780" y="651112"/>
                </a:lnTo>
                <a:lnTo>
                  <a:pt x="1226694" y="639417"/>
                </a:lnTo>
                <a:lnTo>
                  <a:pt x="1223467" y="630337"/>
                </a:lnTo>
                <a:lnTo>
                  <a:pt x="1218273" y="615706"/>
                </a:lnTo>
                <a:lnTo>
                  <a:pt x="1214564" y="605533"/>
                </a:lnTo>
                <a:lnTo>
                  <a:pt x="1211050" y="596438"/>
                </a:lnTo>
                <a:lnTo>
                  <a:pt x="1206444" y="585044"/>
                </a:lnTo>
                <a:lnTo>
                  <a:pt x="1202689" y="575867"/>
                </a:lnTo>
                <a:lnTo>
                  <a:pt x="1196844" y="561507"/>
                </a:lnTo>
                <a:lnTo>
                  <a:pt x="1192674" y="551470"/>
                </a:lnTo>
                <a:lnTo>
                  <a:pt x="1188764" y="542526"/>
                </a:lnTo>
                <a:lnTo>
                  <a:pt x="1183694" y="531443"/>
                </a:lnTo>
                <a:lnTo>
                  <a:pt x="1179296" y="521968"/>
                </a:lnTo>
                <a:lnTo>
                  <a:pt x="1172654" y="507926"/>
                </a:lnTo>
                <a:lnTo>
                  <a:pt x="1167941" y="498149"/>
                </a:lnTo>
                <a:lnTo>
                  <a:pt x="1163571" y="489450"/>
                </a:lnTo>
                <a:lnTo>
                  <a:pt x="1157956" y="478642"/>
                </a:lnTo>
                <a:lnTo>
                  <a:pt x="1153096" y="469377"/>
                </a:lnTo>
                <a:lnTo>
                  <a:pt x="1145928" y="455691"/>
                </a:lnTo>
                <a:lnTo>
                  <a:pt x="1140796" y="446127"/>
                </a:lnTo>
                <a:lnTo>
                  <a:pt x="1136006" y="437597"/>
                </a:lnTo>
                <a:lnTo>
                  <a:pt x="1129860" y="427014"/>
                </a:lnTo>
                <a:lnTo>
                  <a:pt x="1124635" y="418082"/>
                </a:lnTo>
                <a:lnTo>
                  <a:pt x="1116729" y="404780"/>
                </a:lnTo>
                <a:lnTo>
                  <a:pt x="1111143" y="395515"/>
                </a:lnTo>
                <a:lnTo>
                  <a:pt x="1105944" y="387224"/>
                </a:lnTo>
                <a:lnTo>
                  <a:pt x="1099200" y="376842"/>
                </a:lnTo>
                <a:lnTo>
                  <a:pt x="1093952" y="368857"/>
                </a:lnTo>
                <a:lnTo>
                  <a:pt x="1085403" y="355922"/>
                </a:lnTo>
                <a:lnTo>
                  <a:pt x="1079374" y="346973"/>
                </a:lnTo>
                <a:lnTo>
                  <a:pt x="1073753" y="338979"/>
                </a:lnTo>
                <a:lnTo>
                  <a:pt x="1066431" y="328907"/>
                </a:lnTo>
                <a:lnTo>
                  <a:pt x="1061008" y="321511"/>
                </a:lnTo>
                <a:lnTo>
                  <a:pt x="1051937" y="309028"/>
                </a:lnTo>
                <a:lnTo>
                  <a:pt x="1045515" y="300420"/>
                </a:lnTo>
                <a:lnTo>
                  <a:pt x="1039466" y="292674"/>
                </a:lnTo>
                <a:lnTo>
                  <a:pt x="1031514" y="282774"/>
                </a:lnTo>
                <a:lnTo>
                  <a:pt x="1026375" y="276401"/>
                </a:lnTo>
                <a:lnTo>
                  <a:pt x="1016654" y="264543"/>
                </a:lnTo>
                <a:lnTo>
                  <a:pt x="1009796" y="256356"/>
                </a:lnTo>
                <a:lnTo>
                  <a:pt x="1003269" y="248899"/>
                </a:lnTo>
                <a:lnTo>
                  <a:pt x="994539" y="239229"/>
                </a:lnTo>
                <a:lnTo>
                  <a:pt x="989888" y="234110"/>
                </a:lnTo>
                <a:lnTo>
                  <a:pt x="979602" y="222780"/>
                </a:lnTo>
                <a:lnTo>
                  <a:pt x="972411" y="215005"/>
                </a:lnTo>
                <a:lnTo>
                  <a:pt x="965469" y="207856"/>
                </a:lnTo>
                <a:lnTo>
                  <a:pt x="955933" y="198406"/>
                </a:lnTo>
                <a:lnTo>
                  <a:pt x="952080" y="194625"/>
                </a:lnTo>
                <a:lnTo>
                  <a:pt x="941228" y="183930"/>
                </a:lnTo>
                <a:lnTo>
                  <a:pt x="926190" y="169886"/>
                </a:lnTo>
                <a:lnTo>
                  <a:pt x="915754" y="160620"/>
                </a:lnTo>
                <a:lnTo>
                  <a:pt x="901762" y="148369"/>
                </a:lnTo>
                <a:lnTo>
                  <a:pt x="885870" y="135186"/>
                </a:lnTo>
                <a:lnTo>
                  <a:pt x="874462" y="126245"/>
                </a:lnTo>
                <a:lnTo>
                  <a:pt x="861180" y="116020"/>
                </a:lnTo>
                <a:lnTo>
                  <a:pt x="844345" y="103949"/>
                </a:lnTo>
                <a:lnTo>
                  <a:pt x="832294" y="95794"/>
                </a:lnTo>
                <a:lnTo>
                  <a:pt x="819880" y="87449"/>
                </a:lnTo>
                <a:lnTo>
                  <a:pt x="802199" y="76480"/>
                </a:lnTo>
                <a:lnTo>
                  <a:pt x="778085" y="62622"/>
                </a:lnTo>
                <a:lnTo>
                  <a:pt x="759367" y="52822"/>
                </a:lnTo>
                <a:lnTo>
                  <a:pt x="736272" y="41753"/>
                </a:lnTo>
                <a:lnTo>
                  <a:pt x="716585" y="33409"/>
                </a:lnTo>
                <a:lnTo>
                  <a:pt x="694457" y="24979"/>
                </a:lnTo>
                <a:lnTo>
                  <a:pt x="673704" y="18278"/>
                </a:lnTo>
                <a:lnTo>
                  <a:pt x="652803" y="12395"/>
                </a:lnTo>
                <a:lnTo>
                  <a:pt x="630989" y="7652"/>
                </a:lnTo>
                <a:lnTo>
                  <a:pt x="611794" y="4202"/>
                </a:lnTo>
                <a:lnTo>
                  <a:pt x="588990" y="1537"/>
                </a:lnTo>
                <a:lnTo>
                  <a:pt x="571827" y="264"/>
                </a:lnTo>
                <a:lnTo>
                  <a:pt x="561934" y="0"/>
                </a:lnTo>
                <a:lnTo>
                  <a:pt x="548427" y="296"/>
                </a:lnTo>
                <a:lnTo>
                  <a:pt x="546874" y="341"/>
                </a:lnTo>
                <a:lnTo>
                  <a:pt x="532874" y="715"/>
                </a:lnTo>
                <a:lnTo>
                  <a:pt x="522945" y="1551"/>
                </a:lnTo>
                <a:lnTo>
                  <a:pt x="509079" y="3529"/>
                </a:lnTo>
                <a:lnTo>
                  <a:pt x="495250" y="5591"/>
                </a:lnTo>
                <a:lnTo>
                  <a:pt x="485458" y="7575"/>
                </a:lnTo>
                <a:lnTo>
                  <a:pt x="472770" y="10831"/>
                </a:lnTo>
                <a:lnTo>
                  <a:pt x="459308" y="14616"/>
                </a:lnTo>
                <a:lnTo>
                  <a:pt x="449845" y="17834"/>
                </a:lnTo>
                <a:lnTo>
                  <a:pt x="437946" y="22617"/>
                </a:lnTo>
                <a:lnTo>
                  <a:pt x="425191" y="28067"/>
                </a:lnTo>
                <a:lnTo>
                  <a:pt x="416247" y="32575"/>
                </a:lnTo>
                <a:lnTo>
                  <a:pt x="405193" y="38339"/>
                </a:lnTo>
                <a:lnTo>
                  <a:pt x="391684" y="45090"/>
                </a:lnTo>
                <a:lnTo>
                  <a:pt x="382423" y="49734"/>
                </a:lnTo>
                <a:lnTo>
                  <a:pt x="373478" y="54497"/>
                </a:lnTo>
                <a:lnTo>
                  <a:pt x="360920" y="61604"/>
                </a:lnTo>
                <a:lnTo>
                  <a:pt x="346827" y="69931"/>
                </a:lnTo>
                <a:lnTo>
                  <a:pt x="338111" y="75412"/>
                </a:lnTo>
                <a:lnTo>
                  <a:pt x="329696" y="80915"/>
                </a:lnTo>
                <a:lnTo>
                  <a:pt x="317693" y="88619"/>
                </a:lnTo>
                <a:lnTo>
                  <a:pt x="304437" y="96983"/>
                </a:lnTo>
                <a:lnTo>
                  <a:pt x="296127" y="102244"/>
                </a:lnTo>
                <a:lnTo>
                  <a:pt x="285788" y="109269"/>
                </a:lnTo>
                <a:lnTo>
                  <a:pt x="273442" y="118007"/>
                </a:lnTo>
                <a:lnTo>
                  <a:pt x="265058" y="124080"/>
                </a:lnTo>
                <a:lnTo>
                  <a:pt x="256876" y="130272"/>
                </a:lnTo>
                <a:lnTo>
                  <a:pt x="245134" y="139370"/>
                </a:lnTo>
                <a:lnTo>
                  <a:pt x="233821" y="148345"/>
                </a:lnTo>
                <a:lnTo>
                  <a:pt x="226306" y="154743"/>
                </a:lnTo>
                <a:lnTo>
                  <a:pt x="216725" y="162990"/>
                </a:lnTo>
                <a:lnTo>
                  <a:pt x="205355" y="172552"/>
                </a:lnTo>
                <a:lnTo>
                  <a:pt x="197514" y="179057"/>
                </a:lnTo>
                <a:lnTo>
                  <a:pt x="189841" y="185709"/>
                </a:lnTo>
                <a:lnTo>
                  <a:pt x="178976" y="195711"/>
                </a:lnTo>
                <a:lnTo>
                  <a:pt x="167940" y="206125"/>
                </a:lnTo>
                <a:lnTo>
                  <a:pt x="160714" y="213342"/>
                </a:lnTo>
                <a:lnTo>
                  <a:pt x="153650" y="220747"/>
                </a:lnTo>
                <a:lnTo>
                  <a:pt x="143340" y="231506"/>
                </a:lnTo>
                <a:lnTo>
                  <a:pt x="143179" y="231671"/>
                </a:lnTo>
                <a:lnTo>
                  <a:pt x="133530" y="241505"/>
                </a:lnTo>
                <a:lnTo>
                  <a:pt x="126663" y="248647"/>
                </a:lnTo>
                <a:lnTo>
                  <a:pt x="118656" y="257516"/>
                </a:lnTo>
                <a:lnTo>
                  <a:pt x="108732" y="268809"/>
                </a:lnTo>
                <a:lnTo>
                  <a:pt x="102033" y="276582"/>
                </a:lnTo>
                <a:lnTo>
                  <a:pt x="95354" y="284617"/>
                </a:lnTo>
                <a:lnTo>
                  <a:pt x="86461" y="295502"/>
                </a:lnTo>
                <a:lnTo>
                  <a:pt x="78018" y="306251"/>
                </a:lnTo>
                <a:lnTo>
                  <a:pt x="72225" y="314235"/>
                </a:lnTo>
                <a:lnTo>
                  <a:pt x="65316" y="323759"/>
                </a:lnTo>
                <a:lnTo>
                  <a:pt x="56514" y="335540"/>
                </a:lnTo>
                <a:lnTo>
                  <a:pt x="50399" y="343522"/>
                </a:lnTo>
                <a:lnTo>
                  <a:pt x="44342" y="351923"/>
                </a:lnTo>
                <a:lnTo>
                  <a:pt x="37058" y="362875"/>
                </a:lnTo>
                <a:lnTo>
                  <a:pt x="28326" y="376339"/>
                </a:lnTo>
                <a:lnTo>
                  <a:pt x="22008" y="386246"/>
                </a:lnTo>
                <a:lnTo>
                  <a:pt x="16885" y="394606"/>
                </a:lnTo>
                <a:lnTo>
                  <a:pt x="11740" y="403426"/>
                </a:lnTo>
                <a:lnTo>
                  <a:pt x="5357" y="414714"/>
                </a:lnTo>
                <a:lnTo>
                  <a:pt x="0" y="42426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2040867" y="6841204"/>
            <a:ext cx="759897" cy="1135706"/>
          </a:xfrm>
          <a:custGeom>
            <a:avLst/>
            <a:gdLst/>
            <a:ahLst/>
            <a:cxnLst/>
            <a:rect l="l" t="t" r="r" b="b"/>
            <a:pathLst>
              <a:path w="759897" h="1135706">
                <a:moveTo>
                  <a:pt x="509447" y="1135706"/>
                </a:moveTo>
                <a:lnTo>
                  <a:pt x="518236" y="1135515"/>
                </a:lnTo>
                <a:lnTo>
                  <a:pt x="518617" y="1135515"/>
                </a:lnTo>
                <a:lnTo>
                  <a:pt x="527227" y="1134017"/>
                </a:lnTo>
                <a:lnTo>
                  <a:pt x="540629" y="1131663"/>
                </a:lnTo>
                <a:lnTo>
                  <a:pt x="550631" y="1129339"/>
                </a:lnTo>
                <a:lnTo>
                  <a:pt x="559231" y="1126917"/>
                </a:lnTo>
                <a:lnTo>
                  <a:pt x="572133" y="1122878"/>
                </a:lnTo>
                <a:lnTo>
                  <a:pt x="581785" y="1119029"/>
                </a:lnTo>
                <a:lnTo>
                  <a:pt x="589546" y="1115487"/>
                </a:lnTo>
                <a:lnTo>
                  <a:pt x="601827" y="1109817"/>
                </a:lnTo>
                <a:lnTo>
                  <a:pt x="610872" y="1104663"/>
                </a:lnTo>
                <a:lnTo>
                  <a:pt x="617994" y="1100146"/>
                </a:lnTo>
                <a:lnTo>
                  <a:pt x="629261" y="1092850"/>
                </a:lnTo>
                <a:lnTo>
                  <a:pt x="637627" y="1086346"/>
                </a:lnTo>
                <a:lnTo>
                  <a:pt x="643267" y="1081616"/>
                </a:lnTo>
                <a:lnTo>
                  <a:pt x="653740" y="1072680"/>
                </a:lnTo>
                <a:lnTo>
                  <a:pt x="660974" y="1065569"/>
                </a:lnTo>
                <a:lnTo>
                  <a:pt x="668159" y="1057664"/>
                </a:lnTo>
                <a:lnTo>
                  <a:pt x="677436" y="1047554"/>
                </a:lnTo>
                <a:lnTo>
                  <a:pt x="683706" y="1039536"/>
                </a:lnTo>
                <a:lnTo>
                  <a:pt x="689686" y="1031083"/>
                </a:lnTo>
                <a:lnTo>
                  <a:pt x="697553" y="1019742"/>
                </a:lnTo>
                <a:lnTo>
                  <a:pt x="702723" y="1011231"/>
                </a:lnTo>
                <a:lnTo>
                  <a:pt x="708583" y="1000959"/>
                </a:lnTo>
                <a:lnTo>
                  <a:pt x="713638" y="991777"/>
                </a:lnTo>
                <a:lnTo>
                  <a:pt x="713079" y="991408"/>
                </a:lnTo>
                <a:lnTo>
                  <a:pt x="717753" y="981858"/>
                </a:lnTo>
                <a:lnTo>
                  <a:pt x="721131" y="974746"/>
                </a:lnTo>
                <a:lnTo>
                  <a:pt x="721690" y="974936"/>
                </a:lnTo>
                <a:lnTo>
                  <a:pt x="724687" y="967456"/>
                </a:lnTo>
                <a:lnTo>
                  <a:pt x="729859" y="954340"/>
                </a:lnTo>
                <a:lnTo>
                  <a:pt x="733339" y="945019"/>
                </a:lnTo>
                <a:lnTo>
                  <a:pt x="737566" y="931848"/>
                </a:lnTo>
                <a:lnTo>
                  <a:pt x="737781" y="931147"/>
                </a:lnTo>
                <a:lnTo>
                  <a:pt x="741975" y="917506"/>
                </a:lnTo>
                <a:lnTo>
                  <a:pt x="744502" y="907931"/>
                </a:lnTo>
                <a:lnTo>
                  <a:pt x="747268" y="895172"/>
                </a:lnTo>
                <a:lnTo>
                  <a:pt x="747890" y="892209"/>
                </a:lnTo>
                <a:lnTo>
                  <a:pt x="750696" y="878166"/>
                </a:lnTo>
                <a:lnTo>
                  <a:pt x="752295" y="868433"/>
                </a:lnTo>
                <a:lnTo>
                  <a:pt x="754128" y="856327"/>
                </a:lnTo>
                <a:lnTo>
                  <a:pt x="755002" y="850845"/>
                </a:lnTo>
                <a:lnTo>
                  <a:pt x="755561" y="847111"/>
                </a:lnTo>
                <a:lnTo>
                  <a:pt x="755370" y="847111"/>
                </a:lnTo>
                <a:lnTo>
                  <a:pt x="755751" y="843364"/>
                </a:lnTo>
                <a:lnTo>
                  <a:pt x="757090" y="829500"/>
                </a:lnTo>
                <a:lnTo>
                  <a:pt x="758123" y="819591"/>
                </a:lnTo>
                <a:lnTo>
                  <a:pt x="758926" y="807423"/>
                </a:lnTo>
                <a:lnTo>
                  <a:pt x="759638" y="792812"/>
                </a:lnTo>
                <a:lnTo>
                  <a:pt x="759897" y="782851"/>
                </a:lnTo>
                <a:lnTo>
                  <a:pt x="759809" y="771248"/>
                </a:lnTo>
                <a:lnTo>
                  <a:pt x="759675" y="763266"/>
                </a:lnTo>
                <a:lnTo>
                  <a:pt x="759418" y="748418"/>
                </a:lnTo>
                <a:lnTo>
                  <a:pt x="759065" y="738259"/>
                </a:lnTo>
                <a:lnTo>
                  <a:pt x="758364" y="727472"/>
                </a:lnTo>
                <a:lnTo>
                  <a:pt x="757440" y="715526"/>
                </a:lnTo>
                <a:lnTo>
                  <a:pt x="756129" y="700642"/>
                </a:lnTo>
                <a:lnTo>
                  <a:pt x="755061" y="690495"/>
                </a:lnTo>
                <a:lnTo>
                  <a:pt x="753615" y="679862"/>
                </a:lnTo>
                <a:lnTo>
                  <a:pt x="751814" y="667812"/>
                </a:lnTo>
                <a:lnTo>
                  <a:pt x="749624" y="652979"/>
                </a:lnTo>
                <a:lnTo>
                  <a:pt x="747968" y="642851"/>
                </a:lnTo>
                <a:lnTo>
                  <a:pt x="745957" y="632495"/>
                </a:lnTo>
                <a:lnTo>
                  <a:pt x="743204" y="619336"/>
                </a:lnTo>
                <a:lnTo>
                  <a:pt x="740107" y="604584"/>
                </a:lnTo>
                <a:lnTo>
                  <a:pt x="737789" y="594533"/>
                </a:lnTo>
                <a:lnTo>
                  <a:pt x="735243" y="584476"/>
                </a:lnTo>
                <a:lnTo>
                  <a:pt x="731608" y="570289"/>
                </a:lnTo>
                <a:lnTo>
                  <a:pt x="728421" y="558503"/>
                </a:lnTo>
                <a:lnTo>
                  <a:pt x="728040" y="558681"/>
                </a:lnTo>
                <a:lnTo>
                  <a:pt x="724496" y="546896"/>
                </a:lnTo>
                <a:lnTo>
                  <a:pt x="721028" y="534587"/>
                </a:lnTo>
                <a:lnTo>
                  <a:pt x="717597" y="523259"/>
                </a:lnTo>
                <a:lnTo>
                  <a:pt x="712085" y="507173"/>
                </a:lnTo>
                <a:lnTo>
                  <a:pt x="708669" y="497383"/>
                </a:lnTo>
                <a:lnTo>
                  <a:pt x="705141" y="487810"/>
                </a:lnTo>
                <a:lnTo>
                  <a:pt x="699889" y="474187"/>
                </a:lnTo>
                <a:lnTo>
                  <a:pt x="699414" y="472969"/>
                </a:lnTo>
                <a:lnTo>
                  <a:pt x="693922" y="458869"/>
                </a:lnTo>
                <a:lnTo>
                  <a:pt x="690018" y="449253"/>
                </a:lnTo>
                <a:lnTo>
                  <a:pt x="685915" y="439909"/>
                </a:lnTo>
                <a:lnTo>
                  <a:pt x="679832" y="426624"/>
                </a:lnTo>
                <a:lnTo>
                  <a:pt x="679196" y="425242"/>
                </a:lnTo>
                <a:lnTo>
                  <a:pt x="672963" y="411398"/>
                </a:lnTo>
                <a:lnTo>
                  <a:pt x="668566" y="401971"/>
                </a:lnTo>
                <a:lnTo>
                  <a:pt x="664022" y="392865"/>
                </a:lnTo>
                <a:lnTo>
                  <a:pt x="657349" y="379987"/>
                </a:lnTo>
                <a:lnTo>
                  <a:pt x="649547" y="365030"/>
                </a:lnTo>
                <a:lnTo>
                  <a:pt x="644640" y="355875"/>
                </a:lnTo>
                <a:lnTo>
                  <a:pt x="639628" y="347002"/>
                </a:lnTo>
                <a:lnTo>
                  <a:pt x="632311" y="334420"/>
                </a:lnTo>
                <a:lnTo>
                  <a:pt x="623720" y="319996"/>
                </a:lnTo>
                <a:lnTo>
                  <a:pt x="618260" y="311176"/>
                </a:lnTo>
                <a:lnTo>
                  <a:pt x="612651" y="302585"/>
                </a:lnTo>
                <a:lnTo>
                  <a:pt x="604454" y="290296"/>
                </a:lnTo>
                <a:lnTo>
                  <a:pt x="603961" y="289556"/>
                </a:lnTo>
                <a:lnTo>
                  <a:pt x="596072" y="277832"/>
                </a:lnTo>
                <a:lnTo>
                  <a:pt x="590378" y="269955"/>
                </a:lnTo>
                <a:lnTo>
                  <a:pt x="583022" y="259811"/>
                </a:lnTo>
                <a:lnTo>
                  <a:pt x="580758" y="256612"/>
                </a:lnTo>
                <a:lnTo>
                  <a:pt x="577761" y="252306"/>
                </a:lnTo>
                <a:lnTo>
                  <a:pt x="577951" y="252129"/>
                </a:lnTo>
                <a:lnTo>
                  <a:pt x="574573" y="248001"/>
                </a:lnTo>
                <a:lnTo>
                  <a:pt x="565479" y="236134"/>
                </a:lnTo>
                <a:lnTo>
                  <a:pt x="559273" y="228004"/>
                </a:lnTo>
                <a:lnTo>
                  <a:pt x="552896" y="219984"/>
                </a:lnTo>
                <a:lnTo>
                  <a:pt x="543509" y="208707"/>
                </a:lnTo>
                <a:lnTo>
                  <a:pt x="533821" y="197361"/>
                </a:lnTo>
                <a:lnTo>
                  <a:pt x="527063" y="189706"/>
                </a:lnTo>
                <a:lnTo>
                  <a:pt x="519846" y="181896"/>
                </a:lnTo>
                <a:lnTo>
                  <a:pt x="510946" y="172398"/>
                </a:lnTo>
                <a:lnTo>
                  <a:pt x="502894" y="163787"/>
                </a:lnTo>
                <a:lnTo>
                  <a:pt x="502526" y="164156"/>
                </a:lnTo>
                <a:lnTo>
                  <a:pt x="493915" y="155736"/>
                </a:lnTo>
                <a:lnTo>
                  <a:pt x="485305" y="147125"/>
                </a:lnTo>
                <a:lnTo>
                  <a:pt x="485673" y="146757"/>
                </a:lnTo>
                <a:lnTo>
                  <a:pt x="476694" y="138705"/>
                </a:lnTo>
                <a:lnTo>
                  <a:pt x="465774" y="128791"/>
                </a:lnTo>
                <a:lnTo>
                  <a:pt x="458293" y="122085"/>
                </a:lnTo>
                <a:lnTo>
                  <a:pt x="449930" y="115042"/>
                </a:lnTo>
                <a:lnTo>
                  <a:pt x="441693" y="108377"/>
                </a:lnTo>
                <a:lnTo>
                  <a:pt x="430261" y="99121"/>
                </a:lnTo>
                <a:lnTo>
                  <a:pt x="412980" y="86439"/>
                </a:lnTo>
                <a:lnTo>
                  <a:pt x="393764" y="73129"/>
                </a:lnTo>
                <a:lnTo>
                  <a:pt x="375256" y="61552"/>
                </a:lnTo>
                <a:lnTo>
                  <a:pt x="356757" y="50775"/>
                </a:lnTo>
                <a:lnTo>
                  <a:pt x="336906" y="40488"/>
                </a:lnTo>
                <a:lnTo>
                  <a:pt x="319701" y="32259"/>
                </a:lnTo>
                <a:lnTo>
                  <a:pt x="298350" y="23645"/>
                </a:lnTo>
                <a:lnTo>
                  <a:pt x="282479" y="17826"/>
                </a:lnTo>
                <a:lnTo>
                  <a:pt x="259397" y="11057"/>
                </a:lnTo>
                <a:lnTo>
                  <a:pt x="236035" y="5624"/>
                </a:lnTo>
                <a:lnTo>
                  <a:pt x="209714" y="1622"/>
                </a:lnTo>
                <a:lnTo>
                  <a:pt x="188277" y="402"/>
                </a:lnTo>
                <a:lnTo>
                  <a:pt x="174625" y="0"/>
                </a:lnTo>
                <a:lnTo>
                  <a:pt x="164472" y="376"/>
                </a:lnTo>
                <a:lnTo>
                  <a:pt x="140676" y="2593"/>
                </a:lnTo>
                <a:lnTo>
                  <a:pt x="121462" y="6384"/>
                </a:lnTo>
                <a:lnTo>
                  <a:pt x="98394" y="12564"/>
                </a:lnTo>
                <a:lnTo>
                  <a:pt x="77703" y="20461"/>
                </a:lnTo>
                <a:lnTo>
                  <a:pt x="61010" y="29028"/>
                </a:lnTo>
                <a:lnTo>
                  <a:pt x="40499" y="41321"/>
                </a:lnTo>
                <a:lnTo>
                  <a:pt x="22956" y="54523"/>
                </a:lnTo>
                <a:lnTo>
                  <a:pt x="8420" y="67585"/>
                </a:lnTo>
                <a:lnTo>
                  <a:pt x="3733" y="71890"/>
                </a:lnTo>
                <a:lnTo>
                  <a:pt x="0" y="767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2056024" y="6861991"/>
            <a:ext cx="714608" cy="1200823"/>
          </a:xfrm>
          <a:custGeom>
            <a:avLst/>
            <a:gdLst/>
            <a:ahLst/>
            <a:cxnLst/>
            <a:rect l="l" t="t" r="r" b="b"/>
            <a:pathLst>
              <a:path w="714608" h="1200823">
                <a:moveTo>
                  <a:pt x="231889" y="1200823"/>
                </a:moveTo>
                <a:lnTo>
                  <a:pt x="252300" y="1194223"/>
                </a:lnTo>
                <a:lnTo>
                  <a:pt x="270782" y="1188247"/>
                </a:lnTo>
                <a:lnTo>
                  <a:pt x="287546" y="1182825"/>
                </a:lnTo>
                <a:lnTo>
                  <a:pt x="302809" y="1177885"/>
                </a:lnTo>
                <a:lnTo>
                  <a:pt x="316783" y="1173357"/>
                </a:lnTo>
                <a:lnTo>
                  <a:pt x="329684" y="1169172"/>
                </a:lnTo>
                <a:lnTo>
                  <a:pt x="341725" y="1165260"/>
                </a:lnTo>
                <a:lnTo>
                  <a:pt x="353120" y="1161550"/>
                </a:lnTo>
                <a:lnTo>
                  <a:pt x="364085" y="1157971"/>
                </a:lnTo>
                <a:lnTo>
                  <a:pt x="374832" y="1154455"/>
                </a:lnTo>
                <a:lnTo>
                  <a:pt x="385577" y="1150930"/>
                </a:lnTo>
                <a:lnTo>
                  <a:pt x="396533" y="1147327"/>
                </a:lnTo>
                <a:lnTo>
                  <a:pt x="407915" y="1143574"/>
                </a:lnTo>
                <a:lnTo>
                  <a:pt x="419936" y="1139603"/>
                </a:lnTo>
                <a:lnTo>
                  <a:pt x="432812" y="1135343"/>
                </a:lnTo>
                <a:lnTo>
                  <a:pt x="446756" y="1130723"/>
                </a:lnTo>
                <a:lnTo>
                  <a:pt x="461983" y="1125675"/>
                </a:lnTo>
                <a:lnTo>
                  <a:pt x="478706" y="1120126"/>
                </a:lnTo>
                <a:lnTo>
                  <a:pt x="497140" y="1114007"/>
                </a:lnTo>
                <a:lnTo>
                  <a:pt x="517499" y="1107249"/>
                </a:lnTo>
                <a:lnTo>
                  <a:pt x="530209" y="1103034"/>
                </a:lnTo>
                <a:lnTo>
                  <a:pt x="539872" y="1099386"/>
                </a:lnTo>
                <a:lnTo>
                  <a:pt x="547255" y="1096200"/>
                </a:lnTo>
                <a:lnTo>
                  <a:pt x="559391" y="1090458"/>
                </a:lnTo>
                <a:lnTo>
                  <a:pt x="568508" y="1085215"/>
                </a:lnTo>
                <a:lnTo>
                  <a:pt x="575132" y="1081036"/>
                </a:lnTo>
                <a:lnTo>
                  <a:pt x="586373" y="1073636"/>
                </a:lnTo>
                <a:lnTo>
                  <a:pt x="594656" y="1067254"/>
                </a:lnTo>
                <a:lnTo>
                  <a:pt x="600963" y="1061948"/>
                </a:lnTo>
                <a:lnTo>
                  <a:pt x="611210" y="1053188"/>
                </a:lnTo>
                <a:lnTo>
                  <a:pt x="618526" y="1045833"/>
                </a:lnTo>
                <a:lnTo>
                  <a:pt x="624547" y="1039304"/>
                </a:lnTo>
                <a:lnTo>
                  <a:pt x="633579" y="1029200"/>
                </a:lnTo>
                <a:lnTo>
                  <a:pt x="639893" y="1021073"/>
                </a:lnTo>
                <a:lnTo>
                  <a:pt x="645515" y="1013104"/>
                </a:lnTo>
                <a:lnTo>
                  <a:pt x="653473" y="1001832"/>
                </a:lnTo>
                <a:lnTo>
                  <a:pt x="658742" y="993196"/>
                </a:lnTo>
                <a:lnTo>
                  <a:pt x="664044" y="983526"/>
                </a:lnTo>
                <a:lnTo>
                  <a:pt x="670451" y="971337"/>
                </a:lnTo>
                <a:lnTo>
                  <a:pt x="674518" y="962455"/>
                </a:lnTo>
                <a:lnTo>
                  <a:pt x="679945" y="950772"/>
                </a:lnTo>
                <a:lnTo>
                  <a:pt x="680694" y="949096"/>
                </a:lnTo>
                <a:lnTo>
                  <a:pt x="680504" y="948905"/>
                </a:lnTo>
                <a:lnTo>
                  <a:pt x="681075" y="947229"/>
                </a:lnTo>
                <a:lnTo>
                  <a:pt x="686014" y="934473"/>
                </a:lnTo>
                <a:lnTo>
                  <a:pt x="689553" y="925170"/>
                </a:lnTo>
                <a:lnTo>
                  <a:pt x="692861" y="915035"/>
                </a:lnTo>
                <a:lnTo>
                  <a:pt x="696979" y="901386"/>
                </a:lnTo>
                <a:lnTo>
                  <a:pt x="699480" y="891801"/>
                </a:lnTo>
                <a:lnTo>
                  <a:pt x="702321" y="878815"/>
                </a:lnTo>
                <a:lnTo>
                  <a:pt x="705736" y="862629"/>
                </a:lnTo>
                <a:lnTo>
                  <a:pt x="707458" y="852863"/>
                </a:lnTo>
                <a:lnTo>
                  <a:pt x="709162" y="840334"/>
                </a:lnTo>
                <a:lnTo>
                  <a:pt x="709714" y="836053"/>
                </a:lnTo>
                <a:lnTo>
                  <a:pt x="711572" y="821670"/>
                </a:lnTo>
                <a:lnTo>
                  <a:pt x="712563" y="811762"/>
                </a:lnTo>
                <a:lnTo>
                  <a:pt x="713302" y="799753"/>
                </a:lnTo>
                <a:lnTo>
                  <a:pt x="714346" y="778819"/>
                </a:lnTo>
                <a:lnTo>
                  <a:pt x="714608" y="768818"/>
                </a:lnTo>
                <a:lnTo>
                  <a:pt x="714527" y="757276"/>
                </a:lnTo>
                <a:lnTo>
                  <a:pt x="714387" y="748830"/>
                </a:lnTo>
                <a:lnTo>
                  <a:pt x="714118" y="734120"/>
                </a:lnTo>
                <a:lnTo>
                  <a:pt x="713733" y="724058"/>
                </a:lnTo>
                <a:lnTo>
                  <a:pt x="712946" y="712885"/>
                </a:lnTo>
                <a:lnTo>
                  <a:pt x="712139" y="702983"/>
                </a:lnTo>
                <a:lnTo>
                  <a:pt x="710818" y="688217"/>
                </a:lnTo>
                <a:lnTo>
                  <a:pt x="709756" y="678135"/>
                </a:lnTo>
                <a:lnTo>
                  <a:pt x="708316" y="667302"/>
                </a:lnTo>
                <a:lnTo>
                  <a:pt x="706716" y="656183"/>
                </a:lnTo>
                <a:lnTo>
                  <a:pt x="704500" y="641408"/>
                </a:lnTo>
                <a:lnTo>
                  <a:pt x="702818" y="631328"/>
                </a:lnTo>
                <a:lnTo>
                  <a:pt x="700745" y="620864"/>
                </a:lnTo>
                <a:lnTo>
                  <a:pt x="698106" y="608457"/>
                </a:lnTo>
                <a:lnTo>
                  <a:pt x="695008" y="593773"/>
                </a:lnTo>
                <a:lnTo>
                  <a:pt x="692752" y="583795"/>
                </a:lnTo>
                <a:lnTo>
                  <a:pt x="690163" y="573590"/>
                </a:lnTo>
                <a:lnTo>
                  <a:pt x="686688" y="560552"/>
                </a:lnTo>
                <a:lnTo>
                  <a:pt x="682741" y="546063"/>
                </a:lnTo>
                <a:lnTo>
                  <a:pt x="679909" y="536151"/>
                </a:lnTo>
                <a:lnTo>
                  <a:pt x="676795" y="526205"/>
                </a:lnTo>
                <a:lnTo>
                  <a:pt x="672274" y="512444"/>
                </a:lnTo>
                <a:lnTo>
                  <a:pt x="667576" y="498168"/>
                </a:lnTo>
                <a:lnTo>
                  <a:pt x="664232" y="488396"/>
                </a:lnTo>
                <a:lnTo>
                  <a:pt x="660633" y="478671"/>
                </a:lnTo>
                <a:lnTo>
                  <a:pt x="655243" y="464731"/>
                </a:lnTo>
                <a:lnTo>
                  <a:pt x="649686" y="450748"/>
                </a:lnTo>
                <a:lnTo>
                  <a:pt x="645774" y="441169"/>
                </a:lnTo>
                <a:lnTo>
                  <a:pt x="641668" y="431693"/>
                </a:lnTo>
                <a:lnTo>
                  <a:pt x="635532" y="418020"/>
                </a:lnTo>
                <a:lnTo>
                  <a:pt x="629166" y="404097"/>
                </a:lnTo>
                <a:lnTo>
                  <a:pt x="624738" y="394789"/>
                </a:lnTo>
                <a:lnTo>
                  <a:pt x="620024" y="385447"/>
                </a:lnTo>
                <a:lnTo>
                  <a:pt x="613511" y="372833"/>
                </a:lnTo>
                <a:lnTo>
                  <a:pt x="606509" y="359403"/>
                </a:lnTo>
                <a:lnTo>
                  <a:pt x="601586" y="350215"/>
                </a:lnTo>
                <a:lnTo>
                  <a:pt x="596540" y="341353"/>
                </a:lnTo>
                <a:lnTo>
                  <a:pt x="589166" y="328898"/>
                </a:lnTo>
                <a:lnTo>
                  <a:pt x="588238" y="327342"/>
                </a:lnTo>
                <a:lnTo>
                  <a:pt x="580603" y="314300"/>
                </a:lnTo>
                <a:lnTo>
                  <a:pt x="575226" y="305475"/>
                </a:lnTo>
                <a:lnTo>
                  <a:pt x="569607" y="296784"/>
                </a:lnTo>
                <a:lnTo>
                  <a:pt x="561479" y="284492"/>
                </a:lnTo>
                <a:lnTo>
                  <a:pt x="553100" y="271978"/>
                </a:lnTo>
                <a:lnTo>
                  <a:pt x="547234" y="263479"/>
                </a:lnTo>
                <a:lnTo>
                  <a:pt x="541095" y="255032"/>
                </a:lnTo>
                <a:lnTo>
                  <a:pt x="532650" y="243687"/>
                </a:lnTo>
                <a:lnTo>
                  <a:pt x="523613" y="231723"/>
                </a:lnTo>
                <a:lnTo>
                  <a:pt x="517298" y="223612"/>
                </a:lnTo>
                <a:lnTo>
                  <a:pt x="510613" y="215451"/>
                </a:lnTo>
                <a:lnTo>
                  <a:pt x="501967" y="205130"/>
                </a:lnTo>
                <a:lnTo>
                  <a:pt x="492313" y="193804"/>
                </a:lnTo>
                <a:lnTo>
                  <a:pt x="485577" y="186171"/>
                </a:lnTo>
                <a:lnTo>
                  <a:pt x="478297" y="178297"/>
                </a:lnTo>
                <a:lnTo>
                  <a:pt x="469772" y="169202"/>
                </a:lnTo>
                <a:lnTo>
                  <a:pt x="460355" y="159600"/>
                </a:lnTo>
                <a:lnTo>
                  <a:pt x="453128" y="152712"/>
                </a:lnTo>
                <a:lnTo>
                  <a:pt x="446189" y="145986"/>
                </a:lnTo>
                <a:lnTo>
                  <a:pt x="441324" y="141122"/>
                </a:lnTo>
                <a:lnTo>
                  <a:pt x="441502" y="140944"/>
                </a:lnTo>
                <a:lnTo>
                  <a:pt x="436270" y="136258"/>
                </a:lnTo>
                <a:lnTo>
                  <a:pt x="425408" y="126497"/>
                </a:lnTo>
                <a:lnTo>
                  <a:pt x="418012" y="119873"/>
                </a:lnTo>
                <a:lnTo>
                  <a:pt x="409614" y="112792"/>
                </a:lnTo>
                <a:lnTo>
                  <a:pt x="401827" y="106502"/>
                </a:lnTo>
                <a:lnTo>
                  <a:pt x="390504" y="97335"/>
                </a:lnTo>
                <a:lnTo>
                  <a:pt x="382568" y="91234"/>
                </a:lnTo>
                <a:lnTo>
                  <a:pt x="373077" y="84502"/>
                </a:lnTo>
                <a:lnTo>
                  <a:pt x="366458" y="79921"/>
                </a:lnTo>
                <a:lnTo>
                  <a:pt x="354542" y="71736"/>
                </a:lnTo>
                <a:lnTo>
                  <a:pt x="346234" y="66305"/>
                </a:lnTo>
                <a:lnTo>
                  <a:pt x="335778" y="60043"/>
                </a:lnTo>
                <a:lnTo>
                  <a:pt x="330707" y="57086"/>
                </a:lnTo>
                <a:lnTo>
                  <a:pt x="318300" y="49785"/>
                </a:lnTo>
                <a:lnTo>
                  <a:pt x="309572" y="45080"/>
                </a:lnTo>
                <a:lnTo>
                  <a:pt x="298157" y="39519"/>
                </a:lnTo>
                <a:lnTo>
                  <a:pt x="281792" y="31722"/>
                </a:lnTo>
                <a:lnTo>
                  <a:pt x="272699" y="27764"/>
                </a:lnTo>
                <a:lnTo>
                  <a:pt x="260122" y="22900"/>
                </a:lnTo>
                <a:lnTo>
                  <a:pt x="245293" y="17521"/>
                </a:lnTo>
                <a:lnTo>
                  <a:pt x="235762" y="14531"/>
                </a:lnTo>
                <a:lnTo>
                  <a:pt x="222719" y="11048"/>
                </a:lnTo>
                <a:lnTo>
                  <a:pt x="209237" y="7520"/>
                </a:lnTo>
                <a:lnTo>
                  <a:pt x="199455" y="5512"/>
                </a:lnTo>
                <a:lnTo>
                  <a:pt x="187350" y="3556"/>
                </a:lnTo>
                <a:lnTo>
                  <a:pt x="173838" y="1721"/>
                </a:lnTo>
                <a:lnTo>
                  <a:pt x="163770" y="1012"/>
                </a:lnTo>
                <a:lnTo>
                  <a:pt x="152907" y="381"/>
                </a:lnTo>
                <a:lnTo>
                  <a:pt x="148043" y="0"/>
                </a:lnTo>
                <a:lnTo>
                  <a:pt x="148043" y="571"/>
                </a:lnTo>
                <a:lnTo>
                  <a:pt x="142989" y="571"/>
                </a:lnTo>
                <a:lnTo>
                  <a:pt x="131203" y="939"/>
                </a:lnTo>
                <a:lnTo>
                  <a:pt x="131013" y="0"/>
                </a:lnTo>
                <a:lnTo>
                  <a:pt x="119405" y="1320"/>
                </a:lnTo>
                <a:lnTo>
                  <a:pt x="105904" y="2678"/>
                </a:lnTo>
                <a:lnTo>
                  <a:pt x="95687" y="4397"/>
                </a:lnTo>
                <a:lnTo>
                  <a:pt x="87223" y="6172"/>
                </a:lnTo>
                <a:lnTo>
                  <a:pt x="74141" y="9374"/>
                </a:lnTo>
                <a:lnTo>
                  <a:pt x="64173" y="12626"/>
                </a:lnTo>
                <a:lnTo>
                  <a:pt x="56705" y="15354"/>
                </a:lnTo>
                <a:lnTo>
                  <a:pt x="44082" y="20163"/>
                </a:lnTo>
                <a:lnTo>
                  <a:pt x="34643" y="24772"/>
                </a:lnTo>
                <a:lnTo>
                  <a:pt x="27889" y="28447"/>
                </a:lnTo>
                <a:lnTo>
                  <a:pt x="15977" y="35090"/>
                </a:lnTo>
                <a:lnTo>
                  <a:pt x="7395" y="40783"/>
                </a:lnTo>
                <a:lnTo>
                  <a:pt x="0" y="4622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2372875" y="6554487"/>
            <a:ext cx="304888" cy="308635"/>
          </a:xfrm>
          <a:custGeom>
            <a:avLst/>
            <a:gdLst/>
            <a:ahLst/>
            <a:cxnLst/>
            <a:rect l="l" t="t" r="r" b="b"/>
            <a:pathLst>
              <a:path w="304888" h="308635">
                <a:moveTo>
                  <a:pt x="6184" y="308635"/>
                </a:moveTo>
                <a:lnTo>
                  <a:pt x="4495" y="306565"/>
                </a:lnTo>
                <a:lnTo>
                  <a:pt x="3009" y="304330"/>
                </a:lnTo>
                <a:lnTo>
                  <a:pt x="2628" y="303580"/>
                </a:lnTo>
                <a:lnTo>
                  <a:pt x="2451" y="303390"/>
                </a:lnTo>
                <a:lnTo>
                  <a:pt x="2260" y="302640"/>
                </a:lnTo>
                <a:lnTo>
                  <a:pt x="1320" y="299453"/>
                </a:lnTo>
                <a:lnTo>
                  <a:pt x="1130" y="299453"/>
                </a:lnTo>
                <a:lnTo>
                  <a:pt x="571" y="296278"/>
                </a:lnTo>
                <a:lnTo>
                  <a:pt x="190" y="293471"/>
                </a:lnTo>
                <a:lnTo>
                  <a:pt x="0" y="293281"/>
                </a:lnTo>
                <a:lnTo>
                  <a:pt x="190" y="290296"/>
                </a:lnTo>
                <a:lnTo>
                  <a:pt x="571" y="285610"/>
                </a:lnTo>
                <a:lnTo>
                  <a:pt x="380" y="285419"/>
                </a:lnTo>
                <a:lnTo>
                  <a:pt x="1511" y="280746"/>
                </a:lnTo>
                <a:lnTo>
                  <a:pt x="3009" y="273824"/>
                </a:lnTo>
                <a:lnTo>
                  <a:pt x="3187" y="273634"/>
                </a:lnTo>
                <a:lnTo>
                  <a:pt x="5626" y="266903"/>
                </a:lnTo>
                <a:lnTo>
                  <a:pt x="8623" y="259600"/>
                </a:lnTo>
                <a:lnTo>
                  <a:pt x="12369" y="252488"/>
                </a:lnTo>
                <a:lnTo>
                  <a:pt x="16675" y="244627"/>
                </a:lnTo>
                <a:lnTo>
                  <a:pt x="21526" y="237134"/>
                </a:lnTo>
                <a:lnTo>
                  <a:pt x="27520" y="228155"/>
                </a:lnTo>
                <a:lnTo>
                  <a:pt x="27711" y="228155"/>
                </a:lnTo>
                <a:lnTo>
                  <a:pt x="34264" y="219735"/>
                </a:lnTo>
                <a:lnTo>
                  <a:pt x="41363" y="210743"/>
                </a:lnTo>
                <a:lnTo>
                  <a:pt x="41744" y="210743"/>
                </a:lnTo>
                <a:lnTo>
                  <a:pt x="49237" y="202145"/>
                </a:lnTo>
                <a:lnTo>
                  <a:pt x="52412" y="198399"/>
                </a:lnTo>
                <a:lnTo>
                  <a:pt x="55968" y="195021"/>
                </a:lnTo>
                <a:lnTo>
                  <a:pt x="66012" y="184691"/>
                </a:lnTo>
                <a:lnTo>
                  <a:pt x="72878" y="177679"/>
                </a:lnTo>
                <a:lnTo>
                  <a:pt x="81569" y="169010"/>
                </a:lnTo>
                <a:lnTo>
                  <a:pt x="85166" y="165455"/>
                </a:lnTo>
                <a:lnTo>
                  <a:pt x="95481" y="155516"/>
                </a:lnTo>
                <a:lnTo>
                  <a:pt x="102652" y="148693"/>
                </a:lnTo>
                <a:lnTo>
                  <a:pt x="112091" y="139980"/>
                </a:lnTo>
                <a:lnTo>
                  <a:pt x="114731" y="137566"/>
                </a:lnTo>
                <a:lnTo>
                  <a:pt x="125328" y="128040"/>
                </a:lnTo>
                <a:lnTo>
                  <a:pt x="132761" y="121514"/>
                </a:lnTo>
                <a:lnTo>
                  <a:pt x="142849" y="113042"/>
                </a:lnTo>
                <a:lnTo>
                  <a:pt x="144868" y="111366"/>
                </a:lnTo>
                <a:lnTo>
                  <a:pt x="155731" y="102164"/>
                </a:lnTo>
                <a:lnTo>
                  <a:pt x="163351" y="95897"/>
                </a:lnTo>
                <a:lnTo>
                  <a:pt x="173901" y="87500"/>
                </a:lnTo>
                <a:lnTo>
                  <a:pt x="186357" y="77696"/>
                </a:lnTo>
                <a:lnTo>
                  <a:pt x="194229" y="71738"/>
                </a:lnTo>
                <a:lnTo>
                  <a:pt x="205429" y="63593"/>
                </a:lnTo>
                <a:lnTo>
                  <a:pt x="205892" y="63258"/>
                </a:lnTo>
                <a:lnTo>
                  <a:pt x="217290" y="54969"/>
                </a:lnTo>
                <a:lnTo>
                  <a:pt x="225404" y="49333"/>
                </a:lnTo>
                <a:lnTo>
                  <a:pt x="237134" y="41554"/>
                </a:lnTo>
                <a:lnTo>
                  <a:pt x="248729" y="33687"/>
                </a:lnTo>
                <a:lnTo>
                  <a:pt x="257050" y="28323"/>
                </a:lnTo>
                <a:lnTo>
                  <a:pt x="268401" y="21348"/>
                </a:lnTo>
                <a:lnTo>
                  <a:pt x="280833" y="13803"/>
                </a:lnTo>
                <a:lnTo>
                  <a:pt x="289373" y="8768"/>
                </a:lnTo>
                <a:lnTo>
                  <a:pt x="299958" y="2770"/>
                </a:lnTo>
                <a:lnTo>
                  <a:pt x="30488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2677769" y="6554492"/>
            <a:ext cx="102196" cy="49034"/>
          </a:xfrm>
          <a:custGeom>
            <a:avLst/>
            <a:gdLst/>
            <a:ahLst/>
            <a:cxnLst/>
            <a:rect l="l" t="t" r="r" b="b"/>
            <a:pathLst>
              <a:path w="102196" h="49034">
                <a:moveTo>
                  <a:pt x="0" y="0"/>
                </a:moveTo>
                <a:lnTo>
                  <a:pt x="13149" y="4780"/>
                </a:lnTo>
                <a:lnTo>
                  <a:pt x="22363" y="8475"/>
                </a:lnTo>
                <a:lnTo>
                  <a:pt x="33883" y="13474"/>
                </a:lnTo>
                <a:lnTo>
                  <a:pt x="46762" y="19230"/>
                </a:lnTo>
                <a:lnTo>
                  <a:pt x="55694" y="23572"/>
                </a:lnTo>
                <a:lnTo>
                  <a:pt x="68116" y="30034"/>
                </a:lnTo>
                <a:lnTo>
                  <a:pt x="68313" y="30137"/>
                </a:lnTo>
                <a:lnTo>
                  <a:pt x="80877" y="36646"/>
                </a:lnTo>
                <a:lnTo>
                  <a:pt x="89501" y="41484"/>
                </a:lnTo>
                <a:lnTo>
                  <a:pt x="101314" y="48509"/>
                </a:lnTo>
                <a:lnTo>
                  <a:pt x="102196" y="490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2379060" y="6603528"/>
            <a:ext cx="400900" cy="265569"/>
          </a:xfrm>
          <a:custGeom>
            <a:avLst/>
            <a:gdLst/>
            <a:ahLst/>
            <a:cxnLst/>
            <a:rect l="l" t="t" r="r" b="b"/>
            <a:pathLst>
              <a:path w="400900" h="265569">
                <a:moveTo>
                  <a:pt x="400900" y="0"/>
                </a:moveTo>
                <a:lnTo>
                  <a:pt x="388163" y="6904"/>
                </a:lnTo>
                <a:lnTo>
                  <a:pt x="379517" y="11750"/>
                </a:lnTo>
                <a:lnTo>
                  <a:pt x="369064" y="17876"/>
                </a:lnTo>
                <a:lnTo>
                  <a:pt x="351727" y="28228"/>
                </a:lnTo>
                <a:lnTo>
                  <a:pt x="343314" y="33415"/>
                </a:lnTo>
                <a:lnTo>
                  <a:pt x="331647" y="40805"/>
                </a:lnTo>
                <a:lnTo>
                  <a:pt x="319811" y="48524"/>
                </a:lnTo>
                <a:lnTo>
                  <a:pt x="311596" y="53998"/>
                </a:lnTo>
                <a:lnTo>
                  <a:pt x="300090" y="61835"/>
                </a:lnTo>
                <a:lnTo>
                  <a:pt x="287955" y="70185"/>
                </a:lnTo>
                <a:lnTo>
                  <a:pt x="279913" y="75900"/>
                </a:lnTo>
                <a:lnTo>
                  <a:pt x="268949" y="83958"/>
                </a:lnTo>
                <a:lnTo>
                  <a:pt x="256331" y="93351"/>
                </a:lnTo>
                <a:lnTo>
                  <a:pt x="248462" y="99310"/>
                </a:lnTo>
                <a:lnTo>
                  <a:pt x="238087" y="107315"/>
                </a:lnTo>
                <a:lnTo>
                  <a:pt x="224683" y="117777"/>
                </a:lnTo>
                <a:lnTo>
                  <a:pt x="216997" y="123978"/>
                </a:lnTo>
                <a:lnTo>
                  <a:pt x="207187" y="132201"/>
                </a:lnTo>
                <a:lnTo>
                  <a:pt x="204381" y="134569"/>
                </a:lnTo>
                <a:lnTo>
                  <a:pt x="193313" y="143795"/>
                </a:lnTo>
                <a:lnTo>
                  <a:pt x="185736" y="150192"/>
                </a:lnTo>
                <a:lnTo>
                  <a:pt x="176324" y="158375"/>
                </a:lnTo>
                <a:lnTo>
                  <a:pt x="172745" y="161518"/>
                </a:lnTo>
                <a:lnTo>
                  <a:pt x="161129" y="171942"/>
                </a:lnTo>
                <a:lnTo>
                  <a:pt x="152943" y="179443"/>
                </a:lnTo>
                <a:lnTo>
                  <a:pt x="145912" y="185956"/>
                </a:lnTo>
                <a:lnTo>
                  <a:pt x="137767" y="193418"/>
                </a:lnTo>
                <a:lnTo>
                  <a:pt x="126236" y="203765"/>
                </a:lnTo>
                <a:lnTo>
                  <a:pt x="125958" y="204012"/>
                </a:lnTo>
                <a:lnTo>
                  <a:pt x="118287" y="210743"/>
                </a:lnTo>
                <a:lnTo>
                  <a:pt x="110236" y="217297"/>
                </a:lnTo>
                <a:lnTo>
                  <a:pt x="102565" y="223469"/>
                </a:lnTo>
                <a:lnTo>
                  <a:pt x="102374" y="223469"/>
                </a:lnTo>
                <a:lnTo>
                  <a:pt x="94335" y="229450"/>
                </a:lnTo>
                <a:lnTo>
                  <a:pt x="87960" y="234327"/>
                </a:lnTo>
                <a:lnTo>
                  <a:pt x="81229" y="238810"/>
                </a:lnTo>
                <a:lnTo>
                  <a:pt x="75044" y="242925"/>
                </a:lnTo>
                <a:lnTo>
                  <a:pt x="75044" y="243116"/>
                </a:lnTo>
                <a:lnTo>
                  <a:pt x="68503" y="246862"/>
                </a:lnTo>
                <a:lnTo>
                  <a:pt x="62509" y="250418"/>
                </a:lnTo>
                <a:lnTo>
                  <a:pt x="56146" y="253796"/>
                </a:lnTo>
                <a:lnTo>
                  <a:pt x="51104" y="256400"/>
                </a:lnTo>
                <a:lnTo>
                  <a:pt x="45859" y="258660"/>
                </a:lnTo>
                <a:lnTo>
                  <a:pt x="40805" y="260718"/>
                </a:lnTo>
                <a:lnTo>
                  <a:pt x="40614" y="260527"/>
                </a:lnTo>
                <a:lnTo>
                  <a:pt x="35560" y="262394"/>
                </a:lnTo>
                <a:lnTo>
                  <a:pt x="33312" y="263144"/>
                </a:lnTo>
                <a:lnTo>
                  <a:pt x="33134" y="263144"/>
                </a:lnTo>
                <a:lnTo>
                  <a:pt x="30886" y="263702"/>
                </a:lnTo>
                <a:lnTo>
                  <a:pt x="26758" y="264642"/>
                </a:lnTo>
                <a:lnTo>
                  <a:pt x="22834" y="265201"/>
                </a:lnTo>
                <a:lnTo>
                  <a:pt x="19278" y="265569"/>
                </a:lnTo>
                <a:lnTo>
                  <a:pt x="19088" y="265569"/>
                </a:lnTo>
                <a:lnTo>
                  <a:pt x="15722" y="265569"/>
                </a:lnTo>
                <a:lnTo>
                  <a:pt x="12725" y="265391"/>
                </a:lnTo>
                <a:lnTo>
                  <a:pt x="12547" y="265201"/>
                </a:lnTo>
                <a:lnTo>
                  <a:pt x="9550" y="264642"/>
                </a:lnTo>
                <a:lnTo>
                  <a:pt x="8229" y="264452"/>
                </a:lnTo>
                <a:lnTo>
                  <a:pt x="8051" y="264452"/>
                </a:lnTo>
                <a:lnTo>
                  <a:pt x="6743" y="263893"/>
                </a:lnTo>
                <a:lnTo>
                  <a:pt x="4495" y="262775"/>
                </a:lnTo>
                <a:lnTo>
                  <a:pt x="4305" y="262775"/>
                </a:lnTo>
                <a:lnTo>
                  <a:pt x="2247" y="261277"/>
                </a:lnTo>
                <a:lnTo>
                  <a:pt x="939" y="260718"/>
                </a:lnTo>
                <a:lnTo>
                  <a:pt x="939" y="260527"/>
                </a:lnTo>
                <a:lnTo>
                  <a:pt x="0" y="25958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2377382" y="6755879"/>
            <a:ext cx="64376" cy="110985"/>
          </a:xfrm>
          <a:custGeom>
            <a:avLst/>
            <a:gdLst/>
            <a:ahLst/>
            <a:cxnLst/>
            <a:rect l="l" t="t" r="r" b="b"/>
            <a:pathLst>
              <a:path w="64376" h="110985">
                <a:moveTo>
                  <a:pt x="64376" y="95262"/>
                </a:moveTo>
                <a:lnTo>
                  <a:pt x="60642" y="97510"/>
                </a:lnTo>
                <a:lnTo>
                  <a:pt x="56705" y="99567"/>
                </a:lnTo>
                <a:lnTo>
                  <a:pt x="51841" y="102006"/>
                </a:lnTo>
                <a:lnTo>
                  <a:pt x="46977" y="104063"/>
                </a:lnTo>
                <a:lnTo>
                  <a:pt x="42100" y="106121"/>
                </a:lnTo>
                <a:lnTo>
                  <a:pt x="42100" y="105930"/>
                </a:lnTo>
                <a:lnTo>
                  <a:pt x="37236" y="107797"/>
                </a:lnTo>
                <a:lnTo>
                  <a:pt x="34988" y="108559"/>
                </a:lnTo>
                <a:lnTo>
                  <a:pt x="32753" y="109118"/>
                </a:lnTo>
                <a:lnTo>
                  <a:pt x="29006" y="109867"/>
                </a:lnTo>
                <a:lnTo>
                  <a:pt x="29006" y="110045"/>
                </a:lnTo>
                <a:lnTo>
                  <a:pt x="25260" y="110604"/>
                </a:lnTo>
                <a:lnTo>
                  <a:pt x="22085" y="110985"/>
                </a:lnTo>
                <a:lnTo>
                  <a:pt x="21894" y="110985"/>
                </a:lnTo>
                <a:lnTo>
                  <a:pt x="18707" y="110985"/>
                </a:lnTo>
                <a:lnTo>
                  <a:pt x="15900" y="110985"/>
                </a:lnTo>
                <a:lnTo>
                  <a:pt x="15900" y="110794"/>
                </a:lnTo>
                <a:lnTo>
                  <a:pt x="13093" y="110235"/>
                </a:lnTo>
                <a:lnTo>
                  <a:pt x="11785" y="110045"/>
                </a:lnTo>
                <a:lnTo>
                  <a:pt x="10667" y="109486"/>
                </a:lnTo>
                <a:lnTo>
                  <a:pt x="8407" y="108559"/>
                </a:lnTo>
                <a:lnTo>
                  <a:pt x="6540" y="107429"/>
                </a:lnTo>
                <a:lnTo>
                  <a:pt x="5422" y="106679"/>
                </a:lnTo>
                <a:lnTo>
                  <a:pt x="4673" y="105740"/>
                </a:lnTo>
                <a:lnTo>
                  <a:pt x="3174" y="103873"/>
                </a:lnTo>
                <a:lnTo>
                  <a:pt x="2057" y="101815"/>
                </a:lnTo>
                <a:lnTo>
                  <a:pt x="1676" y="101066"/>
                </a:lnTo>
                <a:lnTo>
                  <a:pt x="1498" y="101066"/>
                </a:lnTo>
                <a:lnTo>
                  <a:pt x="1308" y="100126"/>
                </a:lnTo>
                <a:lnTo>
                  <a:pt x="736" y="97320"/>
                </a:lnTo>
                <a:lnTo>
                  <a:pt x="558" y="97320"/>
                </a:lnTo>
                <a:lnTo>
                  <a:pt x="177" y="94513"/>
                </a:lnTo>
                <a:lnTo>
                  <a:pt x="0" y="91884"/>
                </a:lnTo>
                <a:lnTo>
                  <a:pt x="0" y="91706"/>
                </a:lnTo>
                <a:lnTo>
                  <a:pt x="368" y="88899"/>
                </a:lnTo>
                <a:lnTo>
                  <a:pt x="927" y="84594"/>
                </a:lnTo>
                <a:lnTo>
                  <a:pt x="736" y="84404"/>
                </a:lnTo>
                <a:lnTo>
                  <a:pt x="2057" y="80098"/>
                </a:lnTo>
                <a:lnTo>
                  <a:pt x="4114" y="73736"/>
                </a:lnTo>
                <a:lnTo>
                  <a:pt x="4114" y="73558"/>
                </a:lnTo>
                <a:lnTo>
                  <a:pt x="6921" y="67373"/>
                </a:lnTo>
                <a:lnTo>
                  <a:pt x="10096" y="60451"/>
                </a:lnTo>
                <a:lnTo>
                  <a:pt x="14033" y="53898"/>
                </a:lnTo>
                <a:lnTo>
                  <a:pt x="18529" y="46596"/>
                </a:lnTo>
                <a:lnTo>
                  <a:pt x="18529" y="46418"/>
                </a:lnTo>
                <a:lnTo>
                  <a:pt x="23571" y="39496"/>
                </a:lnTo>
                <a:lnTo>
                  <a:pt x="29756" y="31064"/>
                </a:lnTo>
                <a:lnTo>
                  <a:pt x="36487" y="23202"/>
                </a:lnTo>
                <a:lnTo>
                  <a:pt x="43789" y="14604"/>
                </a:lnTo>
                <a:lnTo>
                  <a:pt x="43980" y="14782"/>
                </a:lnTo>
                <a:lnTo>
                  <a:pt x="51460" y="6730"/>
                </a:lnTo>
                <a:lnTo>
                  <a:pt x="54838" y="3187"/>
                </a:lnTo>
                <a:lnTo>
                  <a:pt x="5819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2428838" y="6749516"/>
            <a:ext cx="6743" cy="6362"/>
          </a:xfrm>
          <a:custGeom>
            <a:avLst/>
            <a:gdLst/>
            <a:ahLst/>
            <a:cxnLst/>
            <a:rect l="l" t="t" r="r" b="b"/>
            <a:pathLst>
              <a:path w="6743" h="6362">
                <a:moveTo>
                  <a:pt x="6743" y="6362"/>
                </a:moveTo>
                <a:lnTo>
                  <a:pt x="5994" y="4673"/>
                </a:lnTo>
                <a:lnTo>
                  <a:pt x="5803" y="4483"/>
                </a:lnTo>
                <a:lnTo>
                  <a:pt x="4686" y="3174"/>
                </a:lnTo>
                <a:lnTo>
                  <a:pt x="3378" y="1866"/>
                </a:lnTo>
                <a:lnTo>
                  <a:pt x="3187" y="1866"/>
                </a:lnTo>
                <a:lnTo>
                  <a:pt x="1511" y="749"/>
                </a:lnTo>
                <a:lnTo>
                  <a:pt x="952" y="177"/>
                </a:lnTo>
                <a:lnTo>
                  <a:pt x="749" y="17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2437645" y="6792934"/>
            <a:ext cx="79730" cy="60452"/>
          </a:xfrm>
          <a:custGeom>
            <a:avLst/>
            <a:gdLst/>
            <a:ahLst/>
            <a:cxnLst/>
            <a:rect l="l" t="t" r="r" b="b"/>
            <a:pathLst>
              <a:path w="79730" h="60451">
                <a:moveTo>
                  <a:pt x="0" y="60451"/>
                </a:moveTo>
                <a:lnTo>
                  <a:pt x="4292" y="58204"/>
                </a:lnTo>
                <a:lnTo>
                  <a:pt x="8420" y="55778"/>
                </a:lnTo>
                <a:lnTo>
                  <a:pt x="14592" y="52031"/>
                </a:lnTo>
                <a:lnTo>
                  <a:pt x="20586" y="48094"/>
                </a:lnTo>
                <a:lnTo>
                  <a:pt x="27139" y="43611"/>
                </a:lnTo>
                <a:lnTo>
                  <a:pt x="33489" y="38925"/>
                </a:lnTo>
                <a:lnTo>
                  <a:pt x="41363" y="32943"/>
                </a:lnTo>
                <a:lnTo>
                  <a:pt x="41554" y="32943"/>
                </a:lnTo>
                <a:lnTo>
                  <a:pt x="49225" y="26758"/>
                </a:lnTo>
                <a:lnTo>
                  <a:pt x="57086" y="20408"/>
                </a:lnTo>
                <a:lnTo>
                  <a:pt x="56896" y="20408"/>
                </a:lnTo>
                <a:lnTo>
                  <a:pt x="64566" y="13855"/>
                </a:lnTo>
                <a:lnTo>
                  <a:pt x="72237" y="7111"/>
                </a:lnTo>
                <a:lnTo>
                  <a:pt x="7973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2435581" y="6564604"/>
            <a:ext cx="242938" cy="191274"/>
          </a:xfrm>
          <a:custGeom>
            <a:avLst/>
            <a:gdLst/>
            <a:ahLst/>
            <a:cxnLst/>
            <a:rect l="l" t="t" r="r" b="b"/>
            <a:pathLst>
              <a:path w="242938" h="191274">
                <a:moveTo>
                  <a:pt x="0" y="191274"/>
                </a:moveTo>
                <a:lnTo>
                  <a:pt x="10034" y="180878"/>
                </a:lnTo>
                <a:lnTo>
                  <a:pt x="16987" y="173845"/>
                </a:lnTo>
                <a:lnTo>
                  <a:pt x="25907" y="165095"/>
                </a:lnTo>
                <a:lnTo>
                  <a:pt x="29197" y="161886"/>
                </a:lnTo>
                <a:lnTo>
                  <a:pt x="39433" y="151949"/>
                </a:lnTo>
                <a:lnTo>
                  <a:pt x="46601" y="145170"/>
                </a:lnTo>
                <a:lnTo>
                  <a:pt x="56183" y="136380"/>
                </a:lnTo>
                <a:lnTo>
                  <a:pt x="58585" y="134188"/>
                </a:lnTo>
                <a:lnTo>
                  <a:pt x="69134" y="124642"/>
                </a:lnTo>
                <a:lnTo>
                  <a:pt x="76571" y="118115"/>
                </a:lnTo>
                <a:lnTo>
                  <a:pt x="86654" y="109440"/>
                </a:lnTo>
                <a:lnTo>
                  <a:pt x="88341" y="107988"/>
                </a:lnTo>
                <a:lnTo>
                  <a:pt x="99253" y="98873"/>
                </a:lnTo>
                <a:lnTo>
                  <a:pt x="106920" y="92661"/>
                </a:lnTo>
                <a:lnTo>
                  <a:pt x="117626" y="84268"/>
                </a:lnTo>
                <a:lnTo>
                  <a:pt x="118656" y="83464"/>
                </a:lnTo>
                <a:lnTo>
                  <a:pt x="129716" y="74661"/>
                </a:lnTo>
                <a:lnTo>
                  <a:pt x="137574" y="68683"/>
                </a:lnTo>
                <a:lnTo>
                  <a:pt x="148887" y="60468"/>
                </a:lnTo>
                <a:lnTo>
                  <a:pt x="160650" y="52032"/>
                </a:lnTo>
                <a:lnTo>
                  <a:pt x="168762" y="46380"/>
                </a:lnTo>
                <a:lnTo>
                  <a:pt x="180047" y="38734"/>
                </a:lnTo>
                <a:lnTo>
                  <a:pt x="191762" y="30867"/>
                </a:lnTo>
                <a:lnTo>
                  <a:pt x="200079" y="25503"/>
                </a:lnTo>
                <a:lnTo>
                  <a:pt x="211315" y="18529"/>
                </a:lnTo>
                <a:lnTo>
                  <a:pt x="223173" y="11270"/>
                </a:lnTo>
                <a:lnTo>
                  <a:pt x="231745" y="6266"/>
                </a:lnTo>
                <a:lnTo>
                  <a:pt x="24293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2517373" y="6603339"/>
            <a:ext cx="262585" cy="189598"/>
          </a:xfrm>
          <a:custGeom>
            <a:avLst/>
            <a:gdLst/>
            <a:ahLst/>
            <a:cxnLst/>
            <a:rect l="l" t="t" r="r" b="b"/>
            <a:pathLst>
              <a:path w="262585" h="189598">
                <a:moveTo>
                  <a:pt x="0" y="189598"/>
                </a:moveTo>
                <a:lnTo>
                  <a:pt x="10545" y="179720"/>
                </a:lnTo>
                <a:lnTo>
                  <a:pt x="17863" y="173054"/>
                </a:lnTo>
                <a:lnTo>
                  <a:pt x="27086" y="164958"/>
                </a:lnTo>
                <a:lnTo>
                  <a:pt x="31254" y="161328"/>
                </a:lnTo>
                <a:lnTo>
                  <a:pt x="42068" y="151842"/>
                </a:lnTo>
                <a:lnTo>
                  <a:pt x="49560" y="145397"/>
                </a:lnTo>
                <a:lnTo>
                  <a:pt x="59169" y="137328"/>
                </a:lnTo>
                <a:lnTo>
                  <a:pt x="62699" y="134378"/>
                </a:lnTo>
                <a:lnTo>
                  <a:pt x="73683" y="125279"/>
                </a:lnTo>
                <a:lnTo>
                  <a:pt x="81359" y="119080"/>
                </a:lnTo>
                <a:lnTo>
                  <a:pt x="91534" y="111110"/>
                </a:lnTo>
                <a:lnTo>
                  <a:pt x="94335" y="108927"/>
                </a:lnTo>
                <a:lnTo>
                  <a:pt x="105490" y="100094"/>
                </a:lnTo>
                <a:lnTo>
                  <a:pt x="113320" y="94096"/>
                </a:lnTo>
                <a:lnTo>
                  <a:pt x="123997" y="86222"/>
                </a:lnTo>
                <a:lnTo>
                  <a:pt x="125958" y="84785"/>
                </a:lnTo>
                <a:lnTo>
                  <a:pt x="137404" y="76364"/>
                </a:lnTo>
                <a:lnTo>
                  <a:pt x="145438" y="70635"/>
                </a:lnTo>
                <a:lnTo>
                  <a:pt x="156626" y="62926"/>
                </a:lnTo>
                <a:lnTo>
                  <a:pt x="169506" y="54159"/>
                </a:lnTo>
                <a:lnTo>
                  <a:pt x="177743" y="48714"/>
                </a:lnTo>
                <a:lnTo>
                  <a:pt x="189452" y="41202"/>
                </a:lnTo>
                <a:lnTo>
                  <a:pt x="189776" y="40995"/>
                </a:lnTo>
                <a:lnTo>
                  <a:pt x="201672" y="33329"/>
                </a:lnTo>
                <a:lnTo>
                  <a:pt x="210078" y="28126"/>
                </a:lnTo>
                <a:lnTo>
                  <a:pt x="221792" y="21158"/>
                </a:lnTo>
                <a:lnTo>
                  <a:pt x="233789" y="14100"/>
                </a:lnTo>
                <a:lnTo>
                  <a:pt x="242344" y="9334"/>
                </a:lnTo>
                <a:lnTo>
                  <a:pt x="253974" y="2806"/>
                </a:lnTo>
                <a:lnTo>
                  <a:pt x="255473" y="1879"/>
                </a:lnTo>
                <a:lnTo>
                  <a:pt x="255473" y="1689"/>
                </a:lnTo>
                <a:lnTo>
                  <a:pt x="257162" y="1130"/>
                </a:lnTo>
                <a:lnTo>
                  <a:pt x="258660" y="368"/>
                </a:lnTo>
                <a:lnTo>
                  <a:pt x="258660" y="571"/>
                </a:lnTo>
                <a:lnTo>
                  <a:pt x="260337" y="190"/>
                </a:lnTo>
                <a:lnTo>
                  <a:pt x="261467" y="0"/>
                </a:lnTo>
                <a:lnTo>
                  <a:pt x="262585" y="19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2678517" y="6564226"/>
            <a:ext cx="90398" cy="43230"/>
          </a:xfrm>
          <a:custGeom>
            <a:avLst/>
            <a:gdLst/>
            <a:ahLst/>
            <a:cxnLst/>
            <a:rect l="l" t="t" r="r" b="b"/>
            <a:pathLst>
              <a:path w="90398" h="43230">
                <a:moveTo>
                  <a:pt x="0" y="0"/>
                </a:moveTo>
                <a:lnTo>
                  <a:pt x="12583" y="4729"/>
                </a:lnTo>
                <a:lnTo>
                  <a:pt x="22291" y="8849"/>
                </a:lnTo>
                <a:lnTo>
                  <a:pt x="28816" y="11798"/>
                </a:lnTo>
                <a:lnTo>
                  <a:pt x="41737" y="17535"/>
                </a:lnTo>
                <a:lnTo>
                  <a:pt x="50660" y="21779"/>
                </a:lnTo>
                <a:lnTo>
                  <a:pt x="63068" y="28079"/>
                </a:lnTo>
                <a:lnTo>
                  <a:pt x="74986" y="34290"/>
                </a:lnTo>
                <a:lnTo>
                  <a:pt x="84139" y="39527"/>
                </a:lnTo>
                <a:lnTo>
                  <a:pt x="90398" y="432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3162885" y="7473449"/>
            <a:ext cx="33134" cy="44729"/>
          </a:xfrm>
          <a:custGeom>
            <a:avLst/>
            <a:gdLst/>
            <a:ahLst/>
            <a:cxnLst/>
            <a:rect l="l" t="t" r="r" b="b"/>
            <a:pathLst>
              <a:path w="33134" h="44729">
                <a:moveTo>
                  <a:pt x="0" y="0"/>
                </a:moveTo>
                <a:lnTo>
                  <a:pt x="190" y="1308"/>
                </a:lnTo>
                <a:lnTo>
                  <a:pt x="190" y="1498"/>
                </a:lnTo>
                <a:lnTo>
                  <a:pt x="749" y="2616"/>
                </a:lnTo>
                <a:lnTo>
                  <a:pt x="4495" y="11226"/>
                </a:lnTo>
                <a:lnTo>
                  <a:pt x="4114" y="11976"/>
                </a:lnTo>
                <a:lnTo>
                  <a:pt x="8801" y="19837"/>
                </a:lnTo>
                <a:lnTo>
                  <a:pt x="13474" y="27330"/>
                </a:lnTo>
                <a:lnTo>
                  <a:pt x="13855" y="27889"/>
                </a:lnTo>
                <a:lnTo>
                  <a:pt x="20027" y="34251"/>
                </a:lnTo>
                <a:lnTo>
                  <a:pt x="25641" y="40055"/>
                </a:lnTo>
                <a:lnTo>
                  <a:pt x="26200" y="40614"/>
                </a:lnTo>
                <a:lnTo>
                  <a:pt x="33134" y="4472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2820577" y="7518179"/>
            <a:ext cx="375437" cy="125031"/>
          </a:xfrm>
          <a:custGeom>
            <a:avLst/>
            <a:gdLst/>
            <a:ahLst/>
            <a:cxnLst/>
            <a:rect l="l" t="t" r="r" b="b"/>
            <a:pathLst>
              <a:path w="375437" h="125031">
                <a:moveTo>
                  <a:pt x="375437" y="0"/>
                </a:moveTo>
                <a:lnTo>
                  <a:pt x="357933" y="8818"/>
                </a:lnTo>
                <a:lnTo>
                  <a:pt x="342071" y="16804"/>
                </a:lnTo>
                <a:lnTo>
                  <a:pt x="327669" y="24046"/>
                </a:lnTo>
                <a:lnTo>
                  <a:pt x="314540" y="30633"/>
                </a:lnTo>
                <a:lnTo>
                  <a:pt x="302501" y="36653"/>
                </a:lnTo>
                <a:lnTo>
                  <a:pt x="291367" y="42194"/>
                </a:lnTo>
                <a:lnTo>
                  <a:pt x="280953" y="47345"/>
                </a:lnTo>
                <a:lnTo>
                  <a:pt x="271077" y="52195"/>
                </a:lnTo>
                <a:lnTo>
                  <a:pt x="261552" y="56831"/>
                </a:lnTo>
                <a:lnTo>
                  <a:pt x="252195" y="61342"/>
                </a:lnTo>
                <a:lnTo>
                  <a:pt x="242820" y="65817"/>
                </a:lnTo>
                <a:lnTo>
                  <a:pt x="233245" y="70343"/>
                </a:lnTo>
                <a:lnTo>
                  <a:pt x="223284" y="75010"/>
                </a:lnTo>
                <a:lnTo>
                  <a:pt x="212753" y="79906"/>
                </a:lnTo>
                <a:lnTo>
                  <a:pt x="201467" y="85119"/>
                </a:lnTo>
                <a:lnTo>
                  <a:pt x="189242" y="90738"/>
                </a:lnTo>
                <a:lnTo>
                  <a:pt x="175894" y="96850"/>
                </a:lnTo>
                <a:lnTo>
                  <a:pt x="161239" y="103545"/>
                </a:lnTo>
                <a:lnTo>
                  <a:pt x="145091" y="110911"/>
                </a:lnTo>
                <a:lnTo>
                  <a:pt x="127266" y="119037"/>
                </a:lnTo>
                <a:lnTo>
                  <a:pt x="119405" y="122593"/>
                </a:lnTo>
                <a:lnTo>
                  <a:pt x="117348" y="120916"/>
                </a:lnTo>
                <a:lnTo>
                  <a:pt x="107429" y="122402"/>
                </a:lnTo>
                <a:lnTo>
                  <a:pt x="97878" y="123532"/>
                </a:lnTo>
                <a:lnTo>
                  <a:pt x="97878" y="123710"/>
                </a:lnTo>
                <a:lnTo>
                  <a:pt x="88341" y="124269"/>
                </a:lnTo>
                <a:lnTo>
                  <a:pt x="79171" y="125031"/>
                </a:lnTo>
                <a:lnTo>
                  <a:pt x="78981" y="125031"/>
                </a:lnTo>
                <a:lnTo>
                  <a:pt x="69989" y="125031"/>
                </a:lnTo>
                <a:lnTo>
                  <a:pt x="62687" y="125031"/>
                </a:lnTo>
                <a:lnTo>
                  <a:pt x="55575" y="124650"/>
                </a:lnTo>
                <a:lnTo>
                  <a:pt x="49022" y="124091"/>
                </a:lnTo>
                <a:lnTo>
                  <a:pt x="42672" y="123151"/>
                </a:lnTo>
                <a:lnTo>
                  <a:pt x="36868" y="122224"/>
                </a:lnTo>
                <a:lnTo>
                  <a:pt x="36677" y="122224"/>
                </a:lnTo>
                <a:lnTo>
                  <a:pt x="30873" y="120726"/>
                </a:lnTo>
                <a:lnTo>
                  <a:pt x="26390" y="119595"/>
                </a:lnTo>
                <a:lnTo>
                  <a:pt x="22085" y="117906"/>
                </a:lnTo>
                <a:lnTo>
                  <a:pt x="17957" y="116230"/>
                </a:lnTo>
                <a:lnTo>
                  <a:pt x="17957" y="116039"/>
                </a:lnTo>
                <a:lnTo>
                  <a:pt x="14033" y="113982"/>
                </a:lnTo>
                <a:lnTo>
                  <a:pt x="12534" y="113233"/>
                </a:lnTo>
                <a:lnTo>
                  <a:pt x="12344" y="113042"/>
                </a:lnTo>
                <a:lnTo>
                  <a:pt x="10845" y="111925"/>
                </a:lnTo>
                <a:lnTo>
                  <a:pt x="8420" y="110045"/>
                </a:lnTo>
                <a:lnTo>
                  <a:pt x="8039" y="110045"/>
                </a:lnTo>
                <a:lnTo>
                  <a:pt x="5981" y="107619"/>
                </a:lnTo>
                <a:lnTo>
                  <a:pt x="3924" y="105549"/>
                </a:lnTo>
                <a:lnTo>
                  <a:pt x="3924" y="105371"/>
                </a:lnTo>
                <a:lnTo>
                  <a:pt x="2425" y="102946"/>
                </a:lnTo>
                <a:lnTo>
                  <a:pt x="1308" y="100698"/>
                </a:lnTo>
                <a:lnTo>
                  <a:pt x="1308" y="100507"/>
                </a:lnTo>
                <a:lnTo>
                  <a:pt x="558" y="98069"/>
                </a:lnTo>
                <a:lnTo>
                  <a:pt x="177" y="96761"/>
                </a:lnTo>
                <a:lnTo>
                  <a:pt x="177" y="95453"/>
                </a:lnTo>
                <a:lnTo>
                  <a:pt x="177" y="92836"/>
                </a:lnTo>
                <a:lnTo>
                  <a:pt x="0" y="92646"/>
                </a:lnTo>
                <a:lnTo>
                  <a:pt x="368" y="90030"/>
                </a:lnTo>
                <a:lnTo>
                  <a:pt x="558" y="88531"/>
                </a:lnTo>
                <a:lnTo>
                  <a:pt x="1117" y="87033"/>
                </a:lnTo>
                <a:lnTo>
                  <a:pt x="2247" y="84226"/>
                </a:lnTo>
                <a:lnTo>
                  <a:pt x="2247" y="84035"/>
                </a:lnTo>
                <a:lnTo>
                  <a:pt x="3556" y="81229"/>
                </a:lnTo>
                <a:lnTo>
                  <a:pt x="4114" y="80111"/>
                </a:lnTo>
                <a:lnTo>
                  <a:pt x="4864" y="79171"/>
                </a:lnTo>
                <a:lnTo>
                  <a:pt x="7289" y="75793"/>
                </a:lnTo>
                <a:lnTo>
                  <a:pt x="7099" y="75615"/>
                </a:lnTo>
                <a:lnTo>
                  <a:pt x="9918" y="72618"/>
                </a:lnTo>
                <a:lnTo>
                  <a:pt x="12344" y="69811"/>
                </a:lnTo>
                <a:lnTo>
                  <a:pt x="15163" y="67195"/>
                </a:lnTo>
                <a:lnTo>
                  <a:pt x="19646" y="63449"/>
                </a:lnTo>
                <a:lnTo>
                  <a:pt x="19646" y="63258"/>
                </a:lnTo>
                <a:lnTo>
                  <a:pt x="24320" y="59702"/>
                </a:lnTo>
                <a:lnTo>
                  <a:pt x="29756" y="55968"/>
                </a:lnTo>
                <a:lnTo>
                  <a:pt x="29946" y="55778"/>
                </a:lnTo>
                <a:lnTo>
                  <a:pt x="35750" y="52412"/>
                </a:lnTo>
                <a:lnTo>
                  <a:pt x="45097" y="47167"/>
                </a:lnTo>
                <a:lnTo>
                  <a:pt x="45097" y="46977"/>
                </a:lnTo>
                <a:lnTo>
                  <a:pt x="55016" y="42290"/>
                </a:lnTo>
                <a:lnTo>
                  <a:pt x="64008" y="38188"/>
                </a:lnTo>
                <a:lnTo>
                  <a:pt x="64185" y="38188"/>
                </a:lnTo>
                <a:lnTo>
                  <a:pt x="73367" y="34620"/>
                </a:lnTo>
                <a:lnTo>
                  <a:pt x="84213" y="30505"/>
                </a:lnTo>
                <a:lnTo>
                  <a:pt x="84404" y="30505"/>
                </a:lnTo>
                <a:lnTo>
                  <a:pt x="95453" y="27139"/>
                </a:lnTo>
                <a:lnTo>
                  <a:pt x="108586" y="23168"/>
                </a:lnTo>
                <a:lnTo>
                  <a:pt x="118302" y="20551"/>
                </a:lnTo>
                <a:lnTo>
                  <a:pt x="128765" y="179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2817766" y="7532403"/>
            <a:ext cx="443369" cy="118465"/>
          </a:xfrm>
          <a:custGeom>
            <a:avLst/>
            <a:gdLst/>
            <a:ahLst/>
            <a:cxnLst/>
            <a:rect l="l" t="t" r="r" b="b"/>
            <a:pathLst>
              <a:path w="443369" h="118465">
                <a:moveTo>
                  <a:pt x="132321" y="0"/>
                </a:moveTo>
                <a:lnTo>
                  <a:pt x="127266" y="939"/>
                </a:lnTo>
                <a:lnTo>
                  <a:pt x="122212" y="2438"/>
                </a:lnTo>
                <a:lnTo>
                  <a:pt x="110426" y="5613"/>
                </a:lnTo>
                <a:lnTo>
                  <a:pt x="110236" y="5422"/>
                </a:lnTo>
                <a:lnTo>
                  <a:pt x="98628" y="8991"/>
                </a:lnTo>
                <a:lnTo>
                  <a:pt x="87210" y="12534"/>
                </a:lnTo>
                <a:lnTo>
                  <a:pt x="75984" y="16852"/>
                </a:lnTo>
                <a:lnTo>
                  <a:pt x="66446" y="20396"/>
                </a:lnTo>
                <a:lnTo>
                  <a:pt x="57073" y="24701"/>
                </a:lnTo>
                <a:lnTo>
                  <a:pt x="48653" y="28638"/>
                </a:lnTo>
                <a:lnTo>
                  <a:pt x="48475" y="28638"/>
                </a:lnTo>
                <a:lnTo>
                  <a:pt x="40424" y="33312"/>
                </a:lnTo>
                <a:lnTo>
                  <a:pt x="32575" y="37807"/>
                </a:lnTo>
                <a:lnTo>
                  <a:pt x="32575" y="37998"/>
                </a:lnTo>
                <a:lnTo>
                  <a:pt x="25273" y="43243"/>
                </a:lnTo>
                <a:lnTo>
                  <a:pt x="20218" y="46786"/>
                </a:lnTo>
                <a:lnTo>
                  <a:pt x="20218" y="46977"/>
                </a:lnTo>
                <a:lnTo>
                  <a:pt x="15722" y="51092"/>
                </a:lnTo>
                <a:lnTo>
                  <a:pt x="12725" y="53898"/>
                </a:lnTo>
                <a:lnTo>
                  <a:pt x="10096" y="56896"/>
                </a:lnTo>
                <a:lnTo>
                  <a:pt x="7289" y="60274"/>
                </a:lnTo>
                <a:lnTo>
                  <a:pt x="7480" y="60452"/>
                </a:lnTo>
                <a:lnTo>
                  <a:pt x="5054" y="64008"/>
                </a:lnTo>
                <a:lnTo>
                  <a:pt x="4305" y="65138"/>
                </a:lnTo>
                <a:lnTo>
                  <a:pt x="4114" y="65328"/>
                </a:lnTo>
                <a:lnTo>
                  <a:pt x="3556" y="66446"/>
                </a:lnTo>
                <a:lnTo>
                  <a:pt x="2247" y="69621"/>
                </a:lnTo>
                <a:lnTo>
                  <a:pt x="1117" y="72809"/>
                </a:lnTo>
                <a:lnTo>
                  <a:pt x="558" y="74485"/>
                </a:lnTo>
                <a:lnTo>
                  <a:pt x="381" y="76174"/>
                </a:lnTo>
                <a:lnTo>
                  <a:pt x="0" y="79171"/>
                </a:lnTo>
                <a:lnTo>
                  <a:pt x="0" y="79362"/>
                </a:lnTo>
                <a:lnTo>
                  <a:pt x="0" y="82359"/>
                </a:lnTo>
                <a:lnTo>
                  <a:pt x="177" y="83667"/>
                </a:lnTo>
                <a:lnTo>
                  <a:pt x="177" y="83845"/>
                </a:lnTo>
                <a:lnTo>
                  <a:pt x="558" y="85166"/>
                </a:lnTo>
                <a:lnTo>
                  <a:pt x="1308" y="87960"/>
                </a:lnTo>
                <a:lnTo>
                  <a:pt x="1308" y="88341"/>
                </a:lnTo>
                <a:lnTo>
                  <a:pt x="2425" y="90766"/>
                </a:lnTo>
                <a:lnTo>
                  <a:pt x="3937" y="93586"/>
                </a:lnTo>
                <a:lnTo>
                  <a:pt x="4114" y="93764"/>
                </a:lnTo>
                <a:lnTo>
                  <a:pt x="5981" y="96202"/>
                </a:lnTo>
                <a:lnTo>
                  <a:pt x="8229" y="98818"/>
                </a:lnTo>
                <a:lnTo>
                  <a:pt x="8420" y="98818"/>
                </a:lnTo>
                <a:lnTo>
                  <a:pt x="11226" y="101257"/>
                </a:lnTo>
                <a:lnTo>
                  <a:pt x="12725" y="102565"/>
                </a:lnTo>
                <a:lnTo>
                  <a:pt x="14592" y="103682"/>
                </a:lnTo>
                <a:lnTo>
                  <a:pt x="18529" y="106121"/>
                </a:lnTo>
                <a:lnTo>
                  <a:pt x="18529" y="106311"/>
                </a:lnTo>
                <a:lnTo>
                  <a:pt x="22834" y="108178"/>
                </a:lnTo>
                <a:lnTo>
                  <a:pt x="27330" y="110426"/>
                </a:lnTo>
                <a:lnTo>
                  <a:pt x="27508" y="110426"/>
                </a:lnTo>
                <a:lnTo>
                  <a:pt x="32194" y="111925"/>
                </a:lnTo>
                <a:lnTo>
                  <a:pt x="38176" y="113792"/>
                </a:lnTo>
                <a:lnTo>
                  <a:pt x="38366" y="113792"/>
                </a:lnTo>
                <a:lnTo>
                  <a:pt x="44538" y="115112"/>
                </a:lnTo>
                <a:lnTo>
                  <a:pt x="51092" y="116420"/>
                </a:lnTo>
                <a:lnTo>
                  <a:pt x="57645" y="117157"/>
                </a:lnTo>
                <a:lnTo>
                  <a:pt x="65125" y="117906"/>
                </a:lnTo>
                <a:lnTo>
                  <a:pt x="65125" y="118097"/>
                </a:lnTo>
                <a:lnTo>
                  <a:pt x="72618" y="118287"/>
                </a:lnTo>
                <a:lnTo>
                  <a:pt x="82156" y="118465"/>
                </a:lnTo>
                <a:lnTo>
                  <a:pt x="91706" y="118097"/>
                </a:lnTo>
                <a:lnTo>
                  <a:pt x="101638" y="117729"/>
                </a:lnTo>
                <a:lnTo>
                  <a:pt x="111544" y="116598"/>
                </a:lnTo>
                <a:lnTo>
                  <a:pt x="121831" y="115481"/>
                </a:lnTo>
                <a:lnTo>
                  <a:pt x="122021" y="115481"/>
                </a:lnTo>
                <a:lnTo>
                  <a:pt x="132130" y="113792"/>
                </a:lnTo>
                <a:lnTo>
                  <a:pt x="146518" y="111357"/>
                </a:lnTo>
                <a:lnTo>
                  <a:pt x="156289" y="109599"/>
                </a:lnTo>
                <a:lnTo>
                  <a:pt x="168099" y="107300"/>
                </a:lnTo>
                <a:lnTo>
                  <a:pt x="174053" y="106121"/>
                </a:lnTo>
                <a:lnTo>
                  <a:pt x="188243" y="103394"/>
                </a:lnTo>
                <a:lnTo>
                  <a:pt x="197934" y="101391"/>
                </a:lnTo>
                <a:lnTo>
                  <a:pt x="209980" y="98673"/>
                </a:lnTo>
                <a:lnTo>
                  <a:pt x="215049" y="97510"/>
                </a:lnTo>
                <a:lnTo>
                  <a:pt x="228992" y="94383"/>
                </a:lnTo>
                <a:lnTo>
                  <a:pt x="238584" y="92178"/>
                </a:lnTo>
                <a:lnTo>
                  <a:pt x="250982" y="89111"/>
                </a:lnTo>
                <a:lnTo>
                  <a:pt x="254723" y="88163"/>
                </a:lnTo>
                <a:lnTo>
                  <a:pt x="268548" y="84681"/>
                </a:lnTo>
                <a:lnTo>
                  <a:pt x="278088" y="82170"/>
                </a:lnTo>
                <a:lnTo>
                  <a:pt x="290671" y="78693"/>
                </a:lnTo>
                <a:lnTo>
                  <a:pt x="307338" y="73923"/>
                </a:lnTo>
                <a:lnTo>
                  <a:pt x="316795" y="71107"/>
                </a:lnTo>
                <a:lnTo>
                  <a:pt x="329660" y="67135"/>
                </a:lnTo>
                <a:lnTo>
                  <a:pt x="344830" y="62364"/>
                </a:lnTo>
                <a:lnTo>
                  <a:pt x="354201" y="59261"/>
                </a:lnTo>
                <a:lnTo>
                  <a:pt x="367186" y="54740"/>
                </a:lnTo>
                <a:lnTo>
                  <a:pt x="367957" y="54470"/>
                </a:lnTo>
                <a:lnTo>
                  <a:pt x="381276" y="49860"/>
                </a:lnTo>
                <a:lnTo>
                  <a:pt x="390567" y="46503"/>
                </a:lnTo>
                <a:lnTo>
                  <a:pt x="403707" y="41554"/>
                </a:lnTo>
                <a:lnTo>
                  <a:pt x="417161" y="36332"/>
                </a:lnTo>
                <a:lnTo>
                  <a:pt x="426352" y="32637"/>
                </a:lnTo>
                <a:lnTo>
                  <a:pt x="437496" y="27947"/>
                </a:lnTo>
                <a:lnTo>
                  <a:pt x="443369" y="2545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3252536" y="7438257"/>
            <a:ext cx="1963" cy="113423"/>
          </a:xfrm>
          <a:custGeom>
            <a:avLst/>
            <a:gdLst/>
            <a:ahLst/>
            <a:cxnLst/>
            <a:rect l="l" t="t" r="r" b="b"/>
            <a:pathLst>
              <a:path w="1963" h="113423">
                <a:moveTo>
                  <a:pt x="0" y="113423"/>
                </a:moveTo>
                <a:lnTo>
                  <a:pt x="987" y="99696"/>
                </a:lnTo>
                <a:lnTo>
                  <a:pt x="1425" y="89683"/>
                </a:lnTo>
                <a:lnTo>
                  <a:pt x="1689" y="78422"/>
                </a:lnTo>
                <a:lnTo>
                  <a:pt x="1928" y="63994"/>
                </a:lnTo>
                <a:lnTo>
                  <a:pt x="1963" y="54094"/>
                </a:lnTo>
                <a:lnTo>
                  <a:pt x="1794" y="41915"/>
                </a:lnTo>
                <a:lnTo>
                  <a:pt x="1689" y="35941"/>
                </a:lnTo>
                <a:lnTo>
                  <a:pt x="1353" y="22132"/>
                </a:lnTo>
                <a:lnTo>
                  <a:pt x="857" y="1214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2947843" y="7551677"/>
            <a:ext cx="304139" cy="85534"/>
          </a:xfrm>
          <a:custGeom>
            <a:avLst/>
            <a:gdLst/>
            <a:ahLst/>
            <a:cxnLst/>
            <a:rect l="l" t="t" r="r" b="b"/>
            <a:pathLst>
              <a:path w="304139" h="85534">
                <a:moveTo>
                  <a:pt x="0" y="85534"/>
                </a:moveTo>
                <a:lnTo>
                  <a:pt x="14311" y="83091"/>
                </a:lnTo>
                <a:lnTo>
                  <a:pt x="24065" y="81325"/>
                </a:lnTo>
                <a:lnTo>
                  <a:pt x="35978" y="79003"/>
                </a:lnTo>
                <a:lnTo>
                  <a:pt x="41732" y="77863"/>
                </a:lnTo>
                <a:lnTo>
                  <a:pt x="55783" y="75121"/>
                </a:lnTo>
                <a:lnTo>
                  <a:pt x="65456" y="73135"/>
                </a:lnTo>
                <a:lnTo>
                  <a:pt x="77747" y="70457"/>
                </a:lnTo>
                <a:lnTo>
                  <a:pt x="96350" y="66257"/>
                </a:lnTo>
                <a:lnTo>
                  <a:pt x="105961" y="63991"/>
                </a:lnTo>
                <a:lnTo>
                  <a:pt x="118437" y="60926"/>
                </a:lnTo>
                <a:lnTo>
                  <a:pt x="135749" y="56585"/>
                </a:lnTo>
                <a:lnTo>
                  <a:pt x="145289" y="54052"/>
                </a:lnTo>
                <a:lnTo>
                  <a:pt x="157917" y="50490"/>
                </a:lnTo>
                <a:lnTo>
                  <a:pt x="174085" y="45842"/>
                </a:lnTo>
                <a:lnTo>
                  <a:pt x="183542" y="43028"/>
                </a:lnTo>
                <a:lnTo>
                  <a:pt x="196420" y="39060"/>
                </a:lnTo>
                <a:lnTo>
                  <a:pt x="211507" y="34362"/>
                </a:lnTo>
                <a:lnTo>
                  <a:pt x="220887" y="31244"/>
                </a:lnTo>
                <a:lnTo>
                  <a:pt x="234058" y="26733"/>
                </a:lnTo>
                <a:lnTo>
                  <a:pt x="234505" y="26581"/>
                </a:lnTo>
                <a:lnTo>
                  <a:pt x="247785" y="21946"/>
                </a:lnTo>
                <a:lnTo>
                  <a:pt x="257071" y="18551"/>
                </a:lnTo>
                <a:lnTo>
                  <a:pt x="269875" y="13665"/>
                </a:lnTo>
                <a:lnTo>
                  <a:pt x="282936" y="8669"/>
                </a:lnTo>
                <a:lnTo>
                  <a:pt x="292139" y="4988"/>
                </a:lnTo>
                <a:lnTo>
                  <a:pt x="30413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2948966" y="7431344"/>
            <a:ext cx="311988" cy="104990"/>
          </a:xfrm>
          <a:custGeom>
            <a:avLst/>
            <a:gdLst/>
            <a:ahLst/>
            <a:cxnLst/>
            <a:rect l="l" t="t" r="r" b="b"/>
            <a:pathLst>
              <a:path w="311988" h="104990">
                <a:moveTo>
                  <a:pt x="0" y="104990"/>
                </a:moveTo>
                <a:lnTo>
                  <a:pt x="14186" y="101589"/>
                </a:lnTo>
                <a:lnTo>
                  <a:pt x="23840" y="99207"/>
                </a:lnTo>
                <a:lnTo>
                  <a:pt x="35292" y="96268"/>
                </a:lnTo>
                <a:lnTo>
                  <a:pt x="42113" y="94500"/>
                </a:lnTo>
                <a:lnTo>
                  <a:pt x="56092" y="90904"/>
                </a:lnTo>
                <a:lnTo>
                  <a:pt x="65662" y="88377"/>
                </a:lnTo>
                <a:lnTo>
                  <a:pt x="77486" y="85148"/>
                </a:lnTo>
                <a:lnTo>
                  <a:pt x="82918" y="83654"/>
                </a:lnTo>
                <a:lnTo>
                  <a:pt x="96743" y="79848"/>
                </a:lnTo>
                <a:lnTo>
                  <a:pt x="106239" y="77134"/>
                </a:lnTo>
                <a:lnTo>
                  <a:pt x="118339" y="73516"/>
                </a:lnTo>
                <a:lnTo>
                  <a:pt x="122580" y="72237"/>
                </a:lnTo>
                <a:lnTo>
                  <a:pt x="136332" y="68124"/>
                </a:lnTo>
                <a:lnTo>
                  <a:pt x="145769" y="65220"/>
                </a:lnTo>
                <a:lnTo>
                  <a:pt x="158028" y="61317"/>
                </a:lnTo>
                <a:lnTo>
                  <a:pt x="161328" y="60261"/>
                </a:lnTo>
                <a:lnTo>
                  <a:pt x="174899" y="55817"/>
                </a:lnTo>
                <a:lnTo>
                  <a:pt x="184248" y="52663"/>
                </a:lnTo>
                <a:lnTo>
                  <a:pt x="196757" y="48302"/>
                </a:lnTo>
                <a:lnTo>
                  <a:pt x="198945" y="47536"/>
                </a:lnTo>
                <a:lnTo>
                  <a:pt x="212295" y="42887"/>
                </a:lnTo>
                <a:lnTo>
                  <a:pt x="221572" y="39532"/>
                </a:lnTo>
                <a:lnTo>
                  <a:pt x="234361" y="34720"/>
                </a:lnTo>
                <a:lnTo>
                  <a:pt x="235635" y="34239"/>
                </a:lnTo>
                <a:lnTo>
                  <a:pt x="248808" y="29372"/>
                </a:lnTo>
                <a:lnTo>
                  <a:pt x="258030" y="25831"/>
                </a:lnTo>
                <a:lnTo>
                  <a:pt x="271195" y="20586"/>
                </a:lnTo>
                <a:lnTo>
                  <a:pt x="284209" y="15304"/>
                </a:lnTo>
                <a:lnTo>
                  <a:pt x="293315" y="11478"/>
                </a:lnTo>
                <a:lnTo>
                  <a:pt x="306374" y="5803"/>
                </a:lnTo>
                <a:lnTo>
                  <a:pt x="307505" y="5422"/>
                </a:lnTo>
                <a:lnTo>
                  <a:pt x="307505" y="5245"/>
                </a:lnTo>
                <a:lnTo>
                  <a:pt x="308444" y="4483"/>
                </a:lnTo>
                <a:lnTo>
                  <a:pt x="309753" y="3352"/>
                </a:lnTo>
                <a:lnTo>
                  <a:pt x="309753" y="3175"/>
                </a:lnTo>
                <a:lnTo>
                  <a:pt x="310870" y="1866"/>
                </a:lnTo>
                <a:lnTo>
                  <a:pt x="311619" y="927"/>
                </a:lnTo>
                <a:lnTo>
                  <a:pt x="31198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3260957" y="7431338"/>
            <a:ext cx="2652" cy="126517"/>
          </a:xfrm>
          <a:custGeom>
            <a:avLst/>
            <a:gdLst/>
            <a:ahLst/>
            <a:cxnLst/>
            <a:rect l="l" t="t" r="r" b="b"/>
            <a:pathLst>
              <a:path w="2652" h="126517">
                <a:moveTo>
                  <a:pt x="0" y="0"/>
                </a:moveTo>
                <a:lnTo>
                  <a:pt x="1113" y="14445"/>
                </a:lnTo>
                <a:lnTo>
                  <a:pt x="1690" y="24345"/>
                </a:lnTo>
                <a:lnTo>
                  <a:pt x="2077" y="36362"/>
                </a:lnTo>
                <a:lnTo>
                  <a:pt x="2247" y="42862"/>
                </a:lnTo>
                <a:lnTo>
                  <a:pt x="2597" y="57355"/>
                </a:lnTo>
                <a:lnTo>
                  <a:pt x="2652" y="67308"/>
                </a:lnTo>
                <a:lnTo>
                  <a:pt x="2413" y="79323"/>
                </a:lnTo>
                <a:lnTo>
                  <a:pt x="2247" y="85712"/>
                </a:lnTo>
                <a:lnTo>
                  <a:pt x="1826" y="100091"/>
                </a:lnTo>
                <a:lnTo>
                  <a:pt x="1359" y="110000"/>
                </a:lnTo>
                <a:lnTo>
                  <a:pt x="474" y="122688"/>
                </a:lnTo>
                <a:lnTo>
                  <a:pt x="190" y="1265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2950088" y="7431336"/>
            <a:ext cx="310870" cy="101066"/>
          </a:xfrm>
          <a:custGeom>
            <a:avLst/>
            <a:gdLst/>
            <a:ahLst/>
            <a:cxnLst/>
            <a:rect l="l" t="t" r="r" b="b"/>
            <a:pathLst>
              <a:path w="310870" h="101066">
                <a:moveTo>
                  <a:pt x="0" y="101066"/>
                </a:moveTo>
                <a:lnTo>
                  <a:pt x="14170" y="97644"/>
                </a:lnTo>
                <a:lnTo>
                  <a:pt x="23816" y="95275"/>
                </a:lnTo>
                <a:lnTo>
                  <a:pt x="35396" y="92366"/>
                </a:lnTo>
                <a:lnTo>
                  <a:pt x="41732" y="90766"/>
                </a:lnTo>
                <a:lnTo>
                  <a:pt x="55831" y="87170"/>
                </a:lnTo>
                <a:lnTo>
                  <a:pt x="65418" y="84643"/>
                </a:lnTo>
                <a:lnTo>
                  <a:pt x="77155" y="81414"/>
                </a:lnTo>
                <a:lnTo>
                  <a:pt x="82537" y="79921"/>
                </a:lnTo>
                <a:lnTo>
                  <a:pt x="96434" y="76013"/>
                </a:lnTo>
                <a:lnTo>
                  <a:pt x="105934" y="73263"/>
                </a:lnTo>
                <a:lnTo>
                  <a:pt x="117881" y="69679"/>
                </a:lnTo>
                <a:lnTo>
                  <a:pt x="122402" y="68313"/>
                </a:lnTo>
                <a:lnTo>
                  <a:pt x="136094" y="64212"/>
                </a:lnTo>
                <a:lnTo>
                  <a:pt x="145518" y="61283"/>
                </a:lnTo>
                <a:lnTo>
                  <a:pt x="157727" y="57323"/>
                </a:lnTo>
                <a:lnTo>
                  <a:pt x="161328" y="56146"/>
                </a:lnTo>
                <a:lnTo>
                  <a:pt x="174874" y="51843"/>
                </a:lnTo>
                <a:lnTo>
                  <a:pt x="184239" y="48750"/>
                </a:lnTo>
                <a:lnTo>
                  <a:pt x="196775" y="44430"/>
                </a:lnTo>
                <a:lnTo>
                  <a:pt x="212477" y="38837"/>
                </a:lnTo>
                <a:lnTo>
                  <a:pt x="221754" y="35478"/>
                </a:lnTo>
                <a:lnTo>
                  <a:pt x="234551" y="30783"/>
                </a:lnTo>
                <a:lnTo>
                  <a:pt x="248972" y="25320"/>
                </a:lnTo>
                <a:lnTo>
                  <a:pt x="258176" y="21738"/>
                </a:lnTo>
                <a:lnTo>
                  <a:pt x="271386" y="16471"/>
                </a:lnTo>
                <a:lnTo>
                  <a:pt x="284841" y="10999"/>
                </a:lnTo>
                <a:lnTo>
                  <a:pt x="294004" y="7198"/>
                </a:lnTo>
                <a:lnTo>
                  <a:pt x="305073" y="2483"/>
                </a:lnTo>
                <a:lnTo>
                  <a:pt x="31087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3213237" y="7454544"/>
            <a:ext cx="8610" cy="35369"/>
          </a:xfrm>
          <a:custGeom>
            <a:avLst/>
            <a:gdLst/>
            <a:ahLst/>
            <a:cxnLst/>
            <a:rect l="l" t="t" r="r" b="b"/>
            <a:pathLst>
              <a:path w="8610" h="35369">
                <a:moveTo>
                  <a:pt x="0" y="0"/>
                </a:moveTo>
                <a:lnTo>
                  <a:pt x="2806" y="3937"/>
                </a:lnTo>
                <a:lnTo>
                  <a:pt x="2806" y="4305"/>
                </a:lnTo>
                <a:lnTo>
                  <a:pt x="4864" y="8788"/>
                </a:lnTo>
                <a:lnTo>
                  <a:pt x="6743" y="13296"/>
                </a:lnTo>
                <a:lnTo>
                  <a:pt x="6743" y="13474"/>
                </a:lnTo>
                <a:lnTo>
                  <a:pt x="7670" y="18338"/>
                </a:lnTo>
                <a:lnTo>
                  <a:pt x="8420" y="22644"/>
                </a:lnTo>
                <a:lnTo>
                  <a:pt x="8610" y="23215"/>
                </a:lnTo>
                <a:lnTo>
                  <a:pt x="8229" y="27508"/>
                </a:lnTo>
                <a:lnTo>
                  <a:pt x="8051" y="31254"/>
                </a:lnTo>
                <a:lnTo>
                  <a:pt x="7861" y="31813"/>
                </a:lnTo>
                <a:lnTo>
                  <a:pt x="6553" y="353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3178987" y="7467654"/>
            <a:ext cx="31064" cy="30683"/>
          </a:xfrm>
          <a:custGeom>
            <a:avLst/>
            <a:gdLst/>
            <a:ahLst/>
            <a:cxnLst/>
            <a:rect l="l" t="t" r="r" b="b"/>
            <a:pathLst>
              <a:path w="31064" h="30683">
                <a:moveTo>
                  <a:pt x="31064" y="30683"/>
                </a:moveTo>
                <a:lnTo>
                  <a:pt x="27889" y="30683"/>
                </a:lnTo>
                <a:lnTo>
                  <a:pt x="27508" y="30683"/>
                </a:lnTo>
                <a:lnTo>
                  <a:pt x="24320" y="30302"/>
                </a:lnTo>
                <a:lnTo>
                  <a:pt x="22453" y="29933"/>
                </a:lnTo>
                <a:lnTo>
                  <a:pt x="22453" y="29743"/>
                </a:lnTo>
                <a:lnTo>
                  <a:pt x="20764" y="28816"/>
                </a:lnTo>
                <a:lnTo>
                  <a:pt x="18897" y="28066"/>
                </a:lnTo>
                <a:lnTo>
                  <a:pt x="18707" y="28066"/>
                </a:lnTo>
                <a:lnTo>
                  <a:pt x="17030" y="26758"/>
                </a:lnTo>
                <a:lnTo>
                  <a:pt x="13474" y="23952"/>
                </a:lnTo>
                <a:lnTo>
                  <a:pt x="13093" y="23952"/>
                </a:lnTo>
                <a:lnTo>
                  <a:pt x="10286" y="20586"/>
                </a:lnTo>
                <a:lnTo>
                  <a:pt x="7111" y="17030"/>
                </a:lnTo>
                <a:lnTo>
                  <a:pt x="6921" y="16649"/>
                </a:lnTo>
                <a:lnTo>
                  <a:pt x="4483" y="12344"/>
                </a:lnTo>
                <a:lnTo>
                  <a:pt x="2247" y="8039"/>
                </a:lnTo>
                <a:lnTo>
                  <a:pt x="2425" y="7670"/>
                </a:lnTo>
                <a:lnTo>
                  <a:pt x="558" y="2997"/>
                </a:lnTo>
                <a:lnTo>
                  <a:pt x="177" y="1676"/>
                </a:lnTo>
                <a:lnTo>
                  <a:pt x="177" y="148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1778650" y="7096128"/>
            <a:ext cx="381" cy="381"/>
          </a:xfrm>
          <a:custGeom>
            <a:avLst/>
            <a:gdLst/>
            <a:ahLst/>
            <a:cxnLst/>
            <a:rect l="l" t="t" r="r" b="b"/>
            <a:pathLst>
              <a:path w="381" h="380">
                <a:moveTo>
                  <a:pt x="0" y="380"/>
                </a:moveTo>
                <a:lnTo>
                  <a:pt x="38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1919213" y="7917958"/>
            <a:ext cx="1308" cy="1308"/>
          </a:xfrm>
          <a:custGeom>
            <a:avLst/>
            <a:gdLst/>
            <a:ahLst/>
            <a:cxnLst/>
            <a:rect l="l" t="t" r="r" b="b"/>
            <a:pathLst>
              <a:path w="1308" h="1308">
                <a:moveTo>
                  <a:pt x="1308" y="130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1827686" y="6955759"/>
            <a:ext cx="155155" cy="100507"/>
          </a:xfrm>
          <a:custGeom>
            <a:avLst/>
            <a:gdLst/>
            <a:ahLst/>
            <a:cxnLst/>
            <a:rect l="l" t="t" r="r" b="b"/>
            <a:pathLst>
              <a:path w="155155" h="100507">
                <a:moveTo>
                  <a:pt x="0" y="100507"/>
                </a:moveTo>
                <a:lnTo>
                  <a:pt x="155155" y="0"/>
                </a:lnTo>
                <a:lnTo>
                  <a:pt x="153289" y="113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1935867" y="7934612"/>
            <a:ext cx="1498" cy="1689"/>
          </a:xfrm>
          <a:custGeom>
            <a:avLst/>
            <a:gdLst/>
            <a:ahLst/>
            <a:cxnLst/>
            <a:rect l="l" t="t" r="r" b="b"/>
            <a:pathLst>
              <a:path w="1498" h="1689">
                <a:moveTo>
                  <a:pt x="0" y="0"/>
                </a:moveTo>
                <a:lnTo>
                  <a:pt x="1498" y="16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1977226" y="6936305"/>
            <a:ext cx="35750" cy="23202"/>
          </a:xfrm>
          <a:custGeom>
            <a:avLst/>
            <a:gdLst/>
            <a:ahLst/>
            <a:cxnLst/>
            <a:rect l="l" t="t" r="r" b="b"/>
            <a:pathLst>
              <a:path w="35750" h="23202">
                <a:moveTo>
                  <a:pt x="16471" y="12534"/>
                </a:moveTo>
                <a:lnTo>
                  <a:pt x="35750" y="0"/>
                </a:lnTo>
                <a:lnTo>
                  <a:pt x="0" y="2320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2012983" y="6923751"/>
            <a:ext cx="19278" cy="12547"/>
          </a:xfrm>
          <a:custGeom>
            <a:avLst/>
            <a:gdLst/>
            <a:ahLst/>
            <a:cxnLst/>
            <a:rect l="l" t="t" r="r" b="b"/>
            <a:pathLst>
              <a:path w="19278" h="12547">
                <a:moveTo>
                  <a:pt x="18338" y="380"/>
                </a:moveTo>
                <a:lnTo>
                  <a:pt x="0" y="12547"/>
                </a:lnTo>
                <a:lnTo>
                  <a:pt x="19278" y="0"/>
                </a:lnTo>
                <a:lnTo>
                  <a:pt x="18338" y="38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2020089" y="6911221"/>
            <a:ext cx="31623" cy="20396"/>
          </a:xfrm>
          <a:custGeom>
            <a:avLst/>
            <a:gdLst/>
            <a:ahLst/>
            <a:cxnLst/>
            <a:rect l="l" t="t" r="r" b="b"/>
            <a:pathLst>
              <a:path w="31623" h="20396">
                <a:moveTo>
                  <a:pt x="0" y="20396"/>
                </a:moveTo>
                <a:lnTo>
                  <a:pt x="31623" y="0"/>
                </a:lnTo>
                <a:lnTo>
                  <a:pt x="12166" y="1253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2051715" y="6907662"/>
            <a:ext cx="5422" cy="3556"/>
          </a:xfrm>
          <a:custGeom>
            <a:avLst/>
            <a:gdLst/>
            <a:ahLst/>
            <a:cxnLst/>
            <a:rect l="l" t="t" r="r" b="b"/>
            <a:pathLst>
              <a:path w="5422" h="3555">
                <a:moveTo>
                  <a:pt x="0" y="3556"/>
                </a:moveTo>
                <a:lnTo>
                  <a:pt x="542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2321789" y="8046530"/>
            <a:ext cx="15900" cy="5245"/>
          </a:xfrm>
          <a:custGeom>
            <a:avLst/>
            <a:gdLst/>
            <a:ahLst/>
            <a:cxnLst/>
            <a:rect l="l" t="t" r="r" b="b"/>
            <a:pathLst>
              <a:path w="15900" h="5245">
                <a:moveTo>
                  <a:pt x="0" y="5245"/>
                </a:moveTo>
                <a:lnTo>
                  <a:pt x="1590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2418367" y="8013778"/>
            <a:ext cx="19278" cy="6362"/>
          </a:xfrm>
          <a:custGeom>
            <a:avLst/>
            <a:gdLst/>
            <a:ahLst/>
            <a:cxnLst/>
            <a:rect l="l" t="t" r="r" b="b"/>
            <a:pathLst>
              <a:path w="19278" h="6362">
                <a:moveTo>
                  <a:pt x="19278" y="0"/>
                </a:moveTo>
                <a:lnTo>
                  <a:pt x="0" y="63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2434080" y="6854883"/>
            <a:ext cx="939" cy="571"/>
          </a:xfrm>
          <a:custGeom>
            <a:avLst/>
            <a:gdLst/>
            <a:ahLst/>
            <a:cxnLst/>
            <a:rect l="l" t="t" r="r" b="b"/>
            <a:pathLst>
              <a:path w="939" h="571">
                <a:moveTo>
                  <a:pt x="939" y="0"/>
                </a:moveTo>
                <a:lnTo>
                  <a:pt x="0" y="57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2517373" y="6792747"/>
            <a:ext cx="3187" cy="749"/>
          </a:xfrm>
          <a:custGeom>
            <a:avLst/>
            <a:gdLst/>
            <a:ahLst/>
            <a:cxnLst/>
            <a:rect l="l" t="t" r="r" b="b"/>
            <a:pathLst>
              <a:path w="3187" h="749">
                <a:moveTo>
                  <a:pt x="0" y="190"/>
                </a:moveTo>
                <a:lnTo>
                  <a:pt x="749" y="0"/>
                </a:lnTo>
                <a:lnTo>
                  <a:pt x="1866" y="0"/>
                </a:lnTo>
                <a:lnTo>
                  <a:pt x="3187" y="74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2435579" y="6564600"/>
            <a:ext cx="248183" cy="191274"/>
          </a:xfrm>
          <a:custGeom>
            <a:avLst/>
            <a:gdLst/>
            <a:ahLst/>
            <a:cxnLst/>
            <a:rect l="l" t="t" r="r" b="b"/>
            <a:pathLst>
              <a:path w="248183" h="191274">
                <a:moveTo>
                  <a:pt x="242938" y="0"/>
                </a:moveTo>
                <a:lnTo>
                  <a:pt x="248183" y="72237"/>
                </a:lnTo>
                <a:lnTo>
                  <a:pt x="0" y="1912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2456910" y="8002371"/>
            <a:ext cx="14985" cy="5041"/>
          </a:xfrm>
          <a:custGeom>
            <a:avLst/>
            <a:gdLst/>
            <a:ahLst/>
            <a:cxnLst/>
            <a:rect l="l" t="t" r="r" b="b"/>
            <a:pathLst>
              <a:path w="14986" h="5041">
                <a:moveTo>
                  <a:pt x="7493" y="2425"/>
                </a:moveTo>
                <a:lnTo>
                  <a:pt x="0" y="5041"/>
                </a:lnTo>
                <a:lnTo>
                  <a:pt x="1498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2683767" y="6636840"/>
            <a:ext cx="4292" cy="20027"/>
          </a:xfrm>
          <a:custGeom>
            <a:avLst/>
            <a:gdLst/>
            <a:ahLst/>
            <a:cxnLst/>
            <a:rect l="l" t="t" r="r" b="b"/>
            <a:pathLst>
              <a:path w="4292" h="20027">
                <a:moveTo>
                  <a:pt x="4292" y="20027"/>
                </a:moveTo>
                <a:lnTo>
                  <a:pt x="3352" y="1777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2677768" y="6554491"/>
            <a:ext cx="749" cy="10109"/>
          </a:xfrm>
          <a:custGeom>
            <a:avLst/>
            <a:gdLst/>
            <a:ahLst/>
            <a:cxnLst/>
            <a:rect l="l" t="t" r="r" b="b"/>
            <a:pathLst>
              <a:path w="749" h="10109">
                <a:moveTo>
                  <a:pt x="749" y="10109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2702661" y="6622611"/>
            <a:ext cx="28638" cy="24142"/>
          </a:xfrm>
          <a:custGeom>
            <a:avLst/>
            <a:gdLst/>
            <a:ahLst/>
            <a:cxnLst/>
            <a:rect l="l" t="t" r="r" b="b"/>
            <a:pathLst>
              <a:path w="28638" h="24142">
                <a:moveTo>
                  <a:pt x="28638" y="6743"/>
                </a:moveTo>
                <a:lnTo>
                  <a:pt x="21894" y="2070"/>
                </a:lnTo>
                <a:lnTo>
                  <a:pt x="14782" y="0"/>
                </a:lnTo>
                <a:lnTo>
                  <a:pt x="8420" y="1320"/>
                </a:lnTo>
                <a:lnTo>
                  <a:pt x="3365" y="5626"/>
                </a:lnTo>
                <a:lnTo>
                  <a:pt x="558" y="12357"/>
                </a:lnTo>
                <a:lnTo>
                  <a:pt x="0" y="20967"/>
                </a:lnTo>
                <a:lnTo>
                  <a:pt x="558" y="2414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2773405" y="6604463"/>
            <a:ext cx="939" cy="381"/>
          </a:xfrm>
          <a:custGeom>
            <a:avLst/>
            <a:gdLst/>
            <a:ahLst/>
            <a:cxnLst/>
            <a:rect l="l" t="t" r="r" b="b"/>
            <a:pathLst>
              <a:path w="939" h="380">
                <a:moveTo>
                  <a:pt x="939" y="0"/>
                </a:moveTo>
                <a:lnTo>
                  <a:pt x="0" y="38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2949340" y="7532401"/>
            <a:ext cx="749" cy="3746"/>
          </a:xfrm>
          <a:custGeom>
            <a:avLst/>
            <a:gdLst/>
            <a:ahLst/>
            <a:cxnLst/>
            <a:rect l="l" t="t" r="r" b="b"/>
            <a:pathLst>
              <a:path w="749" h="3746">
                <a:moveTo>
                  <a:pt x="0" y="3746"/>
                </a:moveTo>
                <a:lnTo>
                  <a:pt x="749" y="1689"/>
                </a:lnTo>
                <a:lnTo>
                  <a:pt x="7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3252533" y="7551674"/>
            <a:ext cx="8610" cy="6184"/>
          </a:xfrm>
          <a:custGeom>
            <a:avLst/>
            <a:gdLst/>
            <a:ahLst/>
            <a:cxnLst/>
            <a:rect l="l" t="t" r="r" b="b"/>
            <a:pathLst>
              <a:path w="8610" h="6184">
                <a:moveTo>
                  <a:pt x="8610" y="6184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2875596" y="7555243"/>
            <a:ext cx="12357" cy="5232"/>
          </a:xfrm>
          <a:custGeom>
            <a:avLst/>
            <a:gdLst/>
            <a:ahLst/>
            <a:cxnLst/>
            <a:rect l="l" t="t" r="r" b="b"/>
            <a:pathLst>
              <a:path w="12357" h="5232">
                <a:moveTo>
                  <a:pt x="0" y="5232"/>
                </a:moveTo>
                <a:lnTo>
                  <a:pt x="1235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2947843" y="7637208"/>
            <a:ext cx="2057" cy="8991"/>
          </a:xfrm>
          <a:custGeom>
            <a:avLst/>
            <a:gdLst/>
            <a:ahLst/>
            <a:cxnLst/>
            <a:rect l="l" t="t" r="r" b="b"/>
            <a:pathLst>
              <a:path w="2057" h="8991">
                <a:moveTo>
                  <a:pt x="2057" y="8991"/>
                </a:moveTo>
                <a:lnTo>
                  <a:pt x="1498" y="299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3251975" y="7551681"/>
            <a:ext cx="558" cy="0"/>
          </a:xfrm>
          <a:custGeom>
            <a:avLst/>
            <a:gdLst/>
            <a:ahLst/>
            <a:cxnLst/>
            <a:rect l="l" t="t" r="r" b="b"/>
            <a:pathLst>
              <a:path w="558" h="0">
                <a:moveTo>
                  <a:pt x="0" y="0"/>
                </a:moveTo>
                <a:lnTo>
                  <a:pt x="55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3210046" y="7489917"/>
            <a:ext cx="9740" cy="8420"/>
          </a:xfrm>
          <a:custGeom>
            <a:avLst/>
            <a:gdLst/>
            <a:ahLst/>
            <a:cxnLst/>
            <a:rect l="l" t="t" r="r" b="b"/>
            <a:pathLst>
              <a:path w="9740" h="8420">
                <a:moveTo>
                  <a:pt x="9740" y="0"/>
                </a:moveTo>
                <a:lnTo>
                  <a:pt x="5803" y="5613"/>
                </a:lnTo>
                <a:lnTo>
                  <a:pt x="0" y="842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3196014" y="7518179"/>
            <a:ext cx="55968" cy="33502"/>
          </a:xfrm>
          <a:custGeom>
            <a:avLst/>
            <a:gdLst/>
            <a:ahLst/>
            <a:cxnLst/>
            <a:rect l="l" t="t" r="r" b="b"/>
            <a:pathLst>
              <a:path w="55968" h="33502">
                <a:moveTo>
                  <a:pt x="0" y="0"/>
                </a:moveTo>
                <a:lnTo>
                  <a:pt x="55968" y="3350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4299515" y="6448568"/>
            <a:ext cx="21145" cy="54267"/>
          </a:xfrm>
          <a:custGeom>
            <a:avLst/>
            <a:gdLst/>
            <a:ahLst/>
            <a:cxnLst/>
            <a:rect l="l" t="t" r="r" b="b"/>
            <a:pathLst>
              <a:path w="21145" h="54267">
                <a:moveTo>
                  <a:pt x="21145" y="54267"/>
                </a:moveTo>
                <a:lnTo>
                  <a:pt x="16649" y="50520"/>
                </a:lnTo>
                <a:lnTo>
                  <a:pt x="16281" y="50342"/>
                </a:lnTo>
                <a:lnTo>
                  <a:pt x="12725" y="45656"/>
                </a:lnTo>
                <a:lnTo>
                  <a:pt x="8788" y="40601"/>
                </a:lnTo>
                <a:lnTo>
                  <a:pt x="8610" y="40233"/>
                </a:lnTo>
                <a:lnTo>
                  <a:pt x="5981" y="34620"/>
                </a:lnTo>
                <a:lnTo>
                  <a:pt x="3175" y="28994"/>
                </a:lnTo>
                <a:lnTo>
                  <a:pt x="2997" y="28625"/>
                </a:lnTo>
                <a:lnTo>
                  <a:pt x="1485" y="22453"/>
                </a:lnTo>
                <a:lnTo>
                  <a:pt x="177" y="16840"/>
                </a:lnTo>
                <a:lnTo>
                  <a:pt x="0" y="16281"/>
                </a:lnTo>
                <a:lnTo>
                  <a:pt x="0" y="10477"/>
                </a:lnTo>
                <a:lnTo>
                  <a:pt x="0" y="5422"/>
                </a:lnTo>
                <a:lnTo>
                  <a:pt x="177" y="4864"/>
                </a:lnTo>
                <a:lnTo>
                  <a:pt x="148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4320660" y="6435646"/>
            <a:ext cx="35179" cy="65138"/>
          </a:xfrm>
          <a:custGeom>
            <a:avLst/>
            <a:gdLst/>
            <a:ahLst/>
            <a:cxnLst/>
            <a:rect l="l" t="t" r="r" b="b"/>
            <a:pathLst>
              <a:path w="35178" h="65138">
                <a:moveTo>
                  <a:pt x="0" y="0"/>
                </a:moveTo>
                <a:lnTo>
                  <a:pt x="4495" y="749"/>
                </a:lnTo>
                <a:lnTo>
                  <a:pt x="5245" y="1117"/>
                </a:lnTo>
                <a:lnTo>
                  <a:pt x="9182" y="3365"/>
                </a:lnTo>
                <a:lnTo>
                  <a:pt x="13855" y="6184"/>
                </a:lnTo>
                <a:lnTo>
                  <a:pt x="14224" y="6553"/>
                </a:lnTo>
                <a:lnTo>
                  <a:pt x="18161" y="10477"/>
                </a:lnTo>
                <a:lnTo>
                  <a:pt x="21894" y="14224"/>
                </a:lnTo>
                <a:lnTo>
                  <a:pt x="21526" y="14973"/>
                </a:lnTo>
                <a:lnTo>
                  <a:pt x="24892" y="19278"/>
                </a:lnTo>
                <a:lnTo>
                  <a:pt x="25273" y="19837"/>
                </a:lnTo>
                <a:lnTo>
                  <a:pt x="25450" y="19837"/>
                </a:lnTo>
                <a:lnTo>
                  <a:pt x="25831" y="20396"/>
                </a:lnTo>
                <a:lnTo>
                  <a:pt x="28638" y="26200"/>
                </a:lnTo>
                <a:lnTo>
                  <a:pt x="29197" y="26200"/>
                </a:lnTo>
                <a:lnTo>
                  <a:pt x="31445" y="32181"/>
                </a:lnTo>
                <a:lnTo>
                  <a:pt x="33502" y="37807"/>
                </a:lnTo>
                <a:lnTo>
                  <a:pt x="33693" y="38366"/>
                </a:lnTo>
                <a:lnTo>
                  <a:pt x="34442" y="44361"/>
                </a:lnTo>
                <a:lnTo>
                  <a:pt x="35179" y="49784"/>
                </a:lnTo>
                <a:lnTo>
                  <a:pt x="35179" y="50342"/>
                </a:lnTo>
                <a:lnTo>
                  <a:pt x="34442" y="55778"/>
                </a:lnTo>
                <a:lnTo>
                  <a:pt x="33693" y="60261"/>
                </a:lnTo>
                <a:lnTo>
                  <a:pt x="33502" y="61010"/>
                </a:lnTo>
                <a:lnTo>
                  <a:pt x="31445" y="6513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4327587" y="6418798"/>
            <a:ext cx="46977" cy="87033"/>
          </a:xfrm>
          <a:custGeom>
            <a:avLst/>
            <a:gdLst/>
            <a:ahLst/>
            <a:cxnLst/>
            <a:rect l="l" t="t" r="r" b="b"/>
            <a:pathLst>
              <a:path w="46977" h="87033">
                <a:moveTo>
                  <a:pt x="41922" y="87033"/>
                </a:moveTo>
                <a:lnTo>
                  <a:pt x="44729" y="81610"/>
                </a:lnTo>
                <a:lnTo>
                  <a:pt x="45110" y="80479"/>
                </a:lnTo>
                <a:lnTo>
                  <a:pt x="46037" y="74498"/>
                </a:lnTo>
                <a:lnTo>
                  <a:pt x="46977" y="67373"/>
                </a:lnTo>
                <a:lnTo>
                  <a:pt x="46977" y="66446"/>
                </a:lnTo>
                <a:lnTo>
                  <a:pt x="46037" y="59334"/>
                </a:lnTo>
                <a:lnTo>
                  <a:pt x="44919" y="51282"/>
                </a:lnTo>
                <a:lnTo>
                  <a:pt x="44729" y="50546"/>
                </a:lnTo>
                <a:lnTo>
                  <a:pt x="41922" y="42862"/>
                </a:lnTo>
                <a:lnTo>
                  <a:pt x="39115" y="35001"/>
                </a:lnTo>
                <a:lnTo>
                  <a:pt x="38925" y="34442"/>
                </a:lnTo>
                <a:lnTo>
                  <a:pt x="34429" y="27330"/>
                </a:lnTo>
                <a:lnTo>
                  <a:pt x="30124" y="20408"/>
                </a:lnTo>
                <a:lnTo>
                  <a:pt x="29946" y="19850"/>
                </a:lnTo>
                <a:lnTo>
                  <a:pt x="24142" y="14046"/>
                </a:lnTo>
                <a:lnTo>
                  <a:pt x="19088" y="8801"/>
                </a:lnTo>
                <a:lnTo>
                  <a:pt x="18529" y="8242"/>
                </a:lnTo>
                <a:lnTo>
                  <a:pt x="12344" y="4686"/>
                </a:lnTo>
                <a:lnTo>
                  <a:pt x="7111" y="1498"/>
                </a:lnTo>
                <a:lnTo>
                  <a:pt x="5994" y="113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4301007" y="6435646"/>
            <a:ext cx="19659" cy="12915"/>
          </a:xfrm>
          <a:custGeom>
            <a:avLst/>
            <a:gdLst/>
            <a:ahLst/>
            <a:cxnLst/>
            <a:rect l="l" t="t" r="r" b="b"/>
            <a:pathLst>
              <a:path w="19659" h="12915">
                <a:moveTo>
                  <a:pt x="0" y="12915"/>
                </a:moveTo>
                <a:lnTo>
                  <a:pt x="4495" y="5054"/>
                </a:lnTo>
                <a:lnTo>
                  <a:pt x="11226" y="558"/>
                </a:lnTo>
                <a:lnTo>
                  <a:pt x="1965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4320661" y="6500779"/>
            <a:ext cx="48844" cy="16840"/>
          </a:xfrm>
          <a:custGeom>
            <a:avLst/>
            <a:gdLst/>
            <a:ahLst/>
            <a:cxnLst/>
            <a:rect l="l" t="t" r="r" b="b"/>
            <a:pathLst>
              <a:path w="48844" h="16840">
                <a:moveTo>
                  <a:pt x="31445" y="0"/>
                </a:moveTo>
                <a:lnTo>
                  <a:pt x="25831" y="6362"/>
                </a:lnTo>
                <a:lnTo>
                  <a:pt x="18148" y="8801"/>
                </a:lnTo>
                <a:lnTo>
                  <a:pt x="9169" y="7493"/>
                </a:lnTo>
                <a:lnTo>
                  <a:pt x="0" y="2057"/>
                </a:lnTo>
                <a:lnTo>
                  <a:pt x="6921" y="7670"/>
                </a:lnTo>
                <a:lnTo>
                  <a:pt x="19278" y="14782"/>
                </a:lnTo>
                <a:lnTo>
                  <a:pt x="31064" y="16840"/>
                </a:lnTo>
                <a:lnTo>
                  <a:pt x="41363" y="13474"/>
                </a:lnTo>
                <a:lnTo>
                  <a:pt x="48844" y="505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4299506" y="6418802"/>
            <a:ext cx="28079" cy="40246"/>
          </a:xfrm>
          <a:custGeom>
            <a:avLst/>
            <a:gdLst/>
            <a:ahLst/>
            <a:cxnLst/>
            <a:rect l="l" t="t" r="r" b="b"/>
            <a:pathLst>
              <a:path w="28079" h="40246">
                <a:moveTo>
                  <a:pt x="28079" y="0"/>
                </a:moveTo>
                <a:lnTo>
                  <a:pt x="16852" y="749"/>
                </a:lnTo>
                <a:lnTo>
                  <a:pt x="7861" y="6743"/>
                </a:lnTo>
                <a:lnTo>
                  <a:pt x="2070" y="17221"/>
                </a:lnTo>
                <a:lnTo>
                  <a:pt x="0" y="31445"/>
                </a:lnTo>
                <a:lnTo>
                  <a:pt x="0" y="4024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4316360" y="6351427"/>
            <a:ext cx="142049" cy="68122"/>
          </a:xfrm>
          <a:custGeom>
            <a:avLst/>
            <a:gdLst/>
            <a:ahLst/>
            <a:cxnLst/>
            <a:rect l="l" t="t" r="r" b="b"/>
            <a:pathLst>
              <a:path w="142049" h="68122">
                <a:moveTo>
                  <a:pt x="0" y="68122"/>
                </a:moveTo>
                <a:lnTo>
                  <a:pt x="1420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4362023" y="6446130"/>
            <a:ext cx="142049" cy="68122"/>
          </a:xfrm>
          <a:custGeom>
            <a:avLst/>
            <a:gdLst/>
            <a:ahLst/>
            <a:cxnLst/>
            <a:rect l="l" t="t" r="r" b="b"/>
            <a:pathLst>
              <a:path w="142049" h="68122">
                <a:moveTo>
                  <a:pt x="0" y="68122"/>
                </a:moveTo>
                <a:lnTo>
                  <a:pt x="14204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4637713" y="6148918"/>
            <a:ext cx="242925" cy="116598"/>
          </a:xfrm>
          <a:custGeom>
            <a:avLst/>
            <a:gdLst/>
            <a:ahLst/>
            <a:cxnLst/>
            <a:rect l="l" t="t" r="r" b="b"/>
            <a:pathLst>
              <a:path w="242925" h="116598">
                <a:moveTo>
                  <a:pt x="0" y="116598"/>
                </a:moveTo>
                <a:lnTo>
                  <a:pt x="24292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4715574" y="6243246"/>
            <a:ext cx="211112" cy="101447"/>
          </a:xfrm>
          <a:custGeom>
            <a:avLst/>
            <a:gdLst/>
            <a:ahLst/>
            <a:cxnLst/>
            <a:rect l="l" t="t" r="r" b="b"/>
            <a:pathLst>
              <a:path w="211112" h="101447">
                <a:moveTo>
                  <a:pt x="211112" y="0"/>
                </a:moveTo>
                <a:lnTo>
                  <a:pt x="0" y="10144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4855005" y="6718260"/>
            <a:ext cx="2057" cy="4114"/>
          </a:xfrm>
          <a:custGeom>
            <a:avLst/>
            <a:gdLst/>
            <a:ahLst/>
            <a:cxnLst/>
            <a:rect l="l" t="t" r="r" b="b"/>
            <a:pathLst>
              <a:path w="2057" h="4114">
                <a:moveTo>
                  <a:pt x="0" y="4114"/>
                </a:moveTo>
                <a:lnTo>
                  <a:pt x="381" y="3924"/>
                </a:lnTo>
                <a:lnTo>
                  <a:pt x="558" y="3733"/>
                </a:lnTo>
                <a:lnTo>
                  <a:pt x="939" y="3365"/>
                </a:lnTo>
                <a:lnTo>
                  <a:pt x="1117" y="2997"/>
                </a:lnTo>
                <a:lnTo>
                  <a:pt x="1498" y="2616"/>
                </a:lnTo>
                <a:lnTo>
                  <a:pt x="1689" y="2057"/>
                </a:lnTo>
                <a:lnTo>
                  <a:pt x="1866" y="1498"/>
                </a:lnTo>
                <a:lnTo>
                  <a:pt x="1866" y="1117"/>
                </a:lnTo>
                <a:lnTo>
                  <a:pt x="2057" y="558"/>
                </a:lnTo>
                <a:lnTo>
                  <a:pt x="186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4843029" y="6718824"/>
            <a:ext cx="11976" cy="20396"/>
          </a:xfrm>
          <a:custGeom>
            <a:avLst/>
            <a:gdLst/>
            <a:ahLst/>
            <a:cxnLst/>
            <a:rect l="l" t="t" r="r" b="b"/>
            <a:pathLst>
              <a:path w="11976" h="20396">
                <a:moveTo>
                  <a:pt x="558" y="20396"/>
                </a:moveTo>
                <a:lnTo>
                  <a:pt x="5613" y="19456"/>
                </a:lnTo>
                <a:lnTo>
                  <a:pt x="11976" y="355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4849200" y="6738472"/>
            <a:ext cx="381" cy="0"/>
          </a:xfrm>
          <a:custGeom>
            <a:avLst/>
            <a:gdLst/>
            <a:ahLst/>
            <a:cxnLst/>
            <a:rect l="l" t="t" r="r" b="b"/>
            <a:pathLst>
              <a:path w="380" h="0">
                <a:moveTo>
                  <a:pt x="190" y="0"/>
                </a:moveTo>
                <a:lnTo>
                  <a:pt x="380" y="0"/>
                </a:lnTo>
                <a:lnTo>
                  <a:pt x="0" y="0"/>
                </a:lnTo>
                <a:lnTo>
                  <a:pt x="19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4848644" y="6720498"/>
            <a:ext cx="9359" cy="17970"/>
          </a:xfrm>
          <a:custGeom>
            <a:avLst/>
            <a:gdLst/>
            <a:ahLst/>
            <a:cxnLst/>
            <a:rect l="l" t="t" r="r" b="b"/>
            <a:pathLst>
              <a:path w="9359" h="17970">
                <a:moveTo>
                  <a:pt x="2616" y="16662"/>
                </a:moveTo>
                <a:lnTo>
                  <a:pt x="2425" y="16852"/>
                </a:lnTo>
                <a:lnTo>
                  <a:pt x="2057" y="17221"/>
                </a:lnTo>
                <a:lnTo>
                  <a:pt x="1498" y="17780"/>
                </a:lnTo>
                <a:lnTo>
                  <a:pt x="558" y="17970"/>
                </a:lnTo>
                <a:lnTo>
                  <a:pt x="368" y="17970"/>
                </a:lnTo>
                <a:lnTo>
                  <a:pt x="0" y="17780"/>
                </a:lnTo>
                <a:lnTo>
                  <a:pt x="1117" y="17780"/>
                </a:lnTo>
                <a:lnTo>
                  <a:pt x="1117" y="17602"/>
                </a:lnTo>
                <a:lnTo>
                  <a:pt x="1866" y="17221"/>
                </a:lnTo>
                <a:lnTo>
                  <a:pt x="2616" y="16662"/>
                </a:lnTo>
                <a:lnTo>
                  <a:pt x="2997" y="15913"/>
                </a:lnTo>
                <a:lnTo>
                  <a:pt x="9359" y="0"/>
                </a:lnTo>
                <a:lnTo>
                  <a:pt x="8978" y="762"/>
                </a:lnTo>
                <a:lnTo>
                  <a:pt x="8229" y="1498"/>
                </a:lnTo>
                <a:lnTo>
                  <a:pt x="7302" y="1879"/>
                </a:lnTo>
                <a:lnTo>
                  <a:pt x="6362" y="187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4842461" y="6696174"/>
            <a:ext cx="14414" cy="22085"/>
          </a:xfrm>
          <a:custGeom>
            <a:avLst/>
            <a:gdLst/>
            <a:ahLst/>
            <a:cxnLst/>
            <a:rect l="l" t="t" r="r" b="b"/>
            <a:pathLst>
              <a:path w="14414" h="22085">
                <a:moveTo>
                  <a:pt x="14414" y="22085"/>
                </a:moveTo>
                <a:lnTo>
                  <a:pt x="13665" y="4114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4843593" y="6738472"/>
            <a:ext cx="5422" cy="1117"/>
          </a:xfrm>
          <a:custGeom>
            <a:avLst/>
            <a:gdLst/>
            <a:ahLst/>
            <a:cxnLst/>
            <a:rect l="l" t="t" r="r" b="b"/>
            <a:pathLst>
              <a:path w="5422" h="1117">
                <a:moveTo>
                  <a:pt x="5422" y="0"/>
                </a:moveTo>
                <a:lnTo>
                  <a:pt x="0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4843026" y="6714142"/>
            <a:ext cx="15163" cy="6362"/>
          </a:xfrm>
          <a:custGeom>
            <a:avLst/>
            <a:gdLst/>
            <a:ahLst/>
            <a:cxnLst/>
            <a:rect l="l" t="t" r="r" b="b"/>
            <a:pathLst>
              <a:path w="15163" h="6362">
                <a:moveTo>
                  <a:pt x="0" y="0"/>
                </a:moveTo>
                <a:lnTo>
                  <a:pt x="13855" y="4114"/>
                </a:lnTo>
                <a:lnTo>
                  <a:pt x="14592" y="4495"/>
                </a:lnTo>
                <a:lnTo>
                  <a:pt x="14973" y="4864"/>
                </a:lnTo>
                <a:lnTo>
                  <a:pt x="15163" y="5232"/>
                </a:lnTo>
                <a:lnTo>
                  <a:pt x="14973" y="5994"/>
                </a:lnTo>
                <a:lnTo>
                  <a:pt x="14973" y="636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4842463" y="6694679"/>
            <a:ext cx="15722" cy="24701"/>
          </a:xfrm>
          <a:custGeom>
            <a:avLst/>
            <a:gdLst/>
            <a:ahLst/>
            <a:cxnLst/>
            <a:rect l="l" t="t" r="r" b="b"/>
            <a:pathLst>
              <a:path w="15722" h="24701">
                <a:moveTo>
                  <a:pt x="15722" y="24701"/>
                </a:moveTo>
                <a:lnTo>
                  <a:pt x="14782" y="6730"/>
                </a:lnTo>
                <a:lnTo>
                  <a:pt x="14604" y="6362"/>
                </a:lnTo>
                <a:lnTo>
                  <a:pt x="14223" y="5994"/>
                </a:lnTo>
                <a:lnTo>
                  <a:pt x="13665" y="5613"/>
                </a:lnTo>
                <a:lnTo>
                  <a:pt x="13474" y="4864"/>
                </a:lnTo>
                <a:lnTo>
                  <a:pt x="13106" y="4114"/>
                </a:lnTo>
                <a:lnTo>
                  <a:pt x="12547" y="373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4855002" y="6698416"/>
            <a:ext cx="2247" cy="2997"/>
          </a:xfrm>
          <a:custGeom>
            <a:avLst/>
            <a:gdLst/>
            <a:ahLst/>
            <a:cxnLst/>
            <a:rect l="l" t="t" r="r" b="b"/>
            <a:pathLst>
              <a:path w="2247" h="2997">
                <a:moveTo>
                  <a:pt x="2247" y="2997"/>
                </a:moveTo>
                <a:lnTo>
                  <a:pt x="2057" y="2247"/>
                </a:lnTo>
                <a:lnTo>
                  <a:pt x="2057" y="2057"/>
                </a:lnTo>
                <a:lnTo>
                  <a:pt x="1866" y="1498"/>
                </a:lnTo>
                <a:lnTo>
                  <a:pt x="1498" y="939"/>
                </a:lnTo>
                <a:lnTo>
                  <a:pt x="1308" y="749"/>
                </a:lnTo>
                <a:lnTo>
                  <a:pt x="749" y="380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5945778" y="6151161"/>
            <a:ext cx="39484" cy="76174"/>
          </a:xfrm>
          <a:custGeom>
            <a:avLst/>
            <a:gdLst/>
            <a:ahLst/>
            <a:cxnLst/>
            <a:rect l="l" t="t" r="r" b="b"/>
            <a:pathLst>
              <a:path w="39484" h="76174">
                <a:moveTo>
                  <a:pt x="1866" y="76174"/>
                </a:moveTo>
                <a:lnTo>
                  <a:pt x="368" y="71678"/>
                </a:lnTo>
                <a:lnTo>
                  <a:pt x="368" y="71119"/>
                </a:lnTo>
                <a:lnTo>
                  <a:pt x="177" y="66446"/>
                </a:lnTo>
                <a:lnTo>
                  <a:pt x="0" y="60083"/>
                </a:lnTo>
                <a:lnTo>
                  <a:pt x="0" y="59702"/>
                </a:lnTo>
                <a:lnTo>
                  <a:pt x="1117" y="53339"/>
                </a:lnTo>
                <a:lnTo>
                  <a:pt x="2247" y="46418"/>
                </a:lnTo>
                <a:lnTo>
                  <a:pt x="2425" y="46050"/>
                </a:lnTo>
                <a:lnTo>
                  <a:pt x="4851" y="39496"/>
                </a:lnTo>
                <a:lnTo>
                  <a:pt x="7289" y="32753"/>
                </a:lnTo>
                <a:lnTo>
                  <a:pt x="7480" y="32384"/>
                </a:lnTo>
                <a:lnTo>
                  <a:pt x="11036" y="26200"/>
                </a:lnTo>
                <a:lnTo>
                  <a:pt x="14592" y="20205"/>
                </a:lnTo>
                <a:lnTo>
                  <a:pt x="14960" y="20027"/>
                </a:lnTo>
                <a:lnTo>
                  <a:pt x="19456" y="14795"/>
                </a:lnTo>
                <a:lnTo>
                  <a:pt x="23761" y="9918"/>
                </a:lnTo>
                <a:lnTo>
                  <a:pt x="24142" y="9550"/>
                </a:lnTo>
                <a:lnTo>
                  <a:pt x="29197" y="5803"/>
                </a:lnTo>
                <a:lnTo>
                  <a:pt x="33870" y="2438"/>
                </a:lnTo>
                <a:lnTo>
                  <a:pt x="34239" y="2057"/>
                </a:lnTo>
                <a:lnTo>
                  <a:pt x="39484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5945590" y="6151164"/>
            <a:ext cx="39484" cy="66065"/>
          </a:xfrm>
          <a:custGeom>
            <a:avLst/>
            <a:gdLst/>
            <a:ahLst/>
            <a:cxnLst/>
            <a:rect l="l" t="t" r="r" b="b"/>
            <a:pathLst>
              <a:path w="39484" h="66065">
                <a:moveTo>
                  <a:pt x="39484" y="0"/>
                </a:moveTo>
                <a:lnTo>
                  <a:pt x="34251" y="2057"/>
                </a:lnTo>
                <a:lnTo>
                  <a:pt x="33680" y="2425"/>
                </a:lnTo>
                <a:lnTo>
                  <a:pt x="29184" y="5791"/>
                </a:lnTo>
                <a:lnTo>
                  <a:pt x="23952" y="9537"/>
                </a:lnTo>
                <a:lnTo>
                  <a:pt x="23583" y="9918"/>
                </a:lnTo>
                <a:lnTo>
                  <a:pt x="19456" y="14782"/>
                </a:lnTo>
                <a:lnTo>
                  <a:pt x="14782" y="19837"/>
                </a:lnTo>
                <a:lnTo>
                  <a:pt x="14592" y="20205"/>
                </a:lnTo>
                <a:lnTo>
                  <a:pt x="11036" y="26200"/>
                </a:lnTo>
                <a:lnTo>
                  <a:pt x="7480" y="32384"/>
                </a:lnTo>
                <a:lnTo>
                  <a:pt x="7302" y="32562"/>
                </a:lnTo>
                <a:lnTo>
                  <a:pt x="4864" y="39306"/>
                </a:lnTo>
                <a:lnTo>
                  <a:pt x="2425" y="45859"/>
                </a:lnTo>
                <a:lnTo>
                  <a:pt x="2235" y="46228"/>
                </a:lnTo>
                <a:lnTo>
                  <a:pt x="1117" y="52971"/>
                </a:lnTo>
                <a:lnTo>
                  <a:pt x="0" y="59334"/>
                </a:lnTo>
                <a:lnTo>
                  <a:pt x="0" y="59702"/>
                </a:lnTo>
                <a:lnTo>
                  <a:pt x="190" y="660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5969538" y="6162583"/>
            <a:ext cx="39497" cy="78041"/>
          </a:xfrm>
          <a:custGeom>
            <a:avLst/>
            <a:gdLst/>
            <a:ahLst/>
            <a:cxnLst/>
            <a:rect l="l" t="t" r="r" b="b"/>
            <a:pathLst>
              <a:path w="39497" h="78041">
                <a:moveTo>
                  <a:pt x="2247" y="78041"/>
                </a:moveTo>
                <a:lnTo>
                  <a:pt x="749" y="72428"/>
                </a:lnTo>
                <a:lnTo>
                  <a:pt x="749" y="72250"/>
                </a:lnTo>
                <a:lnTo>
                  <a:pt x="190" y="66446"/>
                </a:lnTo>
                <a:lnTo>
                  <a:pt x="0" y="64566"/>
                </a:lnTo>
                <a:lnTo>
                  <a:pt x="381" y="64376"/>
                </a:lnTo>
                <a:lnTo>
                  <a:pt x="381" y="62318"/>
                </a:lnTo>
                <a:lnTo>
                  <a:pt x="749" y="57645"/>
                </a:lnTo>
                <a:lnTo>
                  <a:pt x="190" y="57454"/>
                </a:lnTo>
                <a:lnTo>
                  <a:pt x="1130" y="53149"/>
                </a:lnTo>
                <a:lnTo>
                  <a:pt x="2438" y="46405"/>
                </a:lnTo>
                <a:lnTo>
                  <a:pt x="2438" y="46037"/>
                </a:lnTo>
                <a:lnTo>
                  <a:pt x="4864" y="39484"/>
                </a:lnTo>
                <a:lnTo>
                  <a:pt x="7302" y="32753"/>
                </a:lnTo>
                <a:lnTo>
                  <a:pt x="11049" y="26200"/>
                </a:lnTo>
                <a:lnTo>
                  <a:pt x="14605" y="20205"/>
                </a:lnTo>
                <a:lnTo>
                  <a:pt x="14782" y="20027"/>
                </a:lnTo>
                <a:lnTo>
                  <a:pt x="19469" y="14782"/>
                </a:lnTo>
                <a:lnTo>
                  <a:pt x="23774" y="9918"/>
                </a:lnTo>
                <a:lnTo>
                  <a:pt x="23952" y="9537"/>
                </a:lnTo>
                <a:lnTo>
                  <a:pt x="29197" y="5791"/>
                </a:lnTo>
                <a:lnTo>
                  <a:pt x="33883" y="2425"/>
                </a:lnTo>
                <a:lnTo>
                  <a:pt x="34251" y="2057"/>
                </a:lnTo>
                <a:lnTo>
                  <a:pt x="3949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6003044" y="6177737"/>
            <a:ext cx="39674" cy="77673"/>
          </a:xfrm>
          <a:custGeom>
            <a:avLst/>
            <a:gdLst/>
            <a:ahLst/>
            <a:cxnLst/>
            <a:rect l="l" t="t" r="r" b="b"/>
            <a:pathLst>
              <a:path w="39674" h="77673">
                <a:moveTo>
                  <a:pt x="0" y="77673"/>
                </a:moveTo>
                <a:lnTo>
                  <a:pt x="5422" y="75615"/>
                </a:lnTo>
                <a:lnTo>
                  <a:pt x="10477" y="72059"/>
                </a:lnTo>
                <a:lnTo>
                  <a:pt x="15532" y="68313"/>
                </a:lnTo>
                <a:lnTo>
                  <a:pt x="20218" y="63080"/>
                </a:lnTo>
                <a:lnTo>
                  <a:pt x="24701" y="57835"/>
                </a:lnTo>
                <a:lnTo>
                  <a:pt x="24892" y="57645"/>
                </a:lnTo>
                <a:lnTo>
                  <a:pt x="28448" y="51663"/>
                </a:lnTo>
                <a:lnTo>
                  <a:pt x="32181" y="45491"/>
                </a:lnTo>
                <a:lnTo>
                  <a:pt x="32181" y="45110"/>
                </a:lnTo>
                <a:lnTo>
                  <a:pt x="34810" y="38557"/>
                </a:lnTo>
                <a:lnTo>
                  <a:pt x="37249" y="32003"/>
                </a:lnTo>
                <a:lnTo>
                  <a:pt x="37249" y="31635"/>
                </a:lnTo>
                <a:lnTo>
                  <a:pt x="38557" y="24701"/>
                </a:lnTo>
                <a:lnTo>
                  <a:pt x="39674" y="18529"/>
                </a:lnTo>
                <a:lnTo>
                  <a:pt x="39674" y="17970"/>
                </a:lnTo>
                <a:lnTo>
                  <a:pt x="39293" y="11607"/>
                </a:lnTo>
                <a:lnTo>
                  <a:pt x="39116" y="5994"/>
                </a:lnTo>
                <a:lnTo>
                  <a:pt x="39116" y="5435"/>
                </a:lnTo>
                <a:lnTo>
                  <a:pt x="3742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5970291" y="6163142"/>
            <a:ext cx="39306" cy="77482"/>
          </a:xfrm>
          <a:custGeom>
            <a:avLst/>
            <a:gdLst/>
            <a:ahLst/>
            <a:cxnLst/>
            <a:rect l="l" t="t" r="r" b="b"/>
            <a:pathLst>
              <a:path w="39306" h="77482">
                <a:moveTo>
                  <a:pt x="2247" y="77482"/>
                </a:moveTo>
                <a:lnTo>
                  <a:pt x="736" y="71869"/>
                </a:lnTo>
                <a:lnTo>
                  <a:pt x="736" y="71691"/>
                </a:lnTo>
                <a:lnTo>
                  <a:pt x="177" y="65887"/>
                </a:lnTo>
                <a:lnTo>
                  <a:pt x="0" y="64007"/>
                </a:lnTo>
                <a:lnTo>
                  <a:pt x="368" y="63817"/>
                </a:lnTo>
                <a:lnTo>
                  <a:pt x="368" y="61760"/>
                </a:lnTo>
                <a:lnTo>
                  <a:pt x="736" y="57264"/>
                </a:lnTo>
                <a:lnTo>
                  <a:pt x="177" y="57086"/>
                </a:lnTo>
                <a:lnTo>
                  <a:pt x="1117" y="52781"/>
                </a:lnTo>
                <a:lnTo>
                  <a:pt x="2247" y="46037"/>
                </a:lnTo>
                <a:lnTo>
                  <a:pt x="2247" y="45669"/>
                </a:lnTo>
                <a:lnTo>
                  <a:pt x="4673" y="39115"/>
                </a:lnTo>
                <a:lnTo>
                  <a:pt x="7302" y="32562"/>
                </a:lnTo>
                <a:lnTo>
                  <a:pt x="7670" y="32372"/>
                </a:lnTo>
                <a:lnTo>
                  <a:pt x="11036" y="26009"/>
                </a:lnTo>
                <a:lnTo>
                  <a:pt x="12166" y="23952"/>
                </a:lnTo>
                <a:lnTo>
                  <a:pt x="12534" y="24142"/>
                </a:lnTo>
                <a:lnTo>
                  <a:pt x="13843" y="22085"/>
                </a:lnTo>
                <a:lnTo>
                  <a:pt x="16662" y="18338"/>
                </a:lnTo>
                <a:lnTo>
                  <a:pt x="16281" y="17970"/>
                </a:lnTo>
                <a:lnTo>
                  <a:pt x="19278" y="14604"/>
                </a:lnTo>
                <a:lnTo>
                  <a:pt x="23774" y="9918"/>
                </a:lnTo>
                <a:lnTo>
                  <a:pt x="23774" y="9537"/>
                </a:lnTo>
                <a:lnTo>
                  <a:pt x="29006" y="5803"/>
                </a:lnTo>
                <a:lnTo>
                  <a:pt x="33502" y="2425"/>
                </a:lnTo>
                <a:lnTo>
                  <a:pt x="34061" y="2057"/>
                </a:lnTo>
                <a:lnTo>
                  <a:pt x="39306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6003229" y="6189532"/>
            <a:ext cx="39306" cy="65684"/>
          </a:xfrm>
          <a:custGeom>
            <a:avLst/>
            <a:gdLst/>
            <a:ahLst/>
            <a:cxnLst/>
            <a:rect l="l" t="t" r="r" b="b"/>
            <a:pathLst>
              <a:path w="39306" h="65684">
                <a:moveTo>
                  <a:pt x="39115" y="0"/>
                </a:moveTo>
                <a:lnTo>
                  <a:pt x="39306" y="6362"/>
                </a:lnTo>
                <a:lnTo>
                  <a:pt x="39306" y="6731"/>
                </a:lnTo>
                <a:lnTo>
                  <a:pt x="38176" y="13093"/>
                </a:lnTo>
                <a:lnTo>
                  <a:pt x="37058" y="19837"/>
                </a:lnTo>
                <a:lnTo>
                  <a:pt x="37058" y="20205"/>
                </a:lnTo>
                <a:lnTo>
                  <a:pt x="34620" y="26758"/>
                </a:lnTo>
                <a:lnTo>
                  <a:pt x="32003" y="33312"/>
                </a:lnTo>
                <a:lnTo>
                  <a:pt x="31813" y="33680"/>
                </a:lnTo>
                <a:lnTo>
                  <a:pt x="28257" y="39674"/>
                </a:lnTo>
                <a:lnTo>
                  <a:pt x="24701" y="45669"/>
                </a:lnTo>
                <a:lnTo>
                  <a:pt x="24510" y="46037"/>
                </a:lnTo>
                <a:lnTo>
                  <a:pt x="20027" y="51282"/>
                </a:lnTo>
                <a:lnTo>
                  <a:pt x="15722" y="55968"/>
                </a:lnTo>
                <a:lnTo>
                  <a:pt x="15532" y="56337"/>
                </a:lnTo>
                <a:lnTo>
                  <a:pt x="10299" y="60071"/>
                </a:lnTo>
                <a:lnTo>
                  <a:pt x="5803" y="63449"/>
                </a:lnTo>
                <a:lnTo>
                  <a:pt x="5245" y="63639"/>
                </a:lnTo>
                <a:lnTo>
                  <a:pt x="0" y="656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6011092" y="6185225"/>
            <a:ext cx="26009" cy="58394"/>
          </a:xfrm>
          <a:custGeom>
            <a:avLst/>
            <a:gdLst/>
            <a:ahLst/>
            <a:cxnLst/>
            <a:rect l="l" t="t" r="r" b="b"/>
            <a:pathLst>
              <a:path w="26009" h="58394">
                <a:moveTo>
                  <a:pt x="0" y="58394"/>
                </a:moveTo>
                <a:lnTo>
                  <a:pt x="4495" y="55956"/>
                </a:lnTo>
                <a:lnTo>
                  <a:pt x="4864" y="55587"/>
                </a:lnTo>
                <a:lnTo>
                  <a:pt x="8610" y="52031"/>
                </a:lnTo>
                <a:lnTo>
                  <a:pt x="12725" y="47917"/>
                </a:lnTo>
                <a:lnTo>
                  <a:pt x="16281" y="42494"/>
                </a:lnTo>
                <a:lnTo>
                  <a:pt x="19469" y="37426"/>
                </a:lnTo>
                <a:lnTo>
                  <a:pt x="21894" y="31445"/>
                </a:lnTo>
                <a:lnTo>
                  <a:pt x="24142" y="25831"/>
                </a:lnTo>
                <a:lnTo>
                  <a:pt x="24142" y="25450"/>
                </a:lnTo>
                <a:lnTo>
                  <a:pt x="25082" y="19469"/>
                </a:lnTo>
                <a:lnTo>
                  <a:pt x="25831" y="14224"/>
                </a:lnTo>
                <a:lnTo>
                  <a:pt x="26009" y="13665"/>
                </a:lnTo>
                <a:lnTo>
                  <a:pt x="25450" y="8420"/>
                </a:lnTo>
                <a:lnTo>
                  <a:pt x="24892" y="4305"/>
                </a:lnTo>
                <a:lnTo>
                  <a:pt x="24701" y="3556"/>
                </a:lnTo>
                <a:lnTo>
                  <a:pt x="2301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5982649" y="6176056"/>
            <a:ext cx="30124" cy="56896"/>
          </a:xfrm>
          <a:custGeom>
            <a:avLst/>
            <a:gdLst/>
            <a:ahLst/>
            <a:cxnLst/>
            <a:rect l="l" t="t" r="r" b="b"/>
            <a:pathLst>
              <a:path w="30124" h="56896">
                <a:moveTo>
                  <a:pt x="30124" y="0"/>
                </a:moveTo>
                <a:lnTo>
                  <a:pt x="25628" y="1689"/>
                </a:lnTo>
                <a:lnTo>
                  <a:pt x="25069" y="1866"/>
                </a:lnTo>
                <a:lnTo>
                  <a:pt x="21323" y="4864"/>
                </a:lnTo>
                <a:lnTo>
                  <a:pt x="16827" y="8051"/>
                </a:lnTo>
                <a:lnTo>
                  <a:pt x="16459" y="8420"/>
                </a:lnTo>
                <a:lnTo>
                  <a:pt x="13093" y="12915"/>
                </a:lnTo>
                <a:lnTo>
                  <a:pt x="9156" y="17589"/>
                </a:lnTo>
                <a:lnTo>
                  <a:pt x="8978" y="17780"/>
                </a:lnTo>
                <a:lnTo>
                  <a:pt x="6350" y="23202"/>
                </a:lnTo>
                <a:lnTo>
                  <a:pt x="3543" y="28638"/>
                </a:lnTo>
                <a:lnTo>
                  <a:pt x="3352" y="29006"/>
                </a:lnTo>
                <a:lnTo>
                  <a:pt x="1866" y="35001"/>
                </a:lnTo>
                <a:lnTo>
                  <a:pt x="368" y="40424"/>
                </a:lnTo>
                <a:lnTo>
                  <a:pt x="177" y="40982"/>
                </a:lnTo>
                <a:lnTo>
                  <a:pt x="0" y="46596"/>
                </a:lnTo>
                <a:lnTo>
                  <a:pt x="0" y="51663"/>
                </a:lnTo>
                <a:lnTo>
                  <a:pt x="0" y="52222"/>
                </a:lnTo>
                <a:lnTo>
                  <a:pt x="1117" y="5689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5985070" y="6149285"/>
            <a:ext cx="19291" cy="2070"/>
          </a:xfrm>
          <a:custGeom>
            <a:avLst/>
            <a:gdLst/>
            <a:ahLst/>
            <a:cxnLst/>
            <a:rect l="l" t="t" r="r" b="b"/>
            <a:pathLst>
              <a:path w="19291" h="2070">
                <a:moveTo>
                  <a:pt x="190" y="1879"/>
                </a:moveTo>
                <a:lnTo>
                  <a:pt x="10299" y="0"/>
                </a:lnTo>
                <a:lnTo>
                  <a:pt x="19291" y="2070"/>
                </a:lnTo>
                <a:lnTo>
                  <a:pt x="10109" y="0"/>
                </a:lnTo>
                <a:lnTo>
                  <a:pt x="0" y="187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5945775" y="6217229"/>
            <a:ext cx="14224" cy="26771"/>
          </a:xfrm>
          <a:custGeom>
            <a:avLst/>
            <a:gdLst/>
            <a:ahLst/>
            <a:cxnLst/>
            <a:rect l="l" t="t" r="r" b="b"/>
            <a:pathLst>
              <a:path w="14224" h="26771">
                <a:moveTo>
                  <a:pt x="0" y="0"/>
                </a:moveTo>
                <a:lnTo>
                  <a:pt x="0" y="190"/>
                </a:lnTo>
                <a:lnTo>
                  <a:pt x="2057" y="11798"/>
                </a:lnTo>
                <a:lnTo>
                  <a:pt x="6743" y="20777"/>
                </a:lnTo>
                <a:lnTo>
                  <a:pt x="6921" y="20967"/>
                </a:lnTo>
                <a:lnTo>
                  <a:pt x="14224" y="26771"/>
                </a:lnTo>
                <a:lnTo>
                  <a:pt x="7112" y="20967"/>
                </a:lnTo>
                <a:lnTo>
                  <a:pt x="2247" y="11976"/>
                </a:lnTo>
                <a:lnTo>
                  <a:pt x="1866" y="1010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5959999" y="6240628"/>
            <a:ext cx="23774" cy="14782"/>
          </a:xfrm>
          <a:custGeom>
            <a:avLst/>
            <a:gdLst/>
            <a:ahLst/>
            <a:cxnLst/>
            <a:rect l="l" t="t" r="r" b="b"/>
            <a:pathLst>
              <a:path w="23774" h="14782">
                <a:moveTo>
                  <a:pt x="0" y="3365"/>
                </a:moveTo>
                <a:lnTo>
                  <a:pt x="23774" y="14782"/>
                </a:lnTo>
                <a:lnTo>
                  <a:pt x="16649" y="8978"/>
                </a:lnTo>
                <a:lnTo>
                  <a:pt x="1178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6004349" y="6151352"/>
            <a:ext cx="23774" cy="11417"/>
          </a:xfrm>
          <a:custGeom>
            <a:avLst/>
            <a:gdLst/>
            <a:ahLst/>
            <a:cxnLst/>
            <a:rect l="l" t="t" r="r" b="b"/>
            <a:pathLst>
              <a:path w="23774" h="11417">
                <a:moveTo>
                  <a:pt x="4686" y="11226"/>
                </a:moveTo>
                <a:lnTo>
                  <a:pt x="14782" y="9347"/>
                </a:lnTo>
                <a:lnTo>
                  <a:pt x="23774" y="1141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5983766" y="6255410"/>
            <a:ext cx="19278" cy="2057"/>
          </a:xfrm>
          <a:custGeom>
            <a:avLst/>
            <a:gdLst/>
            <a:ahLst/>
            <a:cxnLst/>
            <a:rect l="l" t="t" r="r" b="b"/>
            <a:pathLst>
              <a:path w="19278" h="2057">
                <a:moveTo>
                  <a:pt x="0" y="0"/>
                </a:moveTo>
                <a:lnTo>
                  <a:pt x="9169" y="2057"/>
                </a:lnTo>
                <a:lnTo>
                  <a:pt x="192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6028117" y="6162766"/>
            <a:ext cx="12357" cy="14973"/>
          </a:xfrm>
          <a:custGeom>
            <a:avLst/>
            <a:gdLst/>
            <a:ahLst/>
            <a:cxnLst/>
            <a:rect l="l" t="t" r="r" b="b"/>
            <a:pathLst>
              <a:path w="12357" h="14973">
                <a:moveTo>
                  <a:pt x="12357" y="14973"/>
                </a:moveTo>
                <a:lnTo>
                  <a:pt x="7493" y="5994"/>
                </a:lnTo>
                <a:lnTo>
                  <a:pt x="7302" y="580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5972535" y="6240630"/>
            <a:ext cx="16471" cy="15532"/>
          </a:xfrm>
          <a:custGeom>
            <a:avLst/>
            <a:gdLst/>
            <a:ahLst/>
            <a:cxnLst/>
            <a:rect l="l" t="t" r="r" b="b"/>
            <a:pathLst>
              <a:path w="16471" h="15532">
                <a:moveTo>
                  <a:pt x="16471" y="15532"/>
                </a:moveTo>
                <a:lnTo>
                  <a:pt x="11785" y="14592"/>
                </a:lnTo>
                <a:lnTo>
                  <a:pt x="4673" y="878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6009595" y="6161261"/>
            <a:ext cx="32753" cy="28270"/>
          </a:xfrm>
          <a:custGeom>
            <a:avLst/>
            <a:gdLst/>
            <a:ahLst/>
            <a:cxnLst/>
            <a:rect l="l" t="t" r="r" b="b"/>
            <a:pathLst>
              <a:path w="32753" h="28270">
                <a:moveTo>
                  <a:pt x="0" y="1879"/>
                </a:moveTo>
                <a:lnTo>
                  <a:pt x="9918" y="0"/>
                </a:lnTo>
                <a:lnTo>
                  <a:pt x="18897" y="2070"/>
                </a:lnTo>
                <a:lnTo>
                  <a:pt x="26009" y="7683"/>
                </a:lnTo>
                <a:lnTo>
                  <a:pt x="30683" y="16662"/>
                </a:lnTo>
                <a:lnTo>
                  <a:pt x="32004" y="23964"/>
                </a:lnTo>
                <a:lnTo>
                  <a:pt x="32753" y="2827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5989007" y="6255223"/>
            <a:ext cx="14224" cy="2057"/>
          </a:xfrm>
          <a:custGeom>
            <a:avLst/>
            <a:gdLst/>
            <a:ahLst/>
            <a:cxnLst/>
            <a:rect l="l" t="t" r="r" b="b"/>
            <a:pathLst>
              <a:path w="14224" h="2057">
                <a:moveTo>
                  <a:pt x="14224" y="0"/>
                </a:moveTo>
                <a:lnTo>
                  <a:pt x="4305" y="2057"/>
                </a:lnTo>
                <a:lnTo>
                  <a:pt x="0" y="93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5983766" y="6232951"/>
            <a:ext cx="27330" cy="13665"/>
          </a:xfrm>
          <a:custGeom>
            <a:avLst/>
            <a:gdLst/>
            <a:ahLst/>
            <a:cxnLst/>
            <a:rect l="l" t="t" r="r" b="b"/>
            <a:pathLst>
              <a:path w="27330" h="13665">
                <a:moveTo>
                  <a:pt x="0" y="0"/>
                </a:moveTo>
                <a:lnTo>
                  <a:pt x="4114" y="8051"/>
                </a:lnTo>
                <a:lnTo>
                  <a:pt x="10490" y="12725"/>
                </a:lnTo>
                <a:lnTo>
                  <a:pt x="18338" y="13665"/>
                </a:lnTo>
                <a:lnTo>
                  <a:pt x="27330" y="1066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6012774" y="6174938"/>
            <a:ext cx="21336" cy="10287"/>
          </a:xfrm>
          <a:custGeom>
            <a:avLst/>
            <a:gdLst/>
            <a:ahLst/>
            <a:cxnLst/>
            <a:rect l="l" t="t" r="r" b="b"/>
            <a:pathLst>
              <a:path w="21336" h="10287">
                <a:moveTo>
                  <a:pt x="21336" y="10287"/>
                </a:moveTo>
                <a:lnTo>
                  <a:pt x="21145" y="9347"/>
                </a:lnTo>
                <a:lnTo>
                  <a:pt x="18719" y="5791"/>
                </a:lnTo>
                <a:lnTo>
                  <a:pt x="15913" y="2997"/>
                </a:lnTo>
                <a:lnTo>
                  <a:pt x="8610" y="0"/>
                </a:lnTo>
                <a:lnTo>
                  <a:pt x="0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5990501" y="6190467"/>
            <a:ext cx="26212" cy="46228"/>
          </a:xfrm>
          <a:custGeom>
            <a:avLst/>
            <a:gdLst/>
            <a:ahLst/>
            <a:cxnLst/>
            <a:rect l="l" t="t" r="r" b="b"/>
            <a:pathLst>
              <a:path w="26212" h="46227">
                <a:moveTo>
                  <a:pt x="6553" y="46227"/>
                </a:moveTo>
                <a:lnTo>
                  <a:pt x="5994" y="44170"/>
                </a:lnTo>
                <a:lnTo>
                  <a:pt x="17221" y="28447"/>
                </a:lnTo>
                <a:lnTo>
                  <a:pt x="25450" y="38557"/>
                </a:lnTo>
                <a:lnTo>
                  <a:pt x="26212" y="40805"/>
                </a:lnTo>
                <a:lnTo>
                  <a:pt x="17970" y="30695"/>
                </a:lnTo>
                <a:lnTo>
                  <a:pt x="6553" y="46227"/>
                </a:lnTo>
                <a:lnTo>
                  <a:pt x="0" y="38176"/>
                </a:lnTo>
                <a:lnTo>
                  <a:pt x="11417" y="22644"/>
                </a:lnTo>
                <a:lnTo>
                  <a:pt x="3187" y="12534"/>
                </a:lnTo>
                <a:lnTo>
                  <a:pt x="12166" y="0"/>
                </a:lnTo>
                <a:lnTo>
                  <a:pt x="20408" y="10109"/>
                </a:lnTo>
                <a:lnTo>
                  <a:pt x="19278" y="11417"/>
                </a:lnTo>
                <a:lnTo>
                  <a:pt x="7861" y="59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5991071" y="6227894"/>
            <a:ext cx="5422" cy="6743"/>
          </a:xfrm>
          <a:custGeom>
            <a:avLst/>
            <a:gdLst/>
            <a:ahLst/>
            <a:cxnLst/>
            <a:rect l="l" t="t" r="r" b="b"/>
            <a:pathLst>
              <a:path w="5422" h="6743">
                <a:moveTo>
                  <a:pt x="5422" y="6743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6002299" y="6202254"/>
            <a:ext cx="23393" cy="29006"/>
          </a:xfrm>
          <a:custGeom>
            <a:avLst/>
            <a:gdLst/>
            <a:ahLst/>
            <a:cxnLst/>
            <a:rect l="l" t="t" r="r" b="b"/>
            <a:pathLst>
              <a:path w="23393" h="29006">
                <a:moveTo>
                  <a:pt x="3924" y="15913"/>
                </a:moveTo>
                <a:lnTo>
                  <a:pt x="8039" y="10109"/>
                </a:lnTo>
                <a:lnTo>
                  <a:pt x="0" y="0"/>
                </a:lnTo>
                <a:lnTo>
                  <a:pt x="12915" y="6362"/>
                </a:lnTo>
                <a:lnTo>
                  <a:pt x="15151" y="6362"/>
                </a:lnTo>
                <a:lnTo>
                  <a:pt x="23393" y="16471"/>
                </a:lnTo>
                <a:lnTo>
                  <a:pt x="14414" y="290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5994252" y="6202253"/>
            <a:ext cx="8051" cy="10858"/>
          </a:xfrm>
          <a:custGeom>
            <a:avLst/>
            <a:gdLst/>
            <a:ahLst/>
            <a:cxnLst/>
            <a:rect l="l" t="t" r="r" b="b"/>
            <a:pathLst>
              <a:path w="8051" h="10858">
                <a:moveTo>
                  <a:pt x="7670" y="10858"/>
                </a:moveTo>
                <a:lnTo>
                  <a:pt x="8051" y="9918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6000244" y="6215358"/>
            <a:ext cx="8229" cy="5803"/>
          </a:xfrm>
          <a:custGeom>
            <a:avLst/>
            <a:gdLst/>
            <a:ahLst/>
            <a:cxnLst/>
            <a:rect l="l" t="t" r="r" b="b"/>
            <a:pathLst>
              <a:path w="8229" h="5803">
                <a:moveTo>
                  <a:pt x="8229" y="5803"/>
                </a:moveTo>
                <a:lnTo>
                  <a:pt x="7480" y="355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6001736" y="6191777"/>
            <a:ext cx="8051" cy="10109"/>
          </a:xfrm>
          <a:custGeom>
            <a:avLst/>
            <a:gdLst/>
            <a:ahLst/>
            <a:cxnLst/>
            <a:rect l="l" t="t" r="r" b="b"/>
            <a:pathLst>
              <a:path w="8051" h="10109">
                <a:moveTo>
                  <a:pt x="0" y="0"/>
                </a:moveTo>
                <a:lnTo>
                  <a:pt x="8051" y="1010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6002296" y="6199259"/>
            <a:ext cx="2057" cy="2997"/>
          </a:xfrm>
          <a:custGeom>
            <a:avLst/>
            <a:gdLst/>
            <a:ahLst/>
            <a:cxnLst/>
            <a:rect l="l" t="t" r="r" b="b"/>
            <a:pathLst>
              <a:path w="2057" h="2997">
                <a:moveTo>
                  <a:pt x="0" y="2997"/>
                </a:moveTo>
                <a:lnTo>
                  <a:pt x="2057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6010347" y="6212359"/>
            <a:ext cx="13106" cy="16662"/>
          </a:xfrm>
          <a:custGeom>
            <a:avLst/>
            <a:gdLst/>
            <a:ahLst/>
            <a:cxnLst/>
            <a:rect l="l" t="t" r="r" b="b"/>
            <a:pathLst>
              <a:path w="13106" h="16662">
                <a:moveTo>
                  <a:pt x="5613" y="16662"/>
                </a:moveTo>
                <a:lnTo>
                  <a:pt x="13106" y="6362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6015214" y="6189342"/>
            <a:ext cx="11417" cy="29387"/>
          </a:xfrm>
          <a:custGeom>
            <a:avLst/>
            <a:gdLst/>
            <a:ahLst/>
            <a:cxnLst/>
            <a:rect l="l" t="t" r="r" b="b"/>
            <a:pathLst>
              <a:path w="11417" h="29387">
                <a:moveTo>
                  <a:pt x="3924" y="0"/>
                </a:moveTo>
                <a:lnTo>
                  <a:pt x="11417" y="3556"/>
                </a:lnTo>
                <a:lnTo>
                  <a:pt x="0" y="19278"/>
                </a:lnTo>
                <a:lnTo>
                  <a:pt x="8229" y="29387"/>
                </a:lnTo>
                <a:lnTo>
                  <a:pt x="10477" y="2938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6010902" y="6184846"/>
            <a:ext cx="17970" cy="23774"/>
          </a:xfrm>
          <a:custGeom>
            <a:avLst/>
            <a:gdLst/>
            <a:ahLst/>
            <a:cxnLst/>
            <a:rect l="l" t="t" r="r" b="b"/>
            <a:pathLst>
              <a:path w="17970" h="23774">
                <a:moveTo>
                  <a:pt x="6553" y="23774"/>
                </a:moveTo>
                <a:lnTo>
                  <a:pt x="17970" y="8242"/>
                </a:lnTo>
                <a:lnTo>
                  <a:pt x="11417" y="0"/>
                </a:lnTo>
                <a:lnTo>
                  <a:pt x="0" y="1572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6021191" y="6186345"/>
            <a:ext cx="7683" cy="6743"/>
          </a:xfrm>
          <a:custGeom>
            <a:avLst/>
            <a:gdLst/>
            <a:ahLst/>
            <a:cxnLst/>
            <a:rect l="l" t="t" r="r" b="b"/>
            <a:pathLst>
              <a:path w="7683" h="6743">
                <a:moveTo>
                  <a:pt x="7683" y="6743"/>
                </a:moveTo>
                <a:lnTo>
                  <a:pt x="5435" y="6553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4642392" y="6755124"/>
            <a:ext cx="60452" cy="9169"/>
          </a:xfrm>
          <a:custGeom>
            <a:avLst/>
            <a:gdLst/>
            <a:ahLst/>
            <a:cxnLst/>
            <a:rect l="l" t="t" r="r" b="b"/>
            <a:pathLst>
              <a:path w="60451" h="9169">
                <a:moveTo>
                  <a:pt x="60451" y="5245"/>
                </a:moveTo>
                <a:lnTo>
                  <a:pt x="56514" y="3365"/>
                </a:lnTo>
                <a:lnTo>
                  <a:pt x="56337" y="3187"/>
                </a:lnTo>
                <a:lnTo>
                  <a:pt x="52031" y="2057"/>
                </a:lnTo>
                <a:lnTo>
                  <a:pt x="46786" y="749"/>
                </a:lnTo>
                <a:lnTo>
                  <a:pt x="46596" y="939"/>
                </a:lnTo>
                <a:lnTo>
                  <a:pt x="41173" y="381"/>
                </a:lnTo>
                <a:lnTo>
                  <a:pt x="35369" y="0"/>
                </a:lnTo>
                <a:lnTo>
                  <a:pt x="35178" y="0"/>
                </a:lnTo>
                <a:lnTo>
                  <a:pt x="29375" y="381"/>
                </a:lnTo>
                <a:lnTo>
                  <a:pt x="23583" y="749"/>
                </a:lnTo>
                <a:lnTo>
                  <a:pt x="23393" y="749"/>
                </a:lnTo>
                <a:lnTo>
                  <a:pt x="17779" y="1879"/>
                </a:lnTo>
                <a:lnTo>
                  <a:pt x="12725" y="2997"/>
                </a:lnTo>
                <a:lnTo>
                  <a:pt x="12357" y="2997"/>
                </a:lnTo>
                <a:lnTo>
                  <a:pt x="7670" y="5054"/>
                </a:lnTo>
                <a:lnTo>
                  <a:pt x="3746" y="6553"/>
                </a:lnTo>
                <a:lnTo>
                  <a:pt x="3365" y="6743"/>
                </a:lnTo>
                <a:lnTo>
                  <a:pt x="0" y="91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4647631" y="6862751"/>
            <a:ext cx="62509" cy="10668"/>
          </a:xfrm>
          <a:custGeom>
            <a:avLst/>
            <a:gdLst/>
            <a:ahLst/>
            <a:cxnLst/>
            <a:rect l="l" t="t" r="r" b="b"/>
            <a:pathLst>
              <a:path w="62509" h="10668">
                <a:moveTo>
                  <a:pt x="0" y="3924"/>
                </a:moveTo>
                <a:lnTo>
                  <a:pt x="2984" y="6172"/>
                </a:lnTo>
                <a:lnTo>
                  <a:pt x="3365" y="6349"/>
                </a:lnTo>
                <a:lnTo>
                  <a:pt x="6743" y="7480"/>
                </a:lnTo>
                <a:lnTo>
                  <a:pt x="11049" y="9169"/>
                </a:lnTo>
                <a:lnTo>
                  <a:pt x="11226" y="9169"/>
                </a:lnTo>
                <a:lnTo>
                  <a:pt x="15900" y="9728"/>
                </a:lnTo>
                <a:lnTo>
                  <a:pt x="21145" y="10667"/>
                </a:lnTo>
                <a:lnTo>
                  <a:pt x="21336" y="10667"/>
                </a:lnTo>
                <a:lnTo>
                  <a:pt x="26771" y="10667"/>
                </a:lnTo>
                <a:lnTo>
                  <a:pt x="32384" y="10667"/>
                </a:lnTo>
                <a:lnTo>
                  <a:pt x="32575" y="10667"/>
                </a:lnTo>
                <a:lnTo>
                  <a:pt x="37985" y="9918"/>
                </a:lnTo>
                <a:lnTo>
                  <a:pt x="43230" y="9169"/>
                </a:lnTo>
                <a:lnTo>
                  <a:pt x="43421" y="9169"/>
                </a:lnTo>
                <a:lnTo>
                  <a:pt x="48475" y="7670"/>
                </a:lnTo>
                <a:lnTo>
                  <a:pt x="52768" y="6349"/>
                </a:lnTo>
                <a:lnTo>
                  <a:pt x="53162" y="6349"/>
                </a:lnTo>
                <a:lnTo>
                  <a:pt x="56896" y="4305"/>
                </a:lnTo>
                <a:lnTo>
                  <a:pt x="59893" y="2616"/>
                </a:lnTo>
                <a:lnTo>
                  <a:pt x="60274" y="2425"/>
                </a:lnTo>
                <a:lnTo>
                  <a:pt x="6250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4648558" y="6844596"/>
            <a:ext cx="57277" cy="8597"/>
          </a:xfrm>
          <a:custGeom>
            <a:avLst/>
            <a:gdLst/>
            <a:ahLst/>
            <a:cxnLst/>
            <a:rect l="l" t="t" r="r" b="b"/>
            <a:pathLst>
              <a:path w="57276" h="8597">
                <a:moveTo>
                  <a:pt x="57276" y="4864"/>
                </a:moveTo>
                <a:lnTo>
                  <a:pt x="53162" y="3352"/>
                </a:lnTo>
                <a:lnTo>
                  <a:pt x="49225" y="1866"/>
                </a:lnTo>
                <a:lnTo>
                  <a:pt x="48298" y="1676"/>
                </a:lnTo>
                <a:lnTo>
                  <a:pt x="48298" y="1866"/>
                </a:lnTo>
                <a:lnTo>
                  <a:pt x="47358" y="1676"/>
                </a:lnTo>
                <a:lnTo>
                  <a:pt x="43052" y="1117"/>
                </a:lnTo>
                <a:lnTo>
                  <a:pt x="43052" y="749"/>
                </a:lnTo>
                <a:lnTo>
                  <a:pt x="38938" y="368"/>
                </a:lnTo>
                <a:lnTo>
                  <a:pt x="33502" y="0"/>
                </a:lnTo>
                <a:lnTo>
                  <a:pt x="33324" y="0"/>
                </a:lnTo>
                <a:lnTo>
                  <a:pt x="27698" y="368"/>
                </a:lnTo>
                <a:lnTo>
                  <a:pt x="22275" y="749"/>
                </a:lnTo>
                <a:lnTo>
                  <a:pt x="22085" y="749"/>
                </a:lnTo>
                <a:lnTo>
                  <a:pt x="16852" y="1866"/>
                </a:lnTo>
                <a:lnTo>
                  <a:pt x="11988" y="2793"/>
                </a:lnTo>
                <a:lnTo>
                  <a:pt x="11798" y="2984"/>
                </a:lnTo>
                <a:lnTo>
                  <a:pt x="7111" y="4673"/>
                </a:lnTo>
                <a:lnTo>
                  <a:pt x="5435" y="5245"/>
                </a:lnTo>
                <a:lnTo>
                  <a:pt x="5435" y="5613"/>
                </a:lnTo>
                <a:lnTo>
                  <a:pt x="3568" y="6553"/>
                </a:lnTo>
                <a:lnTo>
                  <a:pt x="1879" y="7670"/>
                </a:lnTo>
                <a:lnTo>
                  <a:pt x="0" y="859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4654181" y="6861991"/>
            <a:ext cx="49225" cy="8432"/>
          </a:xfrm>
          <a:custGeom>
            <a:avLst/>
            <a:gdLst/>
            <a:ahLst/>
            <a:cxnLst/>
            <a:rect l="l" t="t" r="r" b="b"/>
            <a:pathLst>
              <a:path w="49225" h="8432">
                <a:moveTo>
                  <a:pt x="0" y="3187"/>
                </a:moveTo>
                <a:lnTo>
                  <a:pt x="2247" y="4876"/>
                </a:lnTo>
                <a:lnTo>
                  <a:pt x="2425" y="4876"/>
                </a:lnTo>
                <a:lnTo>
                  <a:pt x="5245" y="5803"/>
                </a:lnTo>
                <a:lnTo>
                  <a:pt x="8610" y="7111"/>
                </a:lnTo>
                <a:lnTo>
                  <a:pt x="8788" y="7111"/>
                </a:lnTo>
                <a:lnTo>
                  <a:pt x="12534" y="7683"/>
                </a:lnTo>
                <a:lnTo>
                  <a:pt x="16649" y="8432"/>
                </a:lnTo>
                <a:lnTo>
                  <a:pt x="16840" y="8432"/>
                </a:lnTo>
                <a:lnTo>
                  <a:pt x="20967" y="8432"/>
                </a:lnTo>
                <a:lnTo>
                  <a:pt x="25450" y="8432"/>
                </a:lnTo>
                <a:lnTo>
                  <a:pt x="29946" y="7873"/>
                </a:lnTo>
                <a:lnTo>
                  <a:pt x="34061" y="7302"/>
                </a:lnTo>
                <a:lnTo>
                  <a:pt x="38176" y="5994"/>
                </a:lnTo>
                <a:lnTo>
                  <a:pt x="41554" y="5054"/>
                </a:lnTo>
                <a:lnTo>
                  <a:pt x="41732" y="5054"/>
                </a:lnTo>
                <a:lnTo>
                  <a:pt x="44729" y="3378"/>
                </a:lnTo>
                <a:lnTo>
                  <a:pt x="47167" y="2070"/>
                </a:lnTo>
                <a:lnTo>
                  <a:pt x="47358" y="1879"/>
                </a:lnTo>
                <a:lnTo>
                  <a:pt x="4922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4654748" y="6847579"/>
            <a:ext cx="45097" cy="6743"/>
          </a:xfrm>
          <a:custGeom>
            <a:avLst/>
            <a:gdLst/>
            <a:ahLst/>
            <a:cxnLst/>
            <a:rect l="l" t="t" r="r" b="b"/>
            <a:pathLst>
              <a:path w="45097" h="6743">
                <a:moveTo>
                  <a:pt x="45097" y="3937"/>
                </a:moveTo>
                <a:lnTo>
                  <a:pt x="42290" y="2438"/>
                </a:lnTo>
                <a:lnTo>
                  <a:pt x="42100" y="2438"/>
                </a:lnTo>
                <a:lnTo>
                  <a:pt x="38734" y="1689"/>
                </a:lnTo>
                <a:lnTo>
                  <a:pt x="35001" y="762"/>
                </a:lnTo>
                <a:lnTo>
                  <a:pt x="34797" y="762"/>
                </a:lnTo>
                <a:lnTo>
                  <a:pt x="30873" y="381"/>
                </a:lnTo>
                <a:lnTo>
                  <a:pt x="26390" y="0"/>
                </a:lnTo>
                <a:lnTo>
                  <a:pt x="21894" y="381"/>
                </a:lnTo>
                <a:lnTo>
                  <a:pt x="17589" y="558"/>
                </a:lnTo>
                <a:lnTo>
                  <a:pt x="13284" y="1511"/>
                </a:lnTo>
                <a:lnTo>
                  <a:pt x="9537" y="2247"/>
                </a:lnTo>
                <a:lnTo>
                  <a:pt x="9347" y="2247"/>
                </a:lnTo>
                <a:lnTo>
                  <a:pt x="5803" y="3746"/>
                </a:lnTo>
                <a:lnTo>
                  <a:pt x="2806" y="4876"/>
                </a:lnTo>
                <a:lnTo>
                  <a:pt x="2603" y="5054"/>
                </a:lnTo>
                <a:lnTo>
                  <a:pt x="0" y="674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4738776" y="6880895"/>
            <a:ext cx="62699" cy="10680"/>
          </a:xfrm>
          <a:custGeom>
            <a:avLst/>
            <a:gdLst/>
            <a:ahLst/>
            <a:cxnLst/>
            <a:rect l="l" t="t" r="r" b="b"/>
            <a:pathLst>
              <a:path w="62699" h="10680">
                <a:moveTo>
                  <a:pt x="0" y="3937"/>
                </a:moveTo>
                <a:lnTo>
                  <a:pt x="2997" y="6184"/>
                </a:lnTo>
                <a:lnTo>
                  <a:pt x="3378" y="6184"/>
                </a:lnTo>
                <a:lnTo>
                  <a:pt x="6743" y="7493"/>
                </a:lnTo>
                <a:lnTo>
                  <a:pt x="11049" y="9169"/>
                </a:lnTo>
                <a:lnTo>
                  <a:pt x="11226" y="8991"/>
                </a:lnTo>
                <a:lnTo>
                  <a:pt x="15900" y="9740"/>
                </a:lnTo>
                <a:lnTo>
                  <a:pt x="21145" y="10680"/>
                </a:lnTo>
                <a:lnTo>
                  <a:pt x="21336" y="10680"/>
                </a:lnTo>
                <a:lnTo>
                  <a:pt x="26771" y="10680"/>
                </a:lnTo>
                <a:lnTo>
                  <a:pt x="32384" y="10680"/>
                </a:lnTo>
                <a:lnTo>
                  <a:pt x="32575" y="10680"/>
                </a:lnTo>
                <a:lnTo>
                  <a:pt x="37985" y="9931"/>
                </a:lnTo>
                <a:lnTo>
                  <a:pt x="43230" y="9169"/>
                </a:lnTo>
                <a:lnTo>
                  <a:pt x="43421" y="9169"/>
                </a:lnTo>
                <a:lnTo>
                  <a:pt x="48475" y="7670"/>
                </a:lnTo>
                <a:lnTo>
                  <a:pt x="52781" y="6362"/>
                </a:lnTo>
                <a:lnTo>
                  <a:pt x="53162" y="6362"/>
                </a:lnTo>
                <a:lnTo>
                  <a:pt x="56896" y="4318"/>
                </a:lnTo>
                <a:lnTo>
                  <a:pt x="59893" y="2628"/>
                </a:lnTo>
                <a:lnTo>
                  <a:pt x="60274" y="2438"/>
                </a:lnTo>
                <a:lnTo>
                  <a:pt x="6269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4739706" y="6862745"/>
            <a:ext cx="57277" cy="8610"/>
          </a:xfrm>
          <a:custGeom>
            <a:avLst/>
            <a:gdLst/>
            <a:ahLst/>
            <a:cxnLst/>
            <a:rect l="l" t="t" r="r" b="b"/>
            <a:pathLst>
              <a:path w="57276" h="8610">
                <a:moveTo>
                  <a:pt x="57276" y="4864"/>
                </a:moveTo>
                <a:lnTo>
                  <a:pt x="53543" y="2997"/>
                </a:lnTo>
                <a:lnTo>
                  <a:pt x="53162" y="2997"/>
                </a:lnTo>
                <a:lnTo>
                  <a:pt x="49225" y="1866"/>
                </a:lnTo>
                <a:lnTo>
                  <a:pt x="44183" y="749"/>
                </a:lnTo>
                <a:lnTo>
                  <a:pt x="43980" y="749"/>
                </a:lnTo>
                <a:lnTo>
                  <a:pt x="38938" y="368"/>
                </a:lnTo>
                <a:lnTo>
                  <a:pt x="33502" y="0"/>
                </a:lnTo>
                <a:lnTo>
                  <a:pt x="33324" y="0"/>
                </a:lnTo>
                <a:lnTo>
                  <a:pt x="27698" y="368"/>
                </a:lnTo>
                <a:lnTo>
                  <a:pt x="22275" y="749"/>
                </a:lnTo>
                <a:lnTo>
                  <a:pt x="22085" y="749"/>
                </a:lnTo>
                <a:lnTo>
                  <a:pt x="16852" y="1866"/>
                </a:lnTo>
                <a:lnTo>
                  <a:pt x="11988" y="2806"/>
                </a:lnTo>
                <a:lnTo>
                  <a:pt x="11798" y="2806"/>
                </a:lnTo>
                <a:lnTo>
                  <a:pt x="7111" y="4673"/>
                </a:lnTo>
                <a:lnTo>
                  <a:pt x="3568" y="6172"/>
                </a:lnTo>
                <a:lnTo>
                  <a:pt x="3200" y="6362"/>
                </a:lnTo>
                <a:lnTo>
                  <a:pt x="0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4744768" y="6865180"/>
            <a:ext cx="51650" cy="7493"/>
          </a:xfrm>
          <a:custGeom>
            <a:avLst/>
            <a:gdLst/>
            <a:ahLst/>
            <a:cxnLst/>
            <a:rect l="l" t="t" r="r" b="b"/>
            <a:pathLst>
              <a:path w="51650" h="7493">
                <a:moveTo>
                  <a:pt x="0" y="7112"/>
                </a:moveTo>
                <a:lnTo>
                  <a:pt x="2806" y="5245"/>
                </a:lnTo>
                <a:lnTo>
                  <a:pt x="2984" y="5054"/>
                </a:lnTo>
                <a:lnTo>
                  <a:pt x="5994" y="3924"/>
                </a:lnTo>
                <a:lnTo>
                  <a:pt x="9728" y="2425"/>
                </a:lnTo>
                <a:lnTo>
                  <a:pt x="9918" y="2425"/>
                </a:lnTo>
                <a:lnTo>
                  <a:pt x="14033" y="1498"/>
                </a:lnTo>
                <a:lnTo>
                  <a:pt x="18338" y="558"/>
                </a:lnTo>
                <a:lnTo>
                  <a:pt x="18529" y="558"/>
                </a:lnTo>
                <a:lnTo>
                  <a:pt x="23012" y="368"/>
                </a:lnTo>
                <a:lnTo>
                  <a:pt x="27508" y="0"/>
                </a:lnTo>
                <a:lnTo>
                  <a:pt x="27698" y="0"/>
                </a:lnTo>
                <a:lnTo>
                  <a:pt x="32384" y="368"/>
                </a:lnTo>
                <a:lnTo>
                  <a:pt x="36487" y="749"/>
                </a:lnTo>
                <a:lnTo>
                  <a:pt x="36677" y="749"/>
                </a:lnTo>
                <a:lnTo>
                  <a:pt x="40805" y="1689"/>
                </a:lnTo>
                <a:lnTo>
                  <a:pt x="43980" y="2425"/>
                </a:lnTo>
                <a:lnTo>
                  <a:pt x="43980" y="2806"/>
                </a:lnTo>
                <a:lnTo>
                  <a:pt x="47358" y="4114"/>
                </a:lnTo>
                <a:lnTo>
                  <a:pt x="47536" y="4114"/>
                </a:lnTo>
                <a:lnTo>
                  <a:pt x="47536" y="4305"/>
                </a:lnTo>
                <a:lnTo>
                  <a:pt x="49593" y="5803"/>
                </a:lnTo>
                <a:lnTo>
                  <a:pt x="51650" y="749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4753747" y="6880151"/>
            <a:ext cx="42113" cy="8978"/>
          </a:xfrm>
          <a:custGeom>
            <a:avLst/>
            <a:gdLst/>
            <a:ahLst/>
            <a:cxnLst/>
            <a:rect l="l" t="t" r="r" b="b"/>
            <a:pathLst>
              <a:path w="42113" h="8978">
                <a:moveTo>
                  <a:pt x="42113" y="0"/>
                </a:moveTo>
                <a:lnTo>
                  <a:pt x="40246" y="2057"/>
                </a:lnTo>
                <a:lnTo>
                  <a:pt x="39865" y="2247"/>
                </a:lnTo>
                <a:lnTo>
                  <a:pt x="37426" y="3556"/>
                </a:lnTo>
                <a:lnTo>
                  <a:pt x="34251" y="5422"/>
                </a:lnTo>
                <a:lnTo>
                  <a:pt x="33883" y="5422"/>
                </a:lnTo>
                <a:lnTo>
                  <a:pt x="30327" y="6553"/>
                </a:lnTo>
                <a:lnTo>
                  <a:pt x="26212" y="7670"/>
                </a:lnTo>
                <a:lnTo>
                  <a:pt x="26009" y="7670"/>
                </a:lnTo>
                <a:lnTo>
                  <a:pt x="21716" y="8229"/>
                </a:lnTo>
                <a:lnTo>
                  <a:pt x="17221" y="8978"/>
                </a:lnTo>
                <a:lnTo>
                  <a:pt x="17030" y="8978"/>
                </a:lnTo>
                <a:lnTo>
                  <a:pt x="12534" y="8788"/>
                </a:lnTo>
                <a:lnTo>
                  <a:pt x="8051" y="8788"/>
                </a:lnTo>
                <a:lnTo>
                  <a:pt x="7861" y="8788"/>
                </a:lnTo>
                <a:lnTo>
                  <a:pt x="3555" y="8229"/>
                </a:lnTo>
                <a:lnTo>
                  <a:pt x="1689" y="8051"/>
                </a:lnTo>
                <a:lnTo>
                  <a:pt x="1689" y="7861"/>
                </a:lnTo>
                <a:lnTo>
                  <a:pt x="0" y="728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4594475" y="6743717"/>
            <a:ext cx="111734" cy="38366"/>
          </a:xfrm>
          <a:custGeom>
            <a:avLst/>
            <a:gdLst/>
            <a:ahLst/>
            <a:cxnLst/>
            <a:rect l="l" t="t" r="r" b="b"/>
            <a:pathLst>
              <a:path w="111734" h="38366">
                <a:moveTo>
                  <a:pt x="111734" y="14592"/>
                </a:moveTo>
                <a:lnTo>
                  <a:pt x="38938" y="0"/>
                </a:lnTo>
                <a:lnTo>
                  <a:pt x="0" y="29565"/>
                </a:lnTo>
                <a:lnTo>
                  <a:pt x="43980" y="3836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4589611" y="6645638"/>
            <a:ext cx="43789" cy="127647"/>
          </a:xfrm>
          <a:custGeom>
            <a:avLst/>
            <a:gdLst/>
            <a:ahLst/>
            <a:cxnLst/>
            <a:rect l="l" t="t" r="r" b="b"/>
            <a:pathLst>
              <a:path w="43789" h="127647">
                <a:moveTo>
                  <a:pt x="4864" y="127647"/>
                </a:moveTo>
                <a:lnTo>
                  <a:pt x="0" y="29578"/>
                </a:lnTo>
                <a:lnTo>
                  <a:pt x="38747" y="0"/>
                </a:lnTo>
                <a:lnTo>
                  <a:pt x="43789" y="980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4595040" y="6668283"/>
            <a:ext cx="33312" cy="93205"/>
          </a:xfrm>
          <a:custGeom>
            <a:avLst/>
            <a:gdLst/>
            <a:ahLst/>
            <a:cxnLst/>
            <a:rect l="l" t="t" r="r" b="b"/>
            <a:pathLst>
              <a:path w="33312" h="93205">
                <a:moveTo>
                  <a:pt x="2806" y="75615"/>
                </a:moveTo>
                <a:lnTo>
                  <a:pt x="3556" y="93205"/>
                </a:lnTo>
                <a:lnTo>
                  <a:pt x="33312" y="70561"/>
                </a:lnTo>
                <a:lnTo>
                  <a:pt x="29756" y="0"/>
                </a:lnTo>
                <a:lnTo>
                  <a:pt x="0" y="22644"/>
                </a:lnTo>
                <a:lnTo>
                  <a:pt x="2806" y="7561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4595035" y="6690932"/>
            <a:ext cx="31254" cy="6184"/>
          </a:xfrm>
          <a:custGeom>
            <a:avLst/>
            <a:gdLst/>
            <a:ahLst/>
            <a:cxnLst/>
            <a:rect l="l" t="t" r="r" b="b"/>
            <a:pathLst>
              <a:path w="31254" h="6184">
                <a:moveTo>
                  <a:pt x="0" y="0"/>
                </a:moveTo>
                <a:lnTo>
                  <a:pt x="31254" y="61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4702850" y="6760371"/>
            <a:ext cx="3733" cy="2806"/>
          </a:xfrm>
          <a:custGeom>
            <a:avLst/>
            <a:gdLst/>
            <a:ahLst/>
            <a:cxnLst/>
            <a:rect l="l" t="t" r="r" b="b"/>
            <a:pathLst>
              <a:path w="3733" h="2806">
                <a:moveTo>
                  <a:pt x="3733" y="280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4637892" y="6764300"/>
            <a:ext cx="9740" cy="102374"/>
          </a:xfrm>
          <a:custGeom>
            <a:avLst/>
            <a:gdLst/>
            <a:ahLst/>
            <a:cxnLst/>
            <a:rect l="l" t="t" r="r" b="b"/>
            <a:pathLst>
              <a:path w="9740" h="102374">
                <a:moveTo>
                  <a:pt x="4495" y="0"/>
                </a:moveTo>
                <a:lnTo>
                  <a:pt x="380" y="4673"/>
                </a:lnTo>
                <a:lnTo>
                  <a:pt x="0" y="9728"/>
                </a:lnTo>
                <a:lnTo>
                  <a:pt x="6362" y="98069"/>
                </a:lnTo>
                <a:lnTo>
                  <a:pt x="9740" y="1023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4705837" y="6849451"/>
            <a:ext cx="6553" cy="13296"/>
          </a:xfrm>
          <a:custGeom>
            <a:avLst/>
            <a:gdLst/>
            <a:ahLst/>
            <a:cxnLst/>
            <a:rect l="l" t="t" r="r" b="b"/>
            <a:pathLst>
              <a:path w="6553" h="13296">
                <a:moveTo>
                  <a:pt x="4305" y="13296"/>
                </a:moveTo>
                <a:lnTo>
                  <a:pt x="6553" y="8610"/>
                </a:lnTo>
                <a:lnTo>
                  <a:pt x="5054" y="3936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4644260" y="6853199"/>
            <a:ext cx="4305" cy="9169"/>
          </a:xfrm>
          <a:custGeom>
            <a:avLst/>
            <a:gdLst/>
            <a:ahLst/>
            <a:cxnLst/>
            <a:rect l="l" t="t" r="r" b="b"/>
            <a:pathLst>
              <a:path w="4305" h="9169">
                <a:moveTo>
                  <a:pt x="4305" y="0"/>
                </a:moveTo>
                <a:lnTo>
                  <a:pt x="380" y="4495"/>
                </a:lnTo>
                <a:lnTo>
                  <a:pt x="0" y="91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4628352" y="6645639"/>
            <a:ext cx="28448" cy="5613"/>
          </a:xfrm>
          <a:custGeom>
            <a:avLst/>
            <a:gdLst/>
            <a:ahLst/>
            <a:cxnLst/>
            <a:rect l="l" t="t" r="r" b="b"/>
            <a:pathLst>
              <a:path w="28448" h="5613">
                <a:moveTo>
                  <a:pt x="0" y="0"/>
                </a:moveTo>
                <a:lnTo>
                  <a:pt x="28448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4651380" y="6859563"/>
            <a:ext cx="2794" cy="5613"/>
          </a:xfrm>
          <a:custGeom>
            <a:avLst/>
            <a:gdLst/>
            <a:ahLst/>
            <a:cxnLst/>
            <a:rect l="l" t="t" r="r" b="b"/>
            <a:pathLst>
              <a:path w="2794" h="5613">
                <a:moveTo>
                  <a:pt x="177" y="0"/>
                </a:moveTo>
                <a:lnTo>
                  <a:pt x="0" y="2057"/>
                </a:lnTo>
                <a:lnTo>
                  <a:pt x="2794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4699848" y="6851516"/>
            <a:ext cx="5245" cy="10477"/>
          </a:xfrm>
          <a:custGeom>
            <a:avLst/>
            <a:gdLst/>
            <a:ahLst/>
            <a:cxnLst/>
            <a:rect l="l" t="t" r="r" b="b"/>
            <a:pathLst>
              <a:path w="5245" h="10477">
                <a:moveTo>
                  <a:pt x="3555" y="10477"/>
                </a:moveTo>
                <a:lnTo>
                  <a:pt x="5245" y="6743"/>
                </a:lnTo>
                <a:lnTo>
                  <a:pt x="4114" y="318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4651555" y="6854322"/>
            <a:ext cx="3187" cy="5245"/>
          </a:xfrm>
          <a:custGeom>
            <a:avLst/>
            <a:gdLst/>
            <a:ahLst/>
            <a:cxnLst/>
            <a:rect l="l" t="t" r="r" b="b"/>
            <a:pathLst>
              <a:path w="3187" h="5245">
                <a:moveTo>
                  <a:pt x="3187" y="0"/>
                </a:moveTo>
                <a:lnTo>
                  <a:pt x="190" y="3746"/>
                </a:lnTo>
                <a:lnTo>
                  <a:pt x="0" y="524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4711078" y="6813529"/>
            <a:ext cx="1308" cy="44538"/>
          </a:xfrm>
          <a:custGeom>
            <a:avLst/>
            <a:gdLst/>
            <a:ahLst/>
            <a:cxnLst/>
            <a:rect l="l" t="t" r="r" b="b"/>
            <a:pathLst>
              <a:path w="1308" h="44538">
                <a:moveTo>
                  <a:pt x="1308" y="4453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4731291" y="6822507"/>
            <a:ext cx="7493" cy="62318"/>
          </a:xfrm>
          <a:custGeom>
            <a:avLst/>
            <a:gdLst/>
            <a:ahLst/>
            <a:cxnLst/>
            <a:rect l="l" t="t" r="r" b="b"/>
            <a:pathLst>
              <a:path w="7492" h="62318">
                <a:moveTo>
                  <a:pt x="0" y="0"/>
                </a:moveTo>
                <a:lnTo>
                  <a:pt x="4114" y="58013"/>
                </a:lnTo>
                <a:lnTo>
                  <a:pt x="7493" y="6231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4796980" y="6867602"/>
            <a:ext cx="6553" cy="13296"/>
          </a:xfrm>
          <a:custGeom>
            <a:avLst/>
            <a:gdLst/>
            <a:ahLst/>
            <a:cxnLst/>
            <a:rect l="l" t="t" r="r" b="b"/>
            <a:pathLst>
              <a:path w="6553" h="13296">
                <a:moveTo>
                  <a:pt x="4495" y="13296"/>
                </a:moveTo>
                <a:lnTo>
                  <a:pt x="6553" y="8610"/>
                </a:lnTo>
                <a:lnTo>
                  <a:pt x="5054" y="393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4735419" y="6871356"/>
            <a:ext cx="4292" cy="9169"/>
          </a:xfrm>
          <a:custGeom>
            <a:avLst/>
            <a:gdLst/>
            <a:ahLst/>
            <a:cxnLst/>
            <a:rect l="l" t="t" r="r" b="b"/>
            <a:pathLst>
              <a:path w="4292" h="9169">
                <a:moveTo>
                  <a:pt x="4292" y="0"/>
                </a:moveTo>
                <a:lnTo>
                  <a:pt x="368" y="4495"/>
                </a:lnTo>
                <a:lnTo>
                  <a:pt x="0" y="916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4741392" y="6872287"/>
            <a:ext cx="12357" cy="15163"/>
          </a:xfrm>
          <a:custGeom>
            <a:avLst/>
            <a:gdLst/>
            <a:ahLst/>
            <a:cxnLst/>
            <a:rect l="l" t="t" r="r" b="b"/>
            <a:pathLst>
              <a:path w="12357" h="15163">
                <a:moveTo>
                  <a:pt x="12357" y="15163"/>
                </a:moveTo>
                <a:lnTo>
                  <a:pt x="8242" y="14223"/>
                </a:lnTo>
                <a:lnTo>
                  <a:pt x="2628" y="11239"/>
                </a:lnTo>
                <a:lnTo>
                  <a:pt x="0" y="7670"/>
                </a:lnTo>
                <a:lnTo>
                  <a:pt x="190" y="3746"/>
                </a:lnTo>
                <a:lnTo>
                  <a:pt x="33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4795862" y="6872665"/>
            <a:ext cx="1676" cy="7493"/>
          </a:xfrm>
          <a:custGeom>
            <a:avLst/>
            <a:gdLst/>
            <a:ahLst/>
            <a:cxnLst/>
            <a:rect l="l" t="t" r="r" b="b"/>
            <a:pathLst>
              <a:path w="1676" h="7493">
                <a:moveTo>
                  <a:pt x="558" y="0"/>
                </a:moveTo>
                <a:lnTo>
                  <a:pt x="1676" y="3746"/>
                </a:lnTo>
                <a:lnTo>
                  <a:pt x="0" y="749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4789678" y="6776835"/>
            <a:ext cx="8051" cy="4495"/>
          </a:xfrm>
          <a:custGeom>
            <a:avLst/>
            <a:gdLst/>
            <a:ahLst/>
            <a:cxnLst/>
            <a:rect l="l" t="t" r="r" b="b"/>
            <a:pathLst>
              <a:path w="8051" h="4495">
                <a:moveTo>
                  <a:pt x="8051" y="4495"/>
                </a:moveTo>
                <a:lnTo>
                  <a:pt x="4318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4790431" y="6774967"/>
            <a:ext cx="6921" cy="1498"/>
          </a:xfrm>
          <a:custGeom>
            <a:avLst/>
            <a:gdLst/>
            <a:ahLst/>
            <a:cxnLst/>
            <a:rect l="l" t="t" r="r" b="b"/>
            <a:pathLst>
              <a:path w="6921" h="1498">
                <a:moveTo>
                  <a:pt x="0" y="0"/>
                </a:moveTo>
                <a:lnTo>
                  <a:pt x="6921" y="149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7" name="object 967"/>
          <p:cNvSpPr/>
          <p:nvPr/>
        </p:nvSpPr>
        <p:spPr>
          <a:xfrm>
            <a:off x="4802225" y="6831679"/>
            <a:ext cx="1308" cy="44538"/>
          </a:xfrm>
          <a:custGeom>
            <a:avLst/>
            <a:gdLst/>
            <a:ahLst/>
            <a:cxnLst/>
            <a:rect l="l" t="t" r="r" b="b"/>
            <a:pathLst>
              <a:path w="1308" h="44538">
                <a:moveTo>
                  <a:pt x="1308" y="4453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8" name="object 968"/>
          <p:cNvSpPr/>
          <p:nvPr/>
        </p:nvSpPr>
        <p:spPr>
          <a:xfrm>
            <a:off x="4713508" y="6812580"/>
            <a:ext cx="62509" cy="10680"/>
          </a:xfrm>
          <a:custGeom>
            <a:avLst/>
            <a:gdLst/>
            <a:ahLst/>
            <a:cxnLst/>
            <a:rect l="l" t="t" r="r" b="b"/>
            <a:pathLst>
              <a:path w="62509" h="10680">
                <a:moveTo>
                  <a:pt x="0" y="3936"/>
                </a:moveTo>
                <a:lnTo>
                  <a:pt x="2997" y="6184"/>
                </a:lnTo>
                <a:lnTo>
                  <a:pt x="3378" y="6362"/>
                </a:lnTo>
                <a:lnTo>
                  <a:pt x="6743" y="7492"/>
                </a:lnTo>
                <a:lnTo>
                  <a:pt x="11049" y="9182"/>
                </a:lnTo>
                <a:lnTo>
                  <a:pt x="11226" y="9182"/>
                </a:lnTo>
                <a:lnTo>
                  <a:pt x="15913" y="9740"/>
                </a:lnTo>
                <a:lnTo>
                  <a:pt x="21145" y="10680"/>
                </a:lnTo>
                <a:lnTo>
                  <a:pt x="21336" y="10680"/>
                </a:lnTo>
                <a:lnTo>
                  <a:pt x="26771" y="10680"/>
                </a:lnTo>
                <a:lnTo>
                  <a:pt x="32384" y="10680"/>
                </a:lnTo>
                <a:lnTo>
                  <a:pt x="32575" y="10680"/>
                </a:lnTo>
                <a:lnTo>
                  <a:pt x="37998" y="9931"/>
                </a:lnTo>
                <a:lnTo>
                  <a:pt x="43243" y="9182"/>
                </a:lnTo>
                <a:lnTo>
                  <a:pt x="43421" y="9182"/>
                </a:lnTo>
                <a:lnTo>
                  <a:pt x="48475" y="7670"/>
                </a:lnTo>
                <a:lnTo>
                  <a:pt x="52781" y="6362"/>
                </a:lnTo>
                <a:lnTo>
                  <a:pt x="52971" y="6184"/>
                </a:lnTo>
                <a:lnTo>
                  <a:pt x="56896" y="4317"/>
                </a:lnTo>
                <a:lnTo>
                  <a:pt x="58204" y="3555"/>
                </a:lnTo>
                <a:lnTo>
                  <a:pt x="58204" y="3378"/>
                </a:lnTo>
                <a:lnTo>
                  <a:pt x="59524" y="2247"/>
                </a:lnTo>
                <a:lnTo>
                  <a:pt x="61010" y="1130"/>
                </a:lnTo>
                <a:lnTo>
                  <a:pt x="6250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9" name="object 969"/>
          <p:cNvSpPr/>
          <p:nvPr/>
        </p:nvSpPr>
        <p:spPr>
          <a:xfrm>
            <a:off x="4714443" y="6794431"/>
            <a:ext cx="57277" cy="8610"/>
          </a:xfrm>
          <a:custGeom>
            <a:avLst/>
            <a:gdLst/>
            <a:ahLst/>
            <a:cxnLst/>
            <a:rect l="l" t="t" r="r" b="b"/>
            <a:pathLst>
              <a:path w="57276" h="8610">
                <a:moveTo>
                  <a:pt x="57276" y="4864"/>
                </a:moveTo>
                <a:lnTo>
                  <a:pt x="53530" y="2997"/>
                </a:lnTo>
                <a:lnTo>
                  <a:pt x="53162" y="2997"/>
                </a:lnTo>
                <a:lnTo>
                  <a:pt x="49225" y="2057"/>
                </a:lnTo>
                <a:lnTo>
                  <a:pt x="44183" y="749"/>
                </a:lnTo>
                <a:lnTo>
                  <a:pt x="43980" y="749"/>
                </a:lnTo>
                <a:lnTo>
                  <a:pt x="38938" y="368"/>
                </a:lnTo>
                <a:lnTo>
                  <a:pt x="33502" y="0"/>
                </a:lnTo>
                <a:lnTo>
                  <a:pt x="33312" y="0"/>
                </a:lnTo>
                <a:lnTo>
                  <a:pt x="27698" y="368"/>
                </a:lnTo>
                <a:lnTo>
                  <a:pt x="22275" y="749"/>
                </a:lnTo>
                <a:lnTo>
                  <a:pt x="22085" y="749"/>
                </a:lnTo>
                <a:lnTo>
                  <a:pt x="16852" y="1866"/>
                </a:lnTo>
                <a:lnTo>
                  <a:pt x="11988" y="2806"/>
                </a:lnTo>
                <a:lnTo>
                  <a:pt x="11607" y="2806"/>
                </a:lnTo>
                <a:lnTo>
                  <a:pt x="7111" y="4673"/>
                </a:lnTo>
                <a:lnTo>
                  <a:pt x="3555" y="6172"/>
                </a:lnTo>
                <a:lnTo>
                  <a:pt x="3187" y="6375"/>
                </a:lnTo>
                <a:lnTo>
                  <a:pt x="0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0" name="object 970"/>
          <p:cNvSpPr/>
          <p:nvPr/>
        </p:nvSpPr>
        <p:spPr>
          <a:xfrm>
            <a:off x="4708272" y="6704972"/>
            <a:ext cx="60452" cy="9169"/>
          </a:xfrm>
          <a:custGeom>
            <a:avLst/>
            <a:gdLst/>
            <a:ahLst/>
            <a:cxnLst/>
            <a:rect l="l" t="t" r="r" b="b"/>
            <a:pathLst>
              <a:path w="60451" h="9169">
                <a:moveTo>
                  <a:pt x="0" y="9169"/>
                </a:moveTo>
                <a:lnTo>
                  <a:pt x="3365" y="6730"/>
                </a:lnTo>
                <a:lnTo>
                  <a:pt x="3733" y="6553"/>
                </a:lnTo>
                <a:lnTo>
                  <a:pt x="7670" y="5054"/>
                </a:lnTo>
                <a:lnTo>
                  <a:pt x="12344" y="2984"/>
                </a:lnTo>
                <a:lnTo>
                  <a:pt x="12725" y="2984"/>
                </a:lnTo>
                <a:lnTo>
                  <a:pt x="17780" y="1879"/>
                </a:lnTo>
                <a:lnTo>
                  <a:pt x="23393" y="749"/>
                </a:lnTo>
                <a:lnTo>
                  <a:pt x="23583" y="749"/>
                </a:lnTo>
                <a:lnTo>
                  <a:pt x="29387" y="368"/>
                </a:lnTo>
                <a:lnTo>
                  <a:pt x="35179" y="0"/>
                </a:lnTo>
                <a:lnTo>
                  <a:pt x="35369" y="0"/>
                </a:lnTo>
                <a:lnTo>
                  <a:pt x="41173" y="368"/>
                </a:lnTo>
                <a:lnTo>
                  <a:pt x="46596" y="927"/>
                </a:lnTo>
                <a:lnTo>
                  <a:pt x="46786" y="927"/>
                </a:lnTo>
                <a:lnTo>
                  <a:pt x="52031" y="2057"/>
                </a:lnTo>
                <a:lnTo>
                  <a:pt x="56337" y="3174"/>
                </a:lnTo>
                <a:lnTo>
                  <a:pt x="56527" y="3365"/>
                </a:lnTo>
                <a:lnTo>
                  <a:pt x="60452" y="524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1" name="object 971"/>
          <p:cNvSpPr/>
          <p:nvPr/>
        </p:nvSpPr>
        <p:spPr>
          <a:xfrm>
            <a:off x="4720620" y="6797428"/>
            <a:ext cx="45110" cy="6921"/>
          </a:xfrm>
          <a:custGeom>
            <a:avLst/>
            <a:gdLst/>
            <a:ahLst/>
            <a:cxnLst/>
            <a:rect l="l" t="t" r="r" b="b"/>
            <a:pathLst>
              <a:path w="45110" h="6921">
                <a:moveTo>
                  <a:pt x="0" y="6921"/>
                </a:moveTo>
                <a:lnTo>
                  <a:pt x="2616" y="5054"/>
                </a:lnTo>
                <a:lnTo>
                  <a:pt x="2806" y="4864"/>
                </a:lnTo>
                <a:lnTo>
                  <a:pt x="5803" y="3746"/>
                </a:lnTo>
                <a:lnTo>
                  <a:pt x="9359" y="2247"/>
                </a:lnTo>
                <a:lnTo>
                  <a:pt x="9550" y="2247"/>
                </a:lnTo>
                <a:lnTo>
                  <a:pt x="13296" y="1498"/>
                </a:lnTo>
                <a:lnTo>
                  <a:pt x="17589" y="558"/>
                </a:lnTo>
                <a:lnTo>
                  <a:pt x="21894" y="368"/>
                </a:lnTo>
                <a:lnTo>
                  <a:pt x="26390" y="0"/>
                </a:lnTo>
                <a:lnTo>
                  <a:pt x="30886" y="368"/>
                </a:lnTo>
                <a:lnTo>
                  <a:pt x="34810" y="736"/>
                </a:lnTo>
                <a:lnTo>
                  <a:pt x="35001" y="736"/>
                </a:lnTo>
                <a:lnTo>
                  <a:pt x="38747" y="1676"/>
                </a:lnTo>
                <a:lnTo>
                  <a:pt x="42113" y="2425"/>
                </a:lnTo>
                <a:lnTo>
                  <a:pt x="42303" y="2425"/>
                </a:lnTo>
                <a:lnTo>
                  <a:pt x="45110" y="392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2" name="object 972"/>
          <p:cNvSpPr/>
          <p:nvPr/>
        </p:nvSpPr>
        <p:spPr>
          <a:xfrm>
            <a:off x="4734472" y="6811836"/>
            <a:ext cx="34810" cy="8420"/>
          </a:xfrm>
          <a:custGeom>
            <a:avLst/>
            <a:gdLst/>
            <a:ahLst/>
            <a:cxnLst/>
            <a:rect l="l" t="t" r="r" b="b"/>
            <a:pathLst>
              <a:path w="34810" h="8420">
                <a:moveTo>
                  <a:pt x="34810" y="0"/>
                </a:moveTo>
                <a:lnTo>
                  <a:pt x="32943" y="1879"/>
                </a:lnTo>
                <a:lnTo>
                  <a:pt x="32753" y="2070"/>
                </a:lnTo>
                <a:lnTo>
                  <a:pt x="30314" y="3378"/>
                </a:lnTo>
                <a:lnTo>
                  <a:pt x="27317" y="5054"/>
                </a:lnTo>
                <a:lnTo>
                  <a:pt x="27139" y="5054"/>
                </a:lnTo>
                <a:lnTo>
                  <a:pt x="23774" y="5994"/>
                </a:lnTo>
                <a:lnTo>
                  <a:pt x="19646" y="7289"/>
                </a:lnTo>
                <a:lnTo>
                  <a:pt x="15532" y="7861"/>
                </a:lnTo>
                <a:lnTo>
                  <a:pt x="11036" y="8420"/>
                </a:lnTo>
                <a:lnTo>
                  <a:pt x="6553" y="8420"/>
                </a:lnTo>
                <a:lnTo>
                  <a:pt x="3365" y="8420"/>
                </a:lnTo>
                <a:lnTo>
                  <a:pt x="3187" y="8420"/>
                </a:lnTo>
                <a:lnTo>
                  <a:pt x="0" y="786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3" name="object 973"/>
          <p:cNvSpPr/>
          <p:nvPr/>
        </p:nvSpPr>
        <p:spPr>
          <a:xfrm>
            <a:off x="4804655" y="6830738"/>
            <a:ext cx="62699" cy="10680"/>
          </a:xfrm>
          <a:custGeom>
            <a:avLst/>
            <a:gdLst/>
            <a:ahLst/>
            <a:cxnLst/>
            <a:rect l="l" t="t" r="r" b="b"/>
            <a:pathLst>
              <a:path w="62699" h="10680">
                <a:moveTo>
                  <a:pt x="0" y="3937"/>
                </a:moveTo>
                <a:lnTo>
                  <a:pt x="2997" y="6184"/>
                </a:lnTo>
                <a:lnTo>
                  <a:pt x="3378" y="6362"/>
                </a:lnTo>
                <a:lnTo>
                  <a:pt x="6743" y="7493"/>
                </a:lnTo>
                <a:lnTo>
                  <a:pt x="11049" y="9169"/>
                </a:lnTo>
                <a:lnTo>
                  <a:pt x="11226" y="9169"/>
                </a:lnTo>
                <a:lnTo>
                  <a:pt x="15913" y="9728"/>
                </a:lnTo>
                <a:lnTo>
                  <a:pt x="21145" y="10680"/>
                </a:lnTo>
                <a:lnTo>
                  <a:pt x="21336" y="10680"/>
                </a:lnTo>
                <a:lnTo>
                  <a:pt x="26771" y="10680"/>
                </a:lnTo>
                <a:lnTo>
                  <a:pt x="32384" y="10680"/>
                </a:lnTo>
                <a:lnTo>
                  <a:pt x="32575" y="10680"/>
                </a:lnTo>
                <a:lnTo>
                  <a:pt x="37998" y="9918"/>
                </a:lnTo>
                <a:lnTo>
                  <a:pt x="43243" y="9169"/>
                </a:lnTo>
                <a:lnTo>
                  <a:pt x="43421" y="9169"/>
                </a:lnTo>
                <a:lnTo>
                  <a:pt x="48475" y="7670"/>
                </a:lnTo>
                <a:lnTo>
                  <a:pt x="52781" y="6362"/>
                </a:lnTo>
                <a:lnTo>
                  <a:pt x="53162" y="6362"/>
                </a:lnTo>
                <a:lnTo>
                  <a:pt x="56896" y="4318"/>
                </a:lnTo>
                <a:lnTo>
                  <a:pt x="59893" y="2628"/>
                </a:lnTo>
                <a:lnTo>
                  <a:pt x="60274" y="2425"/>
                </a:lnTo>
                <a:lnTo>
                  <a:pt x="6269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4" name="object 974"/>
          <p:cNvSpPr/>
          <p:nvPr/>
        </p:nvSpPr>
        <p:spPr>
          <a:xfrm>
            <a:off x="4805970" y="6812588"/>
            <a:ext cx="56896" cy="8420"/>
          </a:xfrm>
          <a:custGeom>
            <a:avLst/>
            <a:gdLst/>
            <a:ahLst/>
            <a:cxnLst/>
            <a:rect l="l" t="t" r="r" b="b"/>
            <a:pathLst>
              <a:path w="56896" h="8420">
                <a:moveTo>
                  <a:pt x="56896" y="4864"/>
                </a:moveTo>
                <a:lnTo>
                  <a:pt x="53149" y="2997"/>
                </a:lnTo>
                <a:lnTo>
                  <a:pt x="52781" y="2997"/>
                </a:lnTo>
                <a:lnTo>
                  <a:pt x="48844" y="1866"/>
                </a:lnTo>
                <a:lnTo>
                  <a:pt x="43802" y="749"/>
                </a:lnTo>
                <a:lnTo>
                  <a:pt x="43599" y="749"/>
                </a:lnTo>
                <a:lnTo>
                  <a:pt x="38557" y="368"/>
                </a:lnTo>
                <a:lnTo>
                  <a:pt x="33121" y="0"/>
                </a:lnTo>
                <a:lnTo>
                  <a:pt x="32931" y="0"/>
                </a:lnTo>
                <a:lnTo>
                  <a:pt x="27317" y="368"/>
                </a:lnTo>
                <a:lnTo>
                  <a:pt x="21894" y="749"/>
                </a:lnTo>
                <a:lnTo>
                  <a:pt x="21704" y="749"/>
                </a:lnTo>
                <a:lnTo>
                  <a:pt x="16471" y="1866"/>
                </a:lnTo>
                <a:lnTo>
                  <a:pt x="11607" y="2806"/>
                </a:lnTo>
                <a:lnTo>
                  <a:pt x="11404" y="2806"/>
                </a:lnTo>
                <a:lnTo>
                  <a:pt x="6731" y="4673"/>
                </a:lnTo>
                <a:lnTo>
                  <a:pt x="3365" y="5981"/>
                </a:lnTo>
                <a:lnTo>
                  <a:pt x="2997" y="6172"/>
                </a:lnTo>
                <a:lnTo>
                  <a:pt x="0" y="842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5" name="object 975"/>
          <p:cNvSpPr/>
          <p:nvPr/>
        </p:nvSpPr>
        <p:spPr>
          <a:xfrm>
            <a:off x="4810645" y="6815021"/>
            <a:ext cx="47358" cy="7112"/>
          </a:xfrm>
          <a:custGeom>
            <a:avLst/>
            <a:gdLst/>
            <a:ahLst/>
            <a:cxnLst/>
            <a:rect l="l" t="t" r="r" b="b"/>
            <a:pathLst>
              <a:path w="47358" h="7111">
                <a:moveTo>
                  <a:pt x="0" y="7112"/>
                </a:moveTo>
                <a:lnTo>
                  <a:pt x="2806" y="5232"/>
                </a:lnTo>
                <a:lnTo>
                  <a:pt x="2997" y="5041"/>
                </a:lnTo>
                <a:lnTo>
                  <a:pt x="5994" y="3924"/>
                </a:lnTo>
                <a:lnTo>
                  <a:pt x="9740" y="2425"/>
                </a:lnTo>
                <a:lnTo>
                  <a:pt x="9918" y="2425"/>
                </a:lnTo>
                <a:lnTo>
                  <a:pt x="14033" y="1498"/>
                </a:lnTo>
                <a:lnTo>
                  <a:pt x="18338" y="558"/>
                </a:lnTo>
                <a:lnTo>
                  <a:pt x="18529" y="558"/>
                </a:lnTo>
                <a:lnTo>
                  <a:pt x="23025" y="368"/>
                </a:lnTo>
                <a:lnTo>
                  <a:pt x="27508" y="0"/>
                </a:lnTo>
                <a:lnTo>
                  <a:pt x="27698" y="0"/>
                </a:lnTo>
                <a:lnTo>
                  <a:pt x="32384" y="368"/>
                </a:lnTo>
                <a:lnTo>
                  <a:pt x="36499" y="749"/>
                </a:lnTo>
                <a:lnTo>
                  <a:pt x="36690" y="749"/>
                </a:lnTo>
                <a:lnTo>
                  <a:pt x="40805" y="1689"/>
                </a:lnTo>
                <a:lnTo>
                  <a:pt x="43992" y="2425"/>
                </a:lnTo>
                <a:lnTo>
                  <a:pt x="44361" y="2616"/>
                </a:lnTo>
                <a:lnTo>
                  <a:pt x="47358" y="411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6" name="object 976"/>
          <p:cNvSpPr/>
          <p:nvPr/>
        </p:nvSpPr>
        <p:spPr>
          <a:xfrm>
            <a:off x="4809890" y="6830180"/>
            <a:ext cx="51854" cy="8788"/>
          </a:xfrm>
          <a:custGeom>
            <a:avLst/>
            <a:gdLst/>
            <a:ahLst/>
            <a:cxnLst/>
            <a:rect l="l" t="t" r="r" b="b"/>
            <a:pathLst>
              <a:path w="51854" h="8788">
                <a:moveTo>
                  <a:pt x="51854" y="0"/>
                </a:moveTo>
                <a:lnTo>
                  <a:pt x="49974" y="1866"/>
                </a:lnTo>
                <a:lnTo>
                  <a:pt x="49606" y="2057"/>
                </a:lnTo>
                <a:lnTo>
                  <a:pt x="47167" y="3365"/>
                </a:lnTo>
                <a:lnTo>
                  <a:pt x="43992" y="5245"/>
                </a:lnTo>
                <a:lnTo>
                  <a:pt x="43611" y="5245"/>
                </a:lnTo>
                <a:lnTo>
                  <a:pt x="40055" y="6362"/>
                </a:lnTo>
                <a:lnTo>
                  <a:pt x="35941" y="7492"/>
                </a:lnTo>
                <a:lnTo>
                  <a:pt x="35750" y="7492"/>
                </a:lnTo>
                <a:lnTo>
                  <a:pt x="31457" y="8051"/>
                </a:lnTo>
                <a:lnTo>
                  <a:pt x="26949" y="8788"/>
                </a:lnTo>
                <a:lnTo>
                  <a:pt x="26771" y="8788"/>
                </a:lnTo>
                <a:lnTo>
                  <a:pt x="22275" y="8788"/>
                </a:lnTo>
                <a:lnTo>
                  <a:pt x="17792" y="8610"/>
                </a:lnTo>
                <a:lnTo>
                  <a:pt x="17602" y="8610"/>
                </a:lnTo>
                <a:lnTo>
                  <a:pt x="13296" y="8051"/>
                </a:lnTo>
                <a:lnTo>
                  <a:pt x="9359" y="7492"/>
                </a:lnTo>
                <a:lnTo>
                  <a:pt x="9182" y="7492"/>
                </a:lnTo>
                <a:lnTo>
                  <a:pt x="5626" y="6184"/>
                </a:lnTo>
                <a:lnTo>
                  <a:pt x="2819" y="5054"/>
                </a:lnTo>
                <a:lnTo>
                  <a:pt x="2451" y="5054"/>
                </a:lnTo>
                <a:lnTo>
                  <a:pt x="0" y="31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7" name="object 977"/>
          <p:cNvSpPr/>
          <p:nvPr/>
        </p:nvSpPr>
        <p:spPr>
          <a:xfrm>
            <a:off x="4655494" y="6595475"/>
            <a:ext cx="48844" cy="136448"/>
          </a:xfrm>
          <a:custGeom>
            <a:avLst/>
            <a:gdLst/>
            <a:ahLst/>
            <a:cxnLst/>
            <a:rect l="l" t="t" r="r" b="b"/>
            <a:pathLst>
              <a:path w="48844" h="136448">
                <a:moveTo>
                  <a:pt x="4864" y="127647"/>
                </a:moveTo>
                <a:lnTo>
                  <a:pt x="0" y="29578"/>
                </a:lnTo>
                <a:lnTo>
                  <a:pt x="38747" y="0"/>
                </a:lnTo>
                <a:lnTo>
                  <a:pt x="43789" y="98069"/>
                </a:lnTo>
                <a:lnTo>
                  <a:pt x="4864" y="127647"/>
                </a:lnTo>
                <a:lnTo>
                  <a:pt x="48844" y="136448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8" name="object 978"/>
          <p:cNvSpPr/>
          <p:nvPr/>
        </p:nvSpPr>
        <p:spPr>
          <a:xfrm>
            <a:off x="4660919" y="6618131"/>
            <a:ext cx="33312" cy="93205"/>
          </a:xfrm>
          <a:custGeom>
            <a:avLst/>
            <a:gdLst/>
            <a:ahLst/>
            <a:cxnLst/>
            <a:rect l="l" t="t" r="r" b="b"/>
            <a:pathLst>
              <a:path w="33312" h="93205">
                <a:moveTo>
                  <a:pt x="0" y="22644"/>
                </a:moveTo>
                <a:lnTo>
                  <a:pt x="29756" y="0"/>
                </a:lnTo>
                <a:lnTo>
                  <a:pt x="33312" y="70548"/>
                </a:lnTo>
                <a:lnTo>
                  <a:pt x="3556" y="93205"/>
                </a:lnTo>
                <a:lnTo>
                  <a:pt x="0" y="22644"/>
                </a:lnTo>
                <a:lnTo>
                  <a:pt x="31254" y="2881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9" name="object 979"/>
          <p:cNvSpPr/>
          <p:nvPr/>
        </p:nvSpPr>
        <p:spPr>
          <a:xfrm>
            <a:off x="4694234" y="6595483"/>
            <a:ext cx="28448" cy="5613"/>
          </a:xfrm>
          <a:custGeom>
            <a:avLst/>
            <a:gdLst/>
            <a:ahLst/>
            <a:cxnLst/>
            <a:rect l="l" t="t" r="r" b="b"/>
            <a:pathLst>
              <a:path w="28448" h="5613">
                <a:moveTo>
                  <a:pt x="0" y="0"/>
                </a:moveTo>
                <a:lnTo>
                  <a:pt x="28448" y="561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0" name="object 980"/>
          <p:cNvSpPr/>
          <p:nvPr/>
        </p:nvSpPr>
        <p:spPr>
          <a:xfrm>
            <a:off x="4710145" y="6803042"/>
            <a:ext cx="4305" cy="13474"/>
          </a:xfrm>
          <a:custGeom>
            <a:avLst/>
            <a:gdLst/>
            <a:ahLst/>
            <a:cxnLst/>
            <a:rect l="l" t="t" r="r" b="b"/>
            <a:pathLst>
              <a:path w="4305" h="13474">
                <a:moveTo>
                  <a:pt x="4305" y="0"/>
                </a:moveTo>
                <a:lnTo>
                  <a:pt x="368" y="4495"/>
                </a:lnTo>
                <a:lnTo>
                  <a:pt x="0" y="9169"/>
                </a:lnTo>
                <a:lnTo>
                  <a:pt x="3365" y="1347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1" name="object 981"/>
          <p:cNvSpPr/>
          <p:nvPr/>
        </p:nvSpPr>
        <p:spPr>
          <a:xfrm>
            <a:off x="4771727" y="6799287"/>
            <a:ext cx="6540" cy="13296"/>
          </a:xfrm>
          <a:custGeom>
            <a:avLst/>
            <a:gdLst/>
            <a:ahLst/>
            <a:cxnLst/>
            <a:rect l="l" t="t" r="r" b="b"/>
            <a:pathLst>
              <a:path w="6540" h="13296">
                <a:moveTo>
                  <a:pt x="4292" y="13296"/>
                </a:moveTo>
                <a:lnTo>
                  <a:pt x="6540" y="8623"/>
                </a:lnTo>
                <a:lnTo>
                  <a:pt x="5041" y="393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2" name="object 982"/>
          <p:cNvSpPr/>
          <p:nvPr/>
        </p:nvSpPr>
        <p:spPr>
          <a:xfrm>
            <a:off x="4703780" y="6714142"/>
            <a:ext cx="6362" cy="98069"/>
          </a:xfrm>
          <a:custGeom>
            <a:avLst/>
            <a:gdLst/>
            <a:ahLst/>
            <a:cxnLst/>
            <a:rect l="l" t="t" r="r" b="b"/>
            <a:pathLst>
              <a:path w="6362" h="98069">
                <a:moveTo>
                  <a:pt x="6362" y="98069"/>
                </a:moveTo>
                <a:lnTo>
                  <a:pt x="0" y="9728"/>
                </a:lnTo>
                <a:lnTo>
                  <a:pt x="368" y="4673"/>
                </a:lnTo>
                <a:lnTo>
                  <a:pt x="449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3" name="object 983"/>
          <p:cNvSpPr/>
          <p:nvPr/>
        </p:nvSpPr>
        <p:spPr>
          <a:xfrm>
            <a:off x="4768721" y="6710211"/>
            <a:ext cx="3746" cy="2806"/>
          </a:xfrm>
          <a:custGeom>
            <a:avLst/>
            <a:gdLst/>
            <a:ahLst/>
            <a:cxnLst/>
            <a:rect l="l" t="t" r="r" b="b"/>
            <a:pathLst>
              <a:path w="3746" h="2806">
                <a:moveTo>
                  <a:pt x="0" y="0"/>
                </a:moveTo>
                <a:lnTo>
                  <a:pt x="3746" y="280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4" name="object 984"/>
          <p:cNvSpPr/>
          <p:nvPr/>
        </p:nvSpPr>
        <p:spPr>
          <a:xfrm>
            <a:off x="4699284" y="6693554"/>
            <a:ext cx="72809" cy="14604"/>
          </a:xfrm>
          <a:custGeom>
            <a:avLst/>
            <a:gdLst/>
            <a:ahLst/>
            <a:cxnLst/>
            <a:rect l="l" t="t" r="r" b="b"/>
            <a:pathLst>
              <a:path w="72809" h="14604">
                <a:moveTo>
                  <a:pt x="0" y="0"/>
                </a:moveTo>
                <a:lnTo>
                  <a:pt x="72809" y="1460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5" name="object 985"/>
          <p:cNvSpPr/>
          <p:nvPr/>
        </p:nvSpPr>
        <p:spPr>
          <a:xfrm>
            <a:off x="4717261" y="6804353"/>
            <a:ext cx="17208" cy="15341"/>
          </a:xfrm>
          <a:custGeom>
            <a:avLst/>
            <a:gdLst/>
            <a:ahLst/>
            <a:cxnLst/>
            <a:rect l="l" t="t" r="r" b="b"/>
            <a:pathLst>
              <a:path w="17208" h="15341">
                <a:moveTo>
                  <a:pt x="17208" y="15341"/>
                </a:moveTo>
                <a:lnTo>
                  <a:pt x="15341" y="15151"/>
                </a:lnTo>
                <a:lnTo>
                  <a:pt x="8039" y="13474"/>
                </a:lnTo>
                <a:lnTo>
                  <a:pt x="2794" y="10668"/>
                </a:lnTo>
                <a:lnTo>
                  <a:pt x="0" y="7289"/>
                </a:lnTo>
                <a:lnTo>
                  <a:pt x="368" y="3556"/>
                </a:lnTo>
                <a:lnTo>
                  <a:pt x="3352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6" name="object 986"/>
          <p:cNvSpPr/>
          <p:nvPr/>
        </p:nvSpPr>
        <p:spPr>
          <a:xfrm>
            <a:off x="4765729" y="6801359"/>
            <a:ext cx="5245" cy="10477"/>
          </a:xfrm>
          <a:custGeom>
            <a:avLst/>
            <a:gdLst/>
            <a:ahLst/>
            <a:cxnLst/>
            <a:rect l="l" t="t" r="r" b="b"/>
            <a:pathLst>
              <a:path w="5245" h="10477">
                <a:moveTo>
                  <a:pt x="0" y="0"/>
                </a:moveTo>
                <a:lnTo>
                  <a:pt x="4114" y="3175"/>
                </a:lnTo>
                <a:lnTo>
                  <a:pt x="5245" y="6743"/>
                </a:lnTo>
                <a:lnTo>
                  <a:pt x="3556" y="104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7" name="object 987"/>
          <p:cNvSpPr/>
          <p:nvPr/>
        </p:nvSpPr>
        <p:spPr>
          <a:xfrm>
            <a:off x="4776962" y="6763358"/>
            <a:ext cx="1308" cy="44551"/>
          </a:xfrm>
          <a:custGeom>
            <a:avLst/>
            <a:gdLst/>
            <a:ahLst/>
            <a:cxnLst/>
            <a:rect l="l" t="t" r="r" b="b"/>
            <a:pathLst>
              <a:path w="1308" h="44551">
                <a:moveTo>
                  <a:pt x="1308" y="44551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8" name="object 988"/>
          <p:cNvSpPr/>
          <p:nvPr/>
        </p:nvSpPr>
        <p:spPr>
          <a:xfrm>
            <a:off x="4801284" y="6821012"/>
            <a:ext cx="4686" cy="13665"/>
          </a:xfrm>
          <a:custGeom>
            <a:avLst/>
            <a:gdLst/>
            <a:ahLst/>
            <a:cxnLst/>
            <a:rect l="l" t="t" r="r" b="b"/>
            <a:pathLst>
              <a:path w="4686" h="13665">
                <a:moveTo>
                  <a:pt x="4686" y="0"/>
                </a:moveTo>
                <a:lnTo>
                  <a:pt x="4305" y="190"/>
                </a:lnTo>
                <a:lnTo>
                  <a:pt x="381" y="4673"/>
                </a:lnTo>
                <a:lnTo>
                  <a:pt x="0" y="9359"/>
                </a:lnTo>
                <a:lnTo>
                  <a:pt x="3378" y="136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9" name="object 989"/>
          <p:cNvSpPr/>
          <p:nvPr/>
        </p:nvSpPr>
        <p:spPr>
          <a:xfrm>
            <a:off x="4862859" y="6817445"/>
            <a:ext cx="6565" cy="13296"/>
          </a:xfrm>
          <a:custGeom>
            <a:avLst/>
            <a:gdLst/>
            <a:ahLst/>
            <a:cxnLst/>
            <a:rect l="l" t="t" r="r" b="b"/>
            <a:pathLst>
              <a:path w="6565" h="13296">
                <a:moveTo>
                  <a:pt x="4495" y="13296"/>
                </a:moveTo>
                <a:lnTo>
                  <a:pt x="6565" y="8610"/>
                </a:lnTo>
                <a:lnTo>
                  <a:pt x="5067" y="393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0" name="object 990"/>
          <p:cNvSpPr/>
          <p:nvPr/>
        </p:nvSpPr>
        <p:spPr>
          <a:xfrm>
            <a:off x="4807281" y="6822132"/>
            <a:ext cx="3365" cy="11226"/>
          </a:xfrm>
          <a:custGeom>
            <a:avLst/>
            <a:gdLst/>
            <a:ahLst/>
            <a:cxnLst/>
            <a:rect l="l" t="t" r="r" b="b"/>
            <a:pathLst>
              <a:path w="3365" h="11226">
                <a:moveTo>
                  <a:pt x="2616" y="11226"/>
                </a:moveTo>
                <a:lnTo>
                  <a:pt x="0" y="7670"/>
                </a:lnTo>
                <a:lnTo>
                  <a:pt x="190" y="3733"/>
                </a:lnTo>
                <a:lnTo>
                  <a:pt x="336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1" name="object 991"/>
          <p:cNvSpPr/>
          <p:nvPr/>
        </p:nvSpPr>
        <p:spPr>
          <a:xfrm>
            <a:off x="4857997" y="6819135"/>
            <a:ext cx="5422" cy="11049"/>
          </a:xfrm>
          <a:custGeom>
            <a:avLst/>
            <a:gdLst/>
            <a:ahLst/>
            <a:cxnLst/>
            <a:rect l="l" t="t" r="r" b="b"/>
            <a:pathLst>
              <a:path w="5422" h="11049">
                <a:moveTo>
                  <a:pt x="0" y="0"/>
                </a:moveTo>
                <a:lnTo>
                  <a:pt x="4305" y="3378"/>
                </a:lnTo>
                <a:lnTo>
                  <a:pt x="5422" y="7112"/>
                </a:lnTo>
                <a:lnTo>
                  <a:pt x="3746" y="1104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2" name="object 992"/>
          <p:cNvSpPr/>
          <p:nvPr/>
        </p:nvSpPr>
        <p:spPr>
          <a:xfrm>
            <a:off x="4797174" y="6772342"/>
            <a:ext cx="4114" cy="58026"/>
          </a:xfrm>
          <a:custGeom>
            <a:avLst/>
            <a:gdLst/>
            <a:ahLst/>
            <a:cxnLst/>
            <a:rect l="l" t="t" r="r" b="b"/>
            <a:pathLst>
              <a:path w="4114" h="58026">
                <a:moveTo>
                  <a:pt x="4114" y="58026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3" name="object 993"/>
          <p:cNvSpPr/>
          <p:nvPr/>
        </p:nvSpPr>
        <p:spPr>
          <a:xfrm>
            <a:off x="4868109" y="6781521"/>
            <a:ext cx="1308" cy="44538"/>
          </a:xfrm>
          <a:custGeom>
            <a:avLst/>
            <a:gdLst/>
            <a:ahLst/>
            <a:cxnLst/>
            <a:rect l="l" t="t" r="r" b="b"/>
            <a:pathLst>
              <a:path w="1308" h="44538">
                <a:moveTo>
                  <a:pt x="1308" y="4453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4" name="object 994"/>
          <p:cNvSpPr/>
          <p:nvPr/>
        </p:nvSpPr>
        <p:spPr>
          <a:xfrm>
            <a:off x="4855563" y="6726678"/>
            <a:ext cx="8051" cy="4495"/>
          </a:xfrm>
          <a:custGeom>
            <a:avLst/>
            <a:gdLst/>
            <a:ahLst/>
            <a:cxnLst/>
            <a:rect l="l" t="t" r="r" b="b"/>
            <a:pathLst>
              <a:path w="8051" h="4495">
                <a:moveTo>
                  <a:pt x="8051" y="4495"/>
                </a:moveTo>
                <a:lnTo>
                  <a:pt x="4305" y="1689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5" name="object 995"/>
          <p:cNvSpPr/>
          <p:nvPr/>
        </p:nvSpPr>
        <p:spPr>
          <a:xfrm>
            <a:off x="4856318" y="6724807"/>
            <a:ext cx="6921" cy="1498"/>
          </a:xfrm>
          <a:custGeom>
            <a:avLst/>
            <a:gdLst/>
            <a:ahLst/>
            <a:cxnLst/>
            <a:rect l="l" t="t" r="r" b="b"/>
            <a:pathLst>
              <a:path w="6921" h="1498">
                <a:moveTo>
                  <a:pt x="6921" y="1498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6" name="object 996"/>
          <p:cNvSpPr/>
          <p:nvPr/>
        </p:nvSpPr>
        <p:spPr>
          <a:xfrm>
            <a:off x="4774153" y="6654819"/>
            <a:ext cx="60452" cy="9156"/>
          </a:xfrm>
          <a:custGeom>
            <a:avLst/>
            <a:gdLst/>
            <a:ahLst/>
            <a:cxnLst/>
            <a:rect l="l" t="t" r="r" b="b"/>
            <a:pathLst>
              <a:path w="60451" h="9156">
                <a:moveTo>
                  <a:pt x="60451" y="5232"/>
                </a:moveTo>
                <a:lnTo>
                  <a:pt x="56514" y="3365"/>
                </a:lnTo>
                <a:lnTo>
                  <a:pt x="56337" y="3174"/>
                </a:lnTo>
                <a:lnTo>
                  <a:pt x="52031" y="2044"/>
                </a:lnTo>
                <a:lnTo>
                  <a:pt x="46786" y="927"/>
                </a:lnTo>
                <a:lnTo>
                  <a:pt x="46596" y="927"/>
                </a:lnTo>
                <a:lnTo>
                  <a:pt x="41173" y="368"/>
                </a:lnTo>
                <a:lnTo>
                  <a:pt x="35369" y="0"/>
                </a:lnTo>
                <a:lnTo>
                  <a:pt x="35178" y="0"/>
                </a:lnTo>
                <a:lnTo>
                  <a:pt x="29375" y="368"/>
                </a:lnTo>
                <a:lnTo>
                  <a:pt x="23571" y="736"/>
                </a:lnTo>
                <a:lnTo>
                  <a:pt x="23393" y="736"/>
                </a:lnTo>
                <a:lnTo>
                  <a:pt x="17779" y="2044"/>
                </a:lnTo>
                <a:lnTo>
                  <a:pt x="12725" y="2984"/>
                </a:lnTo>
                <a:lnTo>
                  <a:pt x="12357" y="2984"/>
                </a:lnTo>
                <a:lnTo>
                  <a:pt x="7670" y="5041"/>
                </a:lnTo>
                <a:lnTo>
                  <a:pt x="3746" y="6540"/>
                </a:lnTo>
                <a:lnTo>
                  <a:pt x="3365" y="6730"/>
                </a:lnTo>
                <a:lnTo>
                  <a:pt x="0" y="915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7" name="object 997"/>
          <p:cNvSpPr/>
          <p:nvPr/>
        </p:nvSpPr>
        <p:spPr>
          <a:xfrm>
            <a:off x="4780326" y="6744272"/>
            <a:ext cx="57264" cy="8610"/>
          </a:xfrm>
          <a:custGeom>
            <a:avLst/>
            <a:gdLst/>
            <a:ahLst/>
            <a:cxnLst/>
            <a:rect l="l" t="t" r="r" b="b"/>
            <a:pathLst>
              <a:path w="57264" h="8610">
                <a:moveTo>
                  <a:pt x="0" y="8610"/>
                </a:moveTo>
                <a:lnTo>
                  <a:pt x="3175" y="6362"/>
                </a:lnTo>
                <a:lnTo>
                  <a:pt x="3556" y="6172"/>
                </a:lnTo>
                <a:lnTo>
                  <a:pt x="7112" y="4686"/>
                </a:lnTo>
                <a:lnTo>
                  <a:pt x="11607" y="2806"/>
                </a:lnTo>
                <a:lnTo>
                  <a:pt x="11976" y="2806"/>
                </a:lnTo>
                <a:lnTo>
                  <a:pt x="16840" y="1866"/>
                </a:lnTo>
                <a:lnTo>
                  <a:pt x="22085" y="749"/>
                </a:lnTo>
                <a:lnTo>
                  <a:pt x="22275" y="749"/>
                </a:lnTo>
                <a:lnTo>
                  <a:pt x="27698" y="368"/>
                </a:lnTo>
                <a:lnTo>
                  <a:pt x="33312" y="0"/>
                </a:lnTo>
                <a:lnTo>
                  <a:pt x="33502" y="0"/>
                </a:lnTo>
                <a:lnTo>
                  <a:pt x="38925" y="368"/>
                </a:lnTo>
                <a:lnTo>
                  <a:pt x="43980" y="749"/>
                </a:lnTo>
                <a:lnTo>
                  <a:pt x="44170" y="749"/>
                </a:lnTo>
                <a:lnTo>
                  <a:pt x="49225" y="2057"/>
                </a:lnTo>
                <a:lnTo>
                  <a:pt x="53162" y="2997"/>
                </a:lnTo>
                <a:lnTo>
                  <a:pt x="53530" y="2997"/>
                </a:lnTo>
                <a:lnTo>
                  <a:pt x="57264" y="486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8" name="object 998"/>
          <p:cNvSpPr/>
          <p:nvPr/>
        </p:nvSpPr>
        <p:spPr>
          <a:xfrm>
            <a:off x="4779387" y="6763177"/>
            <a:ext cx="61582" cy="9918"/>
          </a:xfrm>
          <a:custGeom>
            <a:avLst/>
            <a:gdLst/>
            <a:ahLst/>
            <a:cxnLst/>
            <a:rect l="l" t="t" r="r" b="b"/>
            <a:pathLst>
              <a:path w="61582" h="9918">
                <a:moveTo>
                  <a:pt x="61582" y="0"/>
                </a:moveTo>
                <a:lnTo>
                  <a:pt x="59702" y="2057"/>
                </a:lnTo>
                <a:lnTo>
                  <a:pt x="59334" y="2247"/>
                </a:lnTo>
                <a:lnTo>
                  <a:pt x="56895" y="3556"/>
                </a:lnTo>
                <a:lnTo>
                  <a:pt x="52971" y="5613"/>
                </a:lnTo>
                <a:lnTo>
                  <a:pt x="52781" y="5613"/>
                </a:lnTo>
                <a:lnTo>
                  <a:pt x="48488" y="6921"/>
                </a:lnTo>
                <a:lnTo>
                  <a:pt x="43421" y="8420"/>
                </a:lnTo>
                <a:lnTo>
                  <a:pt x="43243" y="8420"/>
                </a:lnTo>
                <a:lnTo>
                  <a:pt x="37998" y="9169"/>
                </a:lnTo>
                <a:lnTo>
                  <a:pt x="32562" y="9918"/>
                </a:lnTo>
                <a:lnTo>
                  <a:pt x="32384" y="9918"/>
                </a:lnTo>
                <a:lnTo>
                  <a:pt x="26771" y="9918"/>
                </a:lnTo>
                <a:lnTo>
                  <a:pt x="21335" y="9918"/>
                </a:lnTo>
                <a:lnTo>
                  <a:pt x="21158" y="9918"/>
                </a:lnTo>
                <a:lnTo>
                  <a:pt x="15913" y="8978"/>
                </a:lnTo>
                <a:lnTo>
                  <a:pt x="11226" y="8420"/>
                </a:lnTo>
                <a:lnTo>
                  <a:pt x="11048" y="8420"/>
                </a:lnTo>
                <a:lnTo>
                  <a:pt x="6743" y="6743"/>
                </a:lnTo>
                <a:lnTo>
                  <a:pt x="3378" y="5613"/>
                </a:lnTo>
                <a:lnTo>
                  <a:pt x="2997" y="5422"/>
                </a:lnTo>
                <a:lnTo>
                  <a:pt x="0" y="336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9" name="object 999"/>
          <p:cNvSpPr/>
          <p:nvPr/>
        </p:nvSpPr>
        <p:spPr>
          <a:xfrm>
            <a:off x="4786504" y="6747271"/>
            <a:ext cx="45097" cy="6921"/>
          </a:xfrm>
          <a:custGeom>
            <a:avLst/>
            <a:gdLst/>
            <a:ahLst/>
            <a:cxnLst/>
            <a:rect l="l" t="t" r="r" b="b"/>
            <a:pathLst>
              <a:path w="45097" h="6921">
                <a:moveTo>
                  <a:pt x="0" y="6921"/>
                </a:moveTo>
                <a:lnTo>
                  <a:pt x="2616" y="5054"/>
                </a:lnTo>
                <a:lnTo>
                  <a:pt x="2806" y="4864"/>
                </a:lnTo>
                <a:lnTo>
                  <a:pt x="5803" y="3733"/>
                </a:lnTo>
                <a:lnTo>
                  <a:pt x="9359" y="2247"/>
                </a:lnTo>
                <a:lnTo>
                  <a:pt x="9537" y="2247"/>
                </a:lnTo>
                <a:lnTo>
                  <a:pt x="13296" y="1498"/>
                </a:lnTo>
                <a:lnTo>
                  <a:pt x="17589" y="558"/>
                </a:lnTo>
                <a:lnTo>
                  <a:pt x="21894" y="368"/>
                </a:lnTo>
                <a:lnTo>
                  <a:pt x="26390" y="0"/>
                </a:lnTo>
                <a:lnTo>
                  <a:pt x="30886" y="368"/>
                </a:lnTo>
                <a:lnTo>
                  <a:pt x="34810" y="736"/>
                </a:lnTo>
                <a:lnTo>
                  <a:pt x="35001" y="736"/>
                </a:lnTo>
                <a:lnTo>
                  <a:pt x="38735" y="1689"/>
                </a:lnTo>
                <a:lnTo>
                  <a:pt x="42113" y="2425"/>
                </a:lnTo>
                <a:lnTo>
                  <a:pt x="42291" y="2425"/>
                </a:lnTo>
                <a:lnTo>
                  <a:pt x="45097" y="392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0" name="object 1000"/>
          <p:cNvSpPr/>
          <p:nvPr/>
        </p:nvSpPr>
        <p:spPr>
          <a:xfrm>
            <a:off x="4791174" y="6761678"/>
            <a:ext cx="43992" cy="8420"/>
          </a:xfrm>
          <a:custGeom>
            <a:avLst/>
            <a:gdLst/>
            <a:ahLst/>
            <a:cxnLst/>
            <a:rect l="l" t="t" r="r" b="b"/>
            <a:pathLst>
              <a:path w="43992" h="8420">
                <a:moveTo>
                  <a:pt x="43992" y="0"/>
                </a:moveTo>
                <a:lnTo>
                  <a:pt x="42125" y="1879"/>
                </a:lnTo>
                <a:lnTo>
                  <a:pt x="41922" y="2057"/>
                </a:lnTo>
                <a:lnTo>
                  <a:pt x="39496" y="3365"/>
                </a:lnTo>
                <a:lnTo>
                  <a:pt x="36499" y="5054"/>
                </a:lnTo>
                <a:lnTo>
                  <a:pt x="36321" y="5054"/>
                </a:lnTo>
                <a:lnTo>
                  <a:pt x="32943" y="5994"/>
                </a:lnTo>
                <a:lnTo>
                  <a:pt x="28828" y="7289"/>
                </a:lnTo>
                <a:lnTo>
                  <a:pt x="24714" y="7861"/>
                </a:lnTo>
                <a:lnTo>
                  <a:pt x="20218" y="8420"/>
                </a:lnTo>
                <a:lnTo>
                  <a:pt x="15735" y="8420"/>
                </a:lnTo>
                <a:lnTo>
                  <a:pt x="11607" y="8420"/>
                </a:lnTo>
                <a:lnTo>
                  <a:pt x="11417" y="8420"/>
                </a:lnTo>
                <a:lnTo>
                  <a:pt x="7302" y="7670"/>
                </a:lnTo>
                <a:lnTo>
                  <a:pt x="3568" y="7111"/>
                </a:lnTo>
                <a:lnTo>
                  <a:pt x="3378" y="7111"/>
                </a:lnTo>
                <a:lnTo>
                  <a:pt x="0" y="599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1" name="object 1001"/>
          <p:cNvSpPr/>
          <p:nvPr/>
        </p:nvSpPr>
        <p:spPr>
          <a:xfrm>
            <a:off x="4870538" y="6780589"/>
            <a:ext cx="62699" cy="10655"/>
          </a:xfrm>
          <a:custGeom>
            <a:avLst/>
            <a:gdLst/>
            <a:ahLst/>
            <a:cxnLst/>
            <a:rect l="l" t="t" r="r" b="b"/>
            <a:pathLst>
              <a:path w="62699" h="10655">
                <a:moveTo>
                  <a:pt x="0" y="3924"/>
                </a:moveTo>
                <a:lnTo>
                  <a:pt x="2997" y="6172"/>
                </a:lnTo>
                <a:lnTo>
                  <a:pt x="3365" y="6362"/>
                </a:lnTo>
                <a:lnTo>
                  <a:pt x="6743" y="7480"/>
                </a:lnTo>
                <a:lnTo>
                  <a:pt x="11036" y="9156"/>
                </a:lnTo>
                <a:lnTo>
                  <a:pt x="11417" y="9156"/>
                </a:lnTo>
                <a:lnTo>
                  <a:pt x="15900" y="9715"/>
                </a:lnTo>
                <a:lnTo>
                  <a:pt x="21145" y="10655"/>
                </a:lnTo>
                <a:lnTo>
                  <a:pt x="21336" y="10655"/>
                </a:lnTo>
                <a:lnTo>
                  <a:pt x="26771" y="10655"/>
                </a:lnTo>
                <a:lnTo>
                  <a:pt x="32384" y="10655"/>
                </a:lnTo>
                <a:lnTo>
                  <a:pt x="32562" y="10655"/>
                </a:lnTo>
                <a:lnTo>
                  <a:pt x="37985" y="9918"/>
                </a:lnTo>
                <a:lnTo>
                  <a:pt x="43230" y="9156"/>
                </a:lnTo>
                <a:lnTo>
                  <a:pt x="43421" y="9156"/>
                </a:lnTo>
                <a:lnTo>
                  <a:pt x="48475" y="7670"/>
                </a:lnTo>
                <a:lnTo>
                  <a:pt x="52768" y="6362"/>
                </a:lnTo>
                <a:lnTo>
                  <a:pt x="52959" y="6362"/>
                </a:lnTo>
                <a:lnTo>
                  <a:pt x="56896" y="4292"/>
                </a:lnTo>
                <a:lnTo>
                  <a:pt x="58572" y="3365"/>
                </a:lnTo>
                <a:lnTo>
                  <a:pt x="58572" y="2984"/>
                </a:lnTo>
                <a:lnTo>
                  <a:pt x="60071" y="1866"/>
                </a:lnTo>
                <a:lnTo>
                  <a:pt x="61391" y="927"/>
                </a:lnTo>
                <a:lnTo>
                  <a:pt x="62699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2" name="object 1002"/>
          <p:cNvSpPr/>
          <p:nvPr/>
        </p:nvSpPr>
        <p:spPr>
          <a:xfrm>
            <a:off x="4871467" y="6762429"/>
            <a:ext cx="57277" cy="8610"/>
          </a:xfrm>
          <a:custGeom>
            <a:avLst/>
            <a:gdLst/>
            <a:ahLst/>
            <a:cxnLst/>
            <a:rect l="l" t="t" r="r" b="b"/>
            <a:pathLst>
              <a:path w="57276" h="8610">
                <a:moveTo>
                  <a:pt x="57276" y="4864"/>
                </a:moveTo>
                <a:lnTo>
                  <a:pt x="53543" y="2984"/>
                </a:lnTo>
                <a:lnTo>
                  <a:pt x="53162" y="2984"/>
                </a:lnTo>
                <a:lnTo>
                  <a:pt x="49225" y="2057"/>
                </a:lnTo>
                <a:lnTo>
                  <a:pt x="44183" y="749"/>
                </a:lnTo>
                <a:lnTo>
                  <a:pt x="43980" y="749"/>
                </a:lnTo>
                <a:lnTo>
                  <a:pt x="38938" y="368"/>
                </a:lnTo>
                <a:lnTo>
                  <a:pt x="33502" y="0"/>
                </a:lnTo>
                <a:lnTo>
                  <a:pt x="33324" y="0"/>
                </a:lnTo>
                <a:lnTo>
                  <a:pt x="27698" y="368"/>
                </a:lnTo>
                <a:lnTo>
                  <a:pt x="22275" y="749"/>
                </a:lnTo>
                <a:lnTo>
                  <a:pt x="22085" y="749"/>
                </a:lnTo>
                <a:lnTo>
                  <a:pt x="16852" y="1866"/>
                </a:lnTo>
                <a:lnTo>
                  <a:pt x="11988" y="2806"/>
                </a:lnTo>
                <a:lnTo>
                  <a:pt x="11798" y="2806"/>
                </a:lnTo>
                <a:lnTo>
                  <a:pt x="7111" y="4673"/>
                </a:lnTo>
                <a:lnTo>
                  <a:pt x="3555" y="6172"/>
                </a:lnTo>
                <a:lnTo>
                  <a:pt x="3187" y="6362"/>
                </a:lnTo>
                <a:lnTo>
                  <a:pt x="0" y="861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3" name="object 1003"/>
          <p:cNvSpPr/>
          <p:nvPr/>
        </p:nvSpPr>
        <p:spPr>
          <a:xfrm>
            <a:off x="4865296" y="6672968"/>
            <a:ext cx="60452" cy="9169"/>
          </a:xfrm>
          <a:custGeom>
            <a:avLst/>
            <a:gdLst/>
            <a:ahLst/>
            <a:cxnLst/>
            <a:rect l="l" t="t" r="r" b="b"/>
            <a:pathLst>
              <a:path w="60451" h="9169">
                <a:moveTo>
                  <a:pt x="0" y="9169"/>
                </a:moveTo>
                <a:lnTo>
                  <a:pt x="3378" y="6730"/>
                </a:lnTo>
                <a:lnTo>
                  <a:pt x="3746" y="6553"/>
                </a:lnTo>
                <a:lnTo>
                  <a:pt x="7670" y="5054"/>
                </a:lnTo>
                <a:lnTo>
                  <a:pt x="12357" y="2984"/>
                </a:lnTo>
                <a:lnTo>
                  <a:pt x="12725" y="2984"/>
                </a:lnTo>
                <a:lnTo>
                  <a:pt x="17780" y="1866"/>
                </a:lnTo>
                <a:lnTo>
                  <a:pt x="23393" y="749"/>
                </a:lnTo>
                <a:lnTo>
                  <a:pt x="23583" y="749"/>
                </a:lnTo>
                <a:lnTo>
                  <a:pt x="29375" y="368"/>
                </a:lnTo>
                <a:lnTo>
                  <a:pt x="35179" y="0"/>
                </a:lnTo>
                <a:lnTo>
                  <a:pt x="35369" y="0"/>
                </a:lnTo>
                <a:lnTo>
                  <a:pt x="41173" y="368"/>
                </a:lnTo>
                <a:lnTo>
                  <a:pt x="46609" y="927"/>
                </a:lnTo>
                <a:lnTo>
                  <a:pt x="46786" y="749"/>
                </a:lnTo>
                <a:lnTo>
                  <a:pt x="52031" y="2057"/>
                </a:lnTo>
                <a:lnTo>
                  <a:pt x="56337" y="3174"/>
                </a:lnTo>
                <a:lnTo>
                  <a:pt x="56527" y="3365"/>
                </a:lnTo>
                <a:lnTo>
                  <a:pt x="60452" y="523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4" name="object 1004"/>
          <p:cNvSpPr/>
          <p:nvPr/>
        </p:nvSpPr>
        <p:spPr>
          <a:xfrm>
            <a:off x="4875781" y="6780027"/>
            <a:ext cx="51841" cy="8788"/>
          </a:xfrm>
          <a:custGeom>
            <a:avLst/>
            <a:gdLst/>
            <a:ahLst/>
            <a:cxnLst/>
            <a:rect l="l" t="t" r="r" b="b"/>
            <a:pathLst>
              <a:path w="51841" h="8788">
                <a:moveTo>
                  <a:pt x="0" y="3174"/>
                </a:moveTo>
                <a:lnTo>
                  <a:pt x="2425" y="5041"/>
                </a:lnTo>
                <a:lnTo>
                  <a:pt x="2806" y="5041"/>
                </a:lnTo>
                <a:lnTo>
                  <a:pt x="5613" y="6172"/>
                </a:lnTo>
                <a:lnTo>
                  <a:pt x="9169" y="7480"/>
                </a:lnTo>
                <a:lnTo>
                  <a:pt x="9359" y="7480"/>
                </a:lnTo>
                <a:lnTo>
                  <a:pt x="13296" y="8039"/>
                </a:lnTo>
                <a:lnTo>
                  <a:pt x="17589" y="8788"/>
                </a:lnTo>
                <a:lnTo>
                  <a:pt x="17780" y="8597"/>
                </a:lnTo>
                <a:lnTo>
                  <a:pt x="22275" y="8788"/>
                </a:lnTo>
                <a:lnTo>
                  <a:pt x="26758" y="8788"/>
                </a:lnTo>
                <a:lnTo>
                  <a:pt x="26949" y="8788"/>
                </a:lnTo>
                <a:lnTo>
                  <a:pt x="31445" y="8039"/>
                </a:lnTo>
                <a:lnTo>
                  <a:pt x="35750" y="7480"/>
                </a:lnTo>
                <a:lnTo>
                  <a:pt x="35928" y="7480"/>
                </a:lnTo>
                <a:lnTo>
                  <a:pt x="40043" y="6362"/>
                </a:lnTo>
                <a:lnTo>
                  <a:pt x="43599" y="5245"/>
                </a:lnTo>
                <a:lnTo>
                  <a:pt x="43980" y="5245"/>
                </a:lnTo>
                <a:lnTo>
                  <a:pt x="47167" y="3555"/>
                </a:lnTo>
                <a:lnTo>
                  <a:pt x="49593" y="2057"/>
                </a:lnTo>
                <a:lnTo>
                  <a:pt x="49974" y="1866"/>
                </a:lnTo>
                <a:lnTo>
                  <a:pt x="51841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5" name="object 1005"/>
          <p:cNvSpPr/>
          <p:nvPr/>
        </p:nvSpPr>
        <p:spPr>
          <a:xfrm>
            <a:off x="4876530" y="6764863"/>
            <a:ext cx="47345" cy="7112"/>
          </a:xfrm>
          <a:custGeom>
            <a:avLst/>
            <a:gdLst/>
            <a:ahLst/>
            <a:cxnLst/>
            <a:rect l="l" t="t" r="r" b="b"/>
            <a:pathLst>
              <a:path w="47345" h="7111">
                <a:moveTo>
                  <a:pt x="47345" y="4114"/>
                </a:moveTo>
                <a:lnTo>
                  <a:pt x="44348" y="2616"/>
                </a:lnTo>
                <a:lnTo>
                  <a:pt x="43980" y="2616"/>
                </a:lnTo>
                <a:lnTo>
                  <a:pt x="40805" y="1689"/>
                </a:lnTo>
                <a:lnTo>
                  <a:pt x="36677" y="749"/>
                </a:lnTo>
                <a:lnTo>
                  <a:pt x="36487" y="749"/>
                </a:lnTo>
                <a:lnTo>
                  <a:pt x="32372" y="368"/>
                </a:lnTo>
                <a:lnTo>
                  <a:pt x="27698" y="0"/>
                </a:lnTo>
                <a:lnTo>
                  <a:pt x="27508" y="0"/>
                </a:lnTo>
                <a:lnTo>
                  <a:pt x="23012" y="368"/>
                </a:lnTo>
                <a:lnTo>
                  <a:pt x="18529" y="558"/>
                </a:lnTo>
                <a:lnTo>
                  <a:pt x="18529" y="927"/>
                </a:lnTo>
                <a:lnTo>
                  <a:pt x="14033" y="1498"/>
                </a:lnTo>
                <a:lnTo>
                  <a:pt x="13093" y="1689"/>
                </a:lnTo>
                <a:lnTo>
                  <a:pt x="13093" y="1866"/>
                </a:lnTo>
                <a:lnTo>
                  <a:pt x="12344" y="2057"/>
                </a:lnTo>
                <a:lnTo>
                  <a:pt x="9169" y="2997"/>
                </a:lnTo>
                <a:lnTo>
                  <a:pt x="8978" y="2616"/>
                </a:lnTo>
                <a:lnTo>
                  <a:pt x="5981" y="3924"/>
                </a:lnTo>
                <a:lnTo>
                  <a:pt x="2984" y="5232"/>
                </a:lnTo>
                <a:lnTo>
                  <a:pt x="2806" y="5232"/>
                </a:lnTo>
                <a:lnTo>
                  <a:pt x="0" y="711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6" name="object 1006"/>
          <p:cNvSpPr/>
          <p:nvPr/>
        </p:nvSpPr>
        <p:spPr>
          <a:xfrm>
            <a:off x="4726233" y="6643387"/>
            <a:ext cx="249669" cy="71691"/>
          </a:xfrm>
          <a:custGeom>
            <a:avLst/>
            <a:gdLst/>
            <a:ahLst/>
            <a:cxnLst/>
            <a:rect l="l" t="t" r="r" b="b"/>
            <a:pathLst>
              <a:path w="249669" h="71691">
                <a:moveTo>
                  <a:pt x="207378" y="70942"/>
                </a:moveTo>
                <a:lnTo>
                  <a:pt x="210743" y="71691"/>
                </a:lnTo>
                <a:lnTo>
                  <a:pt x="249669" y="42113"/>
                </a:lnTo>
                <a:lnTo>
                  <a:pt x="38938" y="0"/>
                </a:lnTo>
                <a:lnTo>
                  <a:pt x="0" y="29768"/>
                </a:lnTo>
                <a:lnTo>
                  <a:pt x="43992" y="38366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7" name="object 1007"/>
          <p:cNvSpPr/>
          <p:nvPr/>
        </p:nvSpPr>
        <p:spPr>
          <a:xfrm>
            <a:off x="4721372" y="6545314"/>
            <a:ext cx="43789" cy="127838"/>
          </a:xfrm>
          <a:custGeom>
            <a:avLst/>
            <a:gdLst/>
            <a:ahLst/>
            <a:cxnLst/>
            <a:rect l="l" t="t" r="r" b="b"/>
            <a:pathLst>
              <a:path w="43789" h="127838">
                <a:moveTo>
                  <a:pt x="4864" y="127838"/>
                </a:moveTo>
                <a:lnTo>
                  <a:pt x="0" y="29578"/>
                </a:lnTo>
                <a:lnTo>
                  <a:pt x="38747" y="0"/>
                </a:lnTo>
                <a:lnTo>
                  <a:pt x="43789" y="9808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8" name="object 1008"/>
          <p:cNvSpPr/>
          <p:nvPr/>
        </p:nvSpPr>
        <p:spPr>
          <a:xfrm>
            <a:off x="4726800" y="6567967"/>
            <a:ext cx="33312" cy="93205"/>
          </a:xfrm>
          <a:custGeom>
            <a:avLst/>
            <a:gdLst/>
            <a:ahLst/>
            <a:cxnLst/>
            <a:rect l="l" t="t" r="r" b="b"/>
            <a:pathLst>
              <a:path w="33312" h="93205">
                <a:moveTo>
                  <a:pt x="3555" y="93205"/>
                </a:moveTo>
                <a:lnTo>
                  <a:pt x="33312" y="70561"/>
                </a:lnTo>
                <a:lnTo>
                  <a:pt x="29756" y="0"/>
                </a:lnTo>
                <a:lnTo>
                  <a:pt x="0" y="22644"/>
                </a:lnTo>
                <a:lnTo>
                  <a:pt x="3555" y="9320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9" name="object 1009"/>
          <p:cNvSpPr/>
          <p:nvPr/>
        </p:nvSpPr>
        <p:spPr>
          <a:xfrm>
            <a:off x="4726797" y="6590614"/>
            <a:ext cx="31254" cy="6184"/>
          </a:xfrm>
          <a:custGeom>
            <a:avLst/>
            <a:gdLst/>
            <a:ahLst/>
            <a:cxnLst/>
            <a:rect l="l" t="t" r="r" b="b"/>
            <a:pathLst>
              <a:path w="31254" h="6184">
                <a:moveTo>
                  <a:pt x="0" y="0"/>
                </a:moveTo>
                <a:lnTo>
                  <a:pt x="31254" y="6184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0" name="object 1010"/>
          <p:cNvSpPr/>
          <p:nvPr/>
        </p:nvSpPr>
        <p:spPr>
          <a:xfrm>
            <a:off x="4834610" y="6660047"/>
            <a:ext cx="9537" cy="97701"/>
          </a:xfrm>
          <a:custGeom>
            <a:avLst/>
            <a:gdLst/>
            <a:ahLst/>
            <a:cxnLst/>
            <a:rect l="l" t="t" r="r" b="b"/>
            <a:pathLst>
              <a:path w="9537" h="97701">
                <a:moveTo>
                  <a:pt x="9537" y="97701"/>
                </a:moveTo>
                <a:lnTo>
                  <a:pt x="7111" y="8991"/>
                </a:lnTo>
                <a:lnTo>
                  <a:pt x="5422" y="412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1" name="object 1011"/>
          <p:cNvSpPr/>
          <p:nvPr/>
        </p:nvSpPr>
        <p:spPr>
          <a:xfrm>
            <a:off x="4769655" y="6663980"/>
            <a:ext cx="10680" cy="98069"/>
          </a:xfrm>
          <a:custGeom>
            <a:avLst/>
            <a:gdLst/>
            <a:ahLst/>
            <a:cxnLst/>
            <a:rect l="l" t="t" r="r" b="b"/>
            <a:pathLst>
              <a:path w="10680" h="98069">
                <a:moveTo>
                  <a:pt x="4495" y="0"/>
                </a:moveTo>
                <a:lnTo>
                  <a:pt x="380" y="4864"/>
                </a:lnTo>
                <a:lnTo>
                  <a:pt x="0" y="9728"/>
                </a:lnTo>
                <a:lnTo>
                  <a:pt x="6362" y="98069"/>
                </a:lnTo>
                <a:lnTo>
                  <a:pt x="6743" y="93395"/>
                </a:lnTo>
                <a:lnTo>
                  <a:pt x="10680" y="8890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2" name="object 1012"/>
          <p:cNvSpPr/>
          <p:nvPr/>
        </p:nvSpPr>
        <p:spPr>
          <a:xfrm>
            <a:off x="4837597" y="6749140"/>
            <a:ext cx="6553" cy="14033"/>
          </a:xfrm>
          <a:custGeom>
            <a:avLst/>
            <a:gdLst/>
            <a:ahLst/>
            <a:cxnLst/>
            <a:rect l="l" t="t" r="r" b="b"/>
            <a:pathLst>
              <a:path w="6553" h="14033">
                <a:moveTo>
                  <a:pt x="0" y="0"/>
                </a:moveTo>
                <a:lnTo>
                  <a:pt x="5054" y="4114"/>
                </a:lnTo>
                <a:lnTo>
                  <a:pt x="6553" y="8610"/>
                </a:lnTo>
                <a:lnTo>
                  <a:pt x="4305" y="13284"/>
                </a:lnTo>
                <a:lnTo>
                  <a:pt x="3378" y="14033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3" name="object 1013"/>
          <p:cNvSpPr/>
          <p:nvPr/>
        </p:nvSpPr>
        <p:spPr>
          <a:xfrm>
            <a:off x="4776014" y="6762050"/>
            <a:ext cx="3378" cy="4495"/>
          </a:xfrm>
          <a:custGeom>
            <a:avLst/>
            <a:gdLst/>
            <a:ahLst/>
            <a:cxnLst/>
            <a:rect l="l" t="t" r="r" b="b"/>
            <a:pathLst>
              <a:path w="3378" h="4495">
                <a:moveTo>
                  <a:pt x="3378" y="4495"/>
                </a:move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4" name="object 1014"/>
          <p:cNvSpPr/>
          <p:nvPr/>
        </p:nvSpPr>
        <p:spPr>
          <a:xfrm>
            <a:off x="4760113" y="6545320"/>
            <a:ext cx="215798" cy="140182"/>
          </a:xfrm>
          <a:custGeom>
            <a:avLst/>
            <a:gdLst/>
            <a:ahLst/>
            <a:cxnLst/>
            <a:rect l="l" t="t" r="r" b="b"/>
            <a:pathLst>
              <a:path w="215798" h="140182">
                <a:moveTo>
                  <a:pt x="0" y="0"/>
                </a:moveTo>
                <a:lnTo>
                  <a:pt x="210921" y="41922"/>
                </a:lnTo>
                <a:lnTo>
                  <a:pt x="215798" y="140182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5" name="object 1015"/>
          <p:cNvSpPr/>
          <p:nvPr/>
        </p:nvSpPr>
        <p:spPr>
          <a:xfrm>
            <a:off x="4783127" y="6754194"/>
            <a:ext cx="8051" cy="13474"/>
          </a:xfrm>
          <a:custGeom>
            <a:avLst/>
            <a:gdLst/>
            <a:ahLst/>
            <a:cxnLst/>
            <a:rect l="l" t="t" r="r" b="b"/>
            <a:pathLst>
              <a:path w="8051" h="13474">
                <a:moveTo>
                  <a:pt x="8051" y="13474"/>
                </a:moveTo>
                <a:lnTo>
                  <a:pt x="2819" y="10668"/>
                </a:lnTo>
                <a:lnTo>
                  <a:pt x="0" y="7289"/>
                </a:lnTo>
                <a:lnTo>
                  <a:pt x="381" y="3556"/>
                </a:lnTo>
                <a:lnTo>
                  <a:pt x="3378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6" name="object 1016"/>
          <p:cNvSpPr/>
          <p:nvPr/>
        </p:nvSpPr>
        <p:spPr>
          <a:xfrm>
            <a:off x="4831607" y="6751198"/>
            <a:ext cx="5245" cy="10477"/>
          </a:xfrm>
          <a:custGeom>
            <a:avLst/>
            <a:gdLst/>
            <a:ahLst/>
            <a:cxnLst/>
            <a:rect l="l" t="t" r="r" b="b"/>
            <a:pathLst>
              <a:path w="5245" h="10477">
                <a:moveTo>
                  <a:pt x="0" y="0"/>
                </a:moveTo>
                <a:lnTo>
                  <a:pt x="4114" y="3187"/>
                </a:lnTo>
                <a:lnTo>
                  <a:pt x="5245" y="6743"/>
                </a:lnTo>
                <a:lnTo>
                  <a:pt x="3556" y="104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7" name="object 1017"/>
          <p:cNvSpPr/>
          <p:nvPr/>
        </p:nvSpPr>
        <p:spPr>
          <a:xfrm>
            <a:off x="4867159" y="6775528"/>
            <a:ext cx="3378" cy="8991"/>
          </a:xfrm>
          <a:custGeom>
            <a:avLst/>
            <a:gdLst/>
            <a:ahLst/>
            <a:cxnLst/>
            <a:rect l="l" t="t" r="r" b="b"/>
            <a:pathLst>
              <a:path w="3378" h="8991">
                <a:moveTo>
                  <a:pt x="380" y="0"/>
                </a:moveTo>
                <a:lnTo>
                  <a:pt x="0" y="4686"/>
                </a:lnTo>
                <a:lnTo>
                  <a:pt x="3378" y="899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8" name="object 1018"/>
          <p:cNvSpPr/>
          <p:nvPr/>
        </p:nvSpPr>
        <p:spPr>
          <a:xfrm>
            <a:off x="4928741" y="6767286"/>
            <a:ext cx="6553" cy="13296"/>
          </a:xfrm>
          <a:custGeom>
            <a:avLst/>
            <a:gdLst/>
            <a:ahLst/>
            <a:cxnLst/>
            <a:rect l="l" t="t" r="r" b="b"/>
            <a:pathLst>
              <a:path w="6553" h="13296">
                <a:moveTo>
                  <a:pt x="4495" y="13296"/>
                </a:moveTo>
                <a:lnTo>
                  <a:pt x="6553" y="8610"/>
                </a:lnTo>
                <a:lnTo>
                  <a:pt x="5054" y="3937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9" name="object 1019"/>
          <p:cNvSpPr/>
          <p:nvPr/>
        </p:nvSpPr>
        <p:spPr>
          <a:xfrm>
            <a:off x="4867537" y="6771038"/>
            <a:ext cx="3937" cy="4495"/>
          </a:xfrm>
          <a:custGeom>
            <a:avLst/>
            <a:gdLst/>
            <a:ahLst/>
            <a:cxnLst/>
            <a:rect l="l" t="t" r="r" b="b"/>
            <a:pathLst>
              <a:path w="3937" h="4495">
                <a:moveTo>
                  <a:pt x="3937" y="0"/>
                </a:moveTo>
                <a:lnTo>
                  <a:pt x="0" y="4495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0" name="object 1020"/>
          <p:cNvSpPr/>
          <p:nvPr/>
        </p:nvSpPr>
        <p:spPr>
          <a:xfrm>
            <a:off x="4860804" y="6682140"/>
            <a:ext cx="6362" cy="98069"/>
          </a:xfrm>
          <a:custGeom>
            <a:avLst/>
            <a:gdLst/>
            <a:ahLst/>
            <a:cxnLst/>
            <a:rect l="l" t="t" r="r" b="b"/>
            <a:pathLst>
              <a:path w="6362" h="98069">
                <a:moveTo>
                  <a:pt x="6362" y="98069"/>
                </a:moveTo>
                <a:lnTo>
                  <a:pt x="0" y="9728"/>
                </a:lnTo>
                <a:lnTo>
                  <a:pt x="380" y="4673"/>
                </a:lnTo>
                <a:lnTo>
                  <a:pt x="4495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1" name="object 1021"/>
          <p:cNvSpPr/>
          <p:nvPr/>
        </p:nvSpPr>
        <p:spPr>
          <a:xfrm>
            <a:off x="4925752" y="6678204"/>
            <a:ext cx="9537" cy="97701"/>
          </a:xfrm>
          <a:custGeom>
            <a:avLst/>
            <a:gdLst/>
            <a:ahLst/>
            <a:cxnLst/>
            <a:rect l="l" t="t" r="r" b="b"/>
            <a:pathLst>
              <a:path w="9537" h="97701">
                <a:moveTo>
                  <a:pt x="0" y="0"/>
                </a:moveTo>
                <a:lnTo>
                  <a:pt x="5422" y="4114"/>
                </a:lnTo>
                <a:lnTo>
                  <a:pt x="7112" y="8991"/>
                </a:lnTo>
                <a:lnTo>
                  <a:pt x="9537" y="97701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2" name="object 1022"/>
          <p:cNvSpPr/>
          <p:nvPr/>
        </p:nvSpPr>
        <p:spPr>
          <a:xfrm>
            <a:off x="4855754" y="6698792"/>
            <a:ext cx="5613" cy="1117"/>
          </a:xfrm>
          <a:custGeom>
            <a:avLst/>
            <a:gdLst/>
            <a:ahLst/>
            <a:cxnLst/>
            <a:rect l="l" t="t" r="r" b="b"/>
            <a:pathLst>
              <a:path w="5613" h="1117">
                <a:moveTo>
                  <a:pt x="0" y="0"/>
                </a:moveTo>
                <a:lnTo>
                  <a:pt x="5613" y="111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3" name="object 1023"/>
          <p:cNvSpPr/>
          <p:nvPr/>
        </p:nvSpPr>
        <p:spPr>
          <a:xfrm>
            <a:off x="4875220" y="6782454"/>
            <a:ext cx="558" cy="749"/>
          </a:xfrm>
          <a:custGeom>
            <a:avLst/>
            <a:gdLst/>
            <a:ahLst/>
            <a:cxnLst/>
            <a:rect l="l" t="t" r="r" b="b"/>
            <a:pathLst>
              <a:path w="558" h="749">
                <a:moveTo>
                  <a:pt x="0" y="0"/>
                </a:moveTo>
                <a:lnTo>
                  <a:pt x="558" y="749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4" name="object 1024"/>
          <p:cNvSpPr/>
          <p:nvPr/>
        </p:nvSpPr>
        <p:spPr>
          <a:xfrm>
            <a:off x="4923875" y="6768974"/>
            <a:ext cx="5435" cy="11049"/>
          </a:xfrm>
          <a:custGeom>
            <a:avLst/>
            <a:gdLst/>
            <a:ahLst/>
            <a:cxnLst/>
            <a:rect l="l" t="t" r="r" b="b"/>
            <a:pathLst>
              <a:path w="5435" h="11049">
                <a:moveTo>
                  <a:pt x="3746" y="11049"/>
                </a:moveTo>
                <a:lnTo>
                  <a:pt x="5435" y="7112"/>
                </a:lnTo>
                <a:lnTo>
                  <a:pt x="4305" y="3365"/>
                </a:lnTo>
                <a:lnTo>
                  <a:pt x="0" y="0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5" name="object 1025"/>
          <p:cNvSpPr/>
          <p:nvPr/>
        </p:nvSpPr>
        <p:spPr>
          <a:xfrm>
            <a:off x="4873151" y="6771972"/>
            <a:ext cx="3378" cy="10477"/>
          </a:xfrm>
          <a:custGeom>
            <a:avLst/>
            <a:gdLst/>
            <a:ahLst/>
            <a:cxnLst/>
            <a:rect l="l" t="t" r="r" b="b"/>
            <a:pathLst>
              <a:path w="3378" h="10477">
                <a:moveTo>
                  <a:pt x="3378" y="0"/>
                </a:moveTo>
                <a:lnTo>
                  <a:pt x="190" y="3746"/>
                </a:lnTo>
                <a:lnTo>
                  <a:pt x="0" y="7670"/>
                </a:lnTo>
                <a:lnTo>
                  <a:pt x="2070" y="10477"/>
                </a:lnTo>
              </a:path>
            </a:pathLst>
          </a:custGeom>
          <a:ln w="34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6" name="object 1026"/>
          <p:cNvSpPr/>
          <p:nvPr/>
        </p:nvSpPr>
        <p:spPr>
          <a:xfrm>
            <a:off x="1142305" y="7279549"/>
            <a:ext cx="552310" cy="265023"/>
          </a:xfrm>
          <a:custGeom>
            <a:avLst/>
            <a:gdLst/>
            <a:ahLst/>
            <a:cxnLst/>
            <a:rect l="l" t="t" r="r" b="b"/>
            <a:pathLst>
              <a:path w="552310" h="265023">
                <a:moveTo>
                  <a:pt x="552310" y="0"/>
                </a:moveTo>
                <a:lnTo>
                  <a:pt x="0" y="265023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7" name="object 1027"/>
          <p:cNvSpPr/>
          <p:nvPr/>
        </p:nvSpPr>
        <p:spPr>
          <a:xfrm>
            <a:off x="2948966" y="6541016"/>
            <a:ext cx="285419" cy="136817"/>
          </a:xfrm>
          <a:custGeom>
            <a:avLst/>
            <a:gdLst/>
            <a:ahLst/>
            <a:cxnLst/>
            <a:rect l="l" t="t" r="r" b="b"/>
            <a:pathLst>
              <a:path w="285419" h="136817">
                <a:moveTo>
                  <a:pt x="285419" y="0"/>
                </a:moveTo>
                <a:lnTo>
                  <a:pt x="0" y="136817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8" name="object 1028"/>
          <p:cNvSpPr/>
          <p:nvPr/>
        </p:nvSpPr>
        <p:spPr>
          <a:xfrm>
            <a:off x="3265825" y="6260085"/>
            <a:ext cx="553999" cy="265772"/>
          </a:xfrm>
          <a:custGeom>
            <a:avLst/>
            <a:gdLst/>
            <a:ahLst/>
            <a:cxnLst/>
            <a:rect l="l" t="t" r="r" b="b"/>
            <a:pathLst>
              <a:path w="553999" h="265772">
                <a:moveTo>
                  <a:pt x="0" y="265772"/>
                </a:moveTo>
                <a:lnTo>
                  <a:pt x="553999" y="0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9" name="object 1029"/>
          <p:cNvSpPr/>
          <p:nvPr/>
        </p:nvSpPr>
        <p:spPr>
          <a:xfrm>
            <a:off x="3878212" y="5946035"/>
            <a:ext cx="596480" cy="286169"/>
          </a:xfrm>
          <a:custGeom>
            <a:avLst/>
            <a:gdLst/>
            <a:ahLst/>
            <a:cxnLst/>
            <a:rect l="l" t="t" r="r" b="b"/>
            <a:pathLst>
              <a:path w="596480" h="286169">
                <a:moveTo>
                  <a:pt x="596480" y="0"/>
                </a:moveTo>
                <a:lnTo>
                  <a:pt x="0" y="286169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0" name="object 1030"/>
          <p:cNvSpPr/>
          <p:nvPr/>
        </p:nvSpPr>
        <p:spPr>
          <a:xfrm>
            <a:off x="1617505" y="8070861"/>
            <a:ext cx="607148" cy="291223"/>
          </a:xfrm>
          <a:custGeom>
            <a:avLst/>
            <a:gdLst/>
            <a:ahLst/>
            <a:cxnLst/>
            <a:rect l="l" t="t" r="r" b="b"/>
            <a:pathLst>
              <a:path w="607148" h="291223">
                <a:moveTo>
                  <a:pt x="607148" y="0"/>
                </a:moveTo>
                <a:lnTo>
                  <a:pt x="0" y="291223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1" name="object 1031"/>
          <p:cNvSpPr/>
          <p:nvPr/>
        </p:nvSpPr>
        <p:spPr>
          <a:xfrm>
            <a:off x="3302690" y="7358529"/>
            <a:ext cx="406895" cy="195211"/>
          </a:xfrm>
          <a:custGeom>
            <a:avLst/>
            <a:gdLst/>
            <a:ahLst/>
            <a:cxnLst/>
            <a:rect l="l" t="t" r="r" b="b"/>
            <a:pathLst>
              <a:path w="406895" h="195211">
                <a:moveTo>
                  <a:pt x="406895" y="0"/>
                </a:moveTo>
                <a:lnTo>
                  <a:pt x="0" y="195211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2" name="object 1032"/>
          <p:cNvSpPr/>
          <p:nvPr/>
        </p:nvSpPr>
        <p:spPr>
          <a:xfrm>
            <a:off x="3740651" y="7141234"/>
            <a:ext cx="421868" cy="202323"/>
          </a:xfrm>
          <a:custGeom>
            <a:avLst/>
            <a:gdLst/>
            <a:ahLst/>
            <a:cxnLst/>
            <a:rect l="l" t="t" r="r" b="b"/>
            <a:pathLst>
              <a:path w="421868" h="202323">
                <a:moveTo>
                  <a:pt x="0" y="202323"/>
                </a:moveTo>
                <a:lnTo>
                  <a:pt x="421868" y="0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3" name="object 1033"/>
          <p:cNvSpPr/>
          <p:nvPr/>
        </p:nvSpPr>
        <p:spPr>
          <a:xfrm>
            <a:off x="4232137" y="6866855"/>
            <a:ext cx="502335" cy="241071"/>
          </a:xfrm>
          <a:custGeom>
            <a:avLst/>
            <a:gdLst/>
            <a:ahLst/>
            <a:cxnLst/>
            <a:rect l="l" t="t" r="r" b="b"/>
            <a:pathLst>
              <a:path w="502335" h="241071">
                <a:moveTo>
                  <a:pt x="0" y="241071"/>
                </a:moveTo>
                <a:lnTo>
                  <a:pt x="502335" y="0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4" name="object 1034"/>
          <p:cNvSpPr/>
          <p:nvPr/>
        </p:nvSpPr>
        <p:spPr>
          <a:xfrm>
            <a:off x="4802408" y="6833732"/>
            <a:ext cx="1498" cy="558"/>
          </a:xfrm>
          <a:custGeom>
            <a:avLst/>
            <a:gdLst/>
            <a:ahLst/>
            <a:cxnLst/>
            <a:rect l="l" t="t" r="r" b="b"/>
            <a:pathLst>
              <a:path w="1498" h="558">
                <a:moveTo>
                  <a:pt x="1498" y="0"/>
                </a:moveTo>
                <a:lnTo>
                  <a:pt x="0" y="558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5" name="object 1035"/>
          <p:cNvSpPr/>
          <p:nvPr/>
        </p:nvSpPr>
        <p:spPr>
          <a:xfrm>
            <a:off x="4868854" y="6790874"/>
            <a:ext cx="24142" cy="11607"/>
          </a:xfrm>
          <a:custGeom>
            <a:avLst/>
            <a:gdLst/>
            <a:ahLst/>
            <a:cxnLst/>
            <a:rect l="l" t="t" r="r" b="b"/>
            <a:pathLst>
              <a:path w="24142" h="11607">
                <a:moveTo>
                  <a:pt x="24142" y="0"/>
                </a:moveTo>
                <a:lnTo>
                  <a:pt x="0" y="11607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6" name="object 1036"/>
          <p:cNvSpPr/>
          <p:nvPr/>
        </p:nvSpPr>
        <p:spPr>
          <a:xfrm>
            <a:off x="1617502" y="6695050"/>
            <a:ext cx="1016660" cy="487743"/>
          </a:xfrm>
          <a:custGeom>
            <a:avLst/>
            <a:gdLst/>
            <a:ahLst/>
            <a:cxnLst/>
            <a:rect l="l" t="t" r="r" b="b"/>
            <a:pathLst>
              <a:path w="1016660" h="487743">
                <a:moveTo>
                  <a:pt x="1016660" y="0"/>
                </a:moveTo>
                <a:lnTo>
                  <a:pt x="0" y="487743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7" name="object 1037"/>
          <p:cNvSpPr/>
          <p:nvPr/>
        </p:nvSpPr>
        <p:spPr>
          <a:xfrm>
            <a:off x="2842846" y="6179234"/>
            <a:ext cx="866736" cy="415874"/>
          </a:xfrm>
          <a:custGeom>
            <a:avLst/>
            <a:gdLst/>
            <a:ahLst/>
            <a:cxnLst/>
            <a:rect l="l" t="t" r="r" b="b"/>
            <a:pathLst>
              <a:path w="866736" h="415874">
                <a:moveTo>
                  <a:pt x="0" y="415874"/>
                </a:moveTo>
                <a:lnTo>
                  <a:pt x="866736" y="0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8" name="object 1038"/>
          <p:cNvSpPr/>
          <p:nvPr/>
        </p:nvSpPr>
        <p:spPr>
          <a:xfrm>
            <a:off x="3772094" y="5584254"/>
            <a:ext cx="1177798" cy="565035"/>
          </a:xfrm>
          <a:custGeom>
            <a:avLst/>
            <a:gdLst/>
            <a:ahLst/>
            <a:cxnLst/>
            <a:rect l="l" t="t" r="r" b="b"/>
            <a:pathLst>
              <a:path w="1177798" h="565035">
                <a:moveTo>
                  <a:pt x="1177798" y="0"/>
                </a:moveTo>
                <a:lnTo>
                  <a:pt x="0" y="565035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9" name="object 1039"/>
          <p:cNvSpPr/>
          <p:nvPr/>
        </p:nvSpPr>
        <p:spPr>
          <a:xfrm>
            <a:off x="2092700" y="7461096"/>
            <a:ext cx="1124089" cy="539203"/>
          </a:xfrm>
          <a:custGeom>
            <a:avLst/>
            <a:gdLst/>
            <a:ahLst/>
            <a:cxnLst/>
            <a:rect l="l" t="t" r="r" b="b"/>
            <a:pathLst>
              <a:path w="1124089" h="539203">
                <a:moveTo>
                  <a:pt x="1124089" y="0"/>
                </a:moveTo>
                <a:lnTo>
                  <a:pt x="0" y="539203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0" name="object 1040"/>
          <p:cNvSpPr/>
          <p:nvPr/>
        </p:nvSpPr>
        <p:spPr>
          <a:xfrm>
            <a:off x="3304754" y="6996941"/>
            <a:ext cx="879843" cy="422046"/>
          </a:xfrm>
          <a:custGeom>
            <a:avLst/>
            <a:gdLst/>
            <a:ahLst/>
            <a:cxnLst/>
            <a:rect l="l" t="t" r="r" b="b"/>
            <a:pathLst>
              <a:path w="879843" h="422046">
                <a:moveTo>
                  <a:pt x="879843" y="0"/>
                </a:moveTo>
                <a:lnTo>
                  <a:pt x="0" y="422046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1" name="object 1041"/>
          <p:cNvSpPr/>
          <p:nvPr/>
        </p:nvSpPr>
        <p:spPr>
          <a:xfrm>
            <a:off x="4234009" y="6401956"/>
            <a:ext cx="1191082" cy="571207"/>
          </a:xfrm>
          <a:custGeom>
            <a:avLst/>
            <a:gdLst/>
            <a:ahLst/>
            <a:cxnLst/>
            <a:rect l="l" t="t" r="r" b="b"/>
            <a:pathLst>
              <a:path w="1191082" h="571207">
                <a:moveTo>
                  <a:pt x="1191082" y="0"/>
                </a:moveTo>
                <a:lnTo>
                  <a:pt x="0" y="571207"/>
                </a:lnTo>
              </a:path>
            </a:pathLst>
          </a:custGeom>
          <a:ln w="3733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056964" y="1395006"/>
            <a:ext cx="3037687" cy="3442652"/>
          </a:xfrm>
          <a:custGeom>
            <a:avLst/>
            <a:gdLst/>
            <a:ahLst/>
            <a:cxnLst/>
            <a:rect l="l" t="t" r="r" b="b"/>
            <a:pathLst>
              <a:path w="3037687" h="3442652">
                <a:moveTo>
                  <a:pt x="0" y="3442652"/>
                </a:moveTo>
                <a:lnTo>
                  <a:pt x="3037687" y="3442652"/>
                </a:lnTo>
                <a:lnTo>
                  <a:pt x="3037687" y="0"/>
                </a:lnTo>
                <a:lnTo>
                  <a:pt x="0" y="0"/>
                </a:lnTo>
                <a:lnTo>
                  <a:pt x="0" y="3442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140000" y="1707938"/>
            <a:ext cx="2880359" cy="2036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63550" y="8743416"/>
            <a:ext cx="6639255" cy="1213231"/>
          </a:xfrm>
          <a:custGeom>
            <a:avLst/>
            <a:gdLst/>
            <a:ahLst/>
            <a:cxnLst/>
            <a:rect l="l" t="t" r="r" b="b"/>
            <a:pathLst>
              <a:path w="6639255" h="1213230">
                <a:moveTo>
                  <a:pt x="0" y="1213231"/>
                </a:moveTo>
                <a:lnTo>
                  <a:pt x="6639255" y="1213231"/>
                </a:lnTo>
                <a:lnTo>
                  <a:pt x="6639255" y="0"/>
                </a:lnTo>
                <a:lnTo>
                  <a:pt x="0" y="0"/>
                </a:lnTo>
                <a:lnTo>
                  <a:pt x="0" y="1213231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407599"/>
            <a:ext cx="2429510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095"/>
              </a:lnSpc>
              <a:spcBef>
                <a:spcPts val="154"/>
              </a:spcBef>
            </a:pPr>
            <a:r>
              <a:rPr dirty="0" smtClean="0" sz="3000" spc="0">
                <a:solidFill>
                  <a:srgbClr val="7F8185"/>
                </a:solidFill>
                <a:latin typeface="Times New Roman"/>
                <a:cs typeface="Times New Roman"/>
              </a:rPr>
              <a:t>MDS-3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3000" spc="0">
                <a:solidFill>
                  <a:srgbClr val="7F8185"/>
                </a:solidFill>
                <a:latin typeface="Times New Roman"/>
                <a:cs typeface="Times New Roman"/>
              </a:rPr>
              <a:t>Motor-driven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86710" y="864799"/>
            <a:ext cx="98513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dirty="0" smtClean="0" sz="3000" spc="0">
                <a:solidFill>
                  <a:srgbClr val="7F8185"/>
                </a:solidFill>
                <a:latin typeface="Times New Roman"/>
                <a:cs typeface="Times New Roman"/>
              </a:rPr>
              <a:t>Siren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6879" y="10036767"/>
            <a:ext cx="3665423" cy="399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39">
              <a:lnSpc>
                <a:spcPts val="900"/>
              </a:lnSpc>
              <a:spcBef>
                <a:spcPts val="45"/>
              </a:spcBef>
            </a:pP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D.G.</a:t>
            </a:r>
            <a:r>
              <a:rPr dirty="0" smtClean="0" sz="800" spc="62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Controls</a:t>
            </a:r>
            <a:r>
              <a:rPr dirty="0" smtClean="0" sz="800" spc="-29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Limited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,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Cadley</a:t>
            </a:r>
            <a:r>
              <a:rPr dirty="0" smtClean="0" sz="800" spc="11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Hill</a:t>
            </a:r>
            <a:r>
              <a:rPr dirty="0" smtClean="0" sz="800" spc="19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Road,</a:t>
            </a:r>
            <a:r>
              <a:rPr dirty="0" smtClean="0" sz="800" spc="11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Swadlincote,</a:t>
            </a:r>
            <a:r>
              <a:rPr dirty="0" smtClean="0" sz="800" spc="27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Derbyshire,</a:t>
            </a:r>
            <a:r>
              <a:rPr dirty="0" smtClean="0" sz="800" spc="-1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UK,</a:t>
            </a:r>
            <a:r>
              <a:rPr dirty="0" smtClean="0" sz="800" spc="19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DE11</a:t>
            </a:r>
            <a:r>
              <a:rPr dirty="0" smtClean="0" sz="800" spc="74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9TB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Tel:</a:t>
            </a:r>
            <a:r>
              <a:rPr dirty="0" smtClean="0" sz="800" spc="1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+44</a:t>
            </a:r>
            <a:r>
              <a:rPr dirty="0" smtClean="0" sz="800" spc="112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1283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550850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  </a:t>
            </a:r>
            <a:r>
              <a:rPr dirty="0" smtClean="0" sz="800" spc="87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Fax:</a:t>
            </a:r>
            <a:r>
              <a:rPr dirty="0" smtClean="0" sz="800" spc="-14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+44</a:t>
            </a:r>
            <a:r>
              <a:rPr dirty="0" smtClean="0" sz="800" spc="112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1283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3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550776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 </a:t>
            </a:r>
            <a:r>
              <a:rPr dirty="0" smtClean="0" sz="800" spc="115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e-mail: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Times New Roman"/>
                <a:cs typeface="Times New Roman"/>
                <a:hlinkClick r:id="rId2"/>
              </a:rPr>
              <a:t>mail@beaconlamps.com</a:t>
            </a:r>
            <a:endParaRPr sz="800">
              <a:latin typeface="Times New Roman"/>
              <a:cs typeface="Times New Roman"/>
            </a:endParaRPr>
          </a:p>
          <a:p>
            <a:pPr marL="13919" marR="15239">
              <a:lnSpc>
                <a:spcPct val="95825"/>
              </a:lnSpc>
              <a:spcBef>
                <a:spcPts val="265"/>
              </a:spcBef>
            </a:pPr>
            <a:r>
              <a:rPr dirty="0" smtClean="0" sz="800" spc="0">
                <a:solidFill>
                  <a:srgbClr val="6B6C6E"/>
                </a:solidFill>
                <a:latin typeface="Times New Roman"/>
                <a:cs typeface="Times New Roman"/>
              </a:rPr>
              <a:t>E&amp;OE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78567" y="10309461"/>
            <a:ext cx="10656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00"/>
              </a:lnSpc>
              <a:spcBef>
                <a:spcPts val="45"/>
              </a:spcBef>
            </a:pPr>
            <a:r>
              <a:rPr dirty="0" smtClean="0" sz="800" spc="0">
                <a:solidFill>
                  <a:srgbClr val="6B6C6E"/>
                </a:solidFill>
                <a:latin typeface="Times New Roman"/>
                <a:cs typeface="Times New Roman"/>
              </a:rPr>
              <a:t>DISE.831/07.01.2014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550" y="8743416"/>
            <a:ext cx="6639255" cy="1213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449">
              <a:lnSpc>
                <a:spcPct val="101725"/>
              </a:lnSpc>
              <a:spcBef>
                <a:spcPts val="350"/>
              </a:spcBef>
            </a:pPr>
            <a:r>
              <a:rPr dirty="0" smtClean="0" sz="1000" spc="0" b="1">
                <a:solidFill>
                  <a:srgbClr val="363435"/>
                </a:solidFill>
                <a:latin typeface="Calibri"/>
                <a:cs typeface="Calibri"/>
              </a:rPr>
              <a:t>No</a:t>
            </a:r>
            <a:r>
              <a:rPr dirty="0" smtClean="0" sz="1000" spc="-14" b="1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 b="1">
                <a:solidFill>
                  <a:srgbClr val="363435"/>
                </a:solidFill>
                <a:latin typeface="Calibri"/>
                <a:cs typeface="Calibri"/>
              </a:rPr>
              <a:t>e:</a:t>
            </a:r>
            <a:endParaRPr sz="1000">
              <a:latin typeface="Calibri"/>
              <a:cs typeface="Calibri"/>
            </a:endParaRPr>
          </a:p>
          <a:p>
            <a:pPr marL="52449" marR="35878">
              <a:lnSpc>
                <a:spcPts val="1200"/>
              </a:lnSpc>
              <a:spcBef>
                <a:spcPts val="598"/>
              </a:spcBef>
            </a:pP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unit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should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ideally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be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hori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z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al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position.</a:t>
            </a:r>
            <a:r>
              <a:rPr dirty="0" smtClean="0" sz="1000" spc="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vi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onme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ts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whe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dirt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particles</a:t>
            </a:r>
            <a:r>
              <a:rPr dirty="0" smtClean="0" sz="1000" spc="1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y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all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ving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parts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si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en</a:t>
            </a:r>
            <a:r>
              <a:rPr dirty="0" smtClean="0" sz="1000" spc="-59">
                <a:solidFill>
                  <a:srgbClr val="363435"/>
                </a:solidFill>
                <a:latin typeface="Calibri"/>
                <a:cs typeface="Calibri"/>
              </a:rPr>
              <a:t>’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impelle</a:t>
            </a:r>
            <a:r>
              <a:rPr dirty="0" smtClean="0" sz="1000" spc="-8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,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ommended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unit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with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nose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one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acing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d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wn.</a:t>
            </a:r>
            <a:endParaRPr sz="1000">
              <a:latin typeface="Calibri"/>
              <a:cs typeface="Calibri"/>
            </a:endParaRPr>
          </a:p>
          <a:p>
            <a:pPr marL="52449" marR="36132">
              <a:lnSpc>
                <a:spcPts val="1200"/>
              </a:lnSpc>
              <a:spcBef>
                <a:spcPts val="567"/>
              </a:spcBef>
            </a:pP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fitme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33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of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unit,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em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back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er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and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desi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position</a:t>
            </a:r>
            <a:r>
              <a:rPr dirty="0" smtClean="0" sz="1000" spc="27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using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both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8.2mm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dia.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ting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holes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situ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on</a:t>
            </a:r>
            <a:r>
              <a:rPr dirty="0" smtClean="0" sz="1000" spc="5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ting</a:t>
            </a:r>
            <a:r>
              <a:rPr dirty="0" smtClean="0" sz="1000" spc="-15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oot.</a:t>
            </a:r>
            <a:endParaRPr sz="1000">
              <a:latin typeface="Calibri"/>
              <a:cs typeface="Calibri"/>
            </a:endParaRPr>
          </a:p>
          <a:p>
            <a:pPr marL="52449">
              <a:lnSpc>
                <a:spcPct val="101725"/>
              </a:lnSpc>
              <a:spcBef>
                <a:spcPts val="514"/>
              </a:spcBef>
            </a:pP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eplace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back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prior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applying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po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w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unit.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3550" y="4966411"/>
            <a:ext cx="6639255" cy="3647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dirty="0" smtClean="0" baseline="3034" sz="2700" spc="0" b="1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9204" y="4423887"/>
            <a:ext cx="60606" cy="136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99811" y="4423887"/>
            <a:ext cx="59246" cy="136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184285" y="3989344"/>
            <a:ext cx="54284" cy="34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38570" y="3989344"/>
            <a:ext cx="35714" cy="34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51349" y="3528714"/>
            <a:ext cx="72903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52520">
              <a:lnSpc>
                <a:spcPct val="101725"/>
              </a:lnSpc>
            </a:pP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dirty="0" smtClean="0" sz="700" spc="-4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-3/UC/12-24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0382" y="3528714"/>
            <a:ext cx="72903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76114">
              <a:lnSpc>
                <a:spcPct val="101725"/>
              </a:lnSpc>
            </a:pP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dirty="0" smtClean="0" sz="700" spc="-4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-3</a:t>
            </a:r>
            <a:r>
              <a:rPr dirty="0" smtClean="0" sz="700" spc="-25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dirty="0" smtClean="0" sz="700" spc="-4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C/115/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09414" y="3528714"/>
            <a:ext cx="72903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76151">
              <a:lnSpc>
                <a:spcPct val="101725"/>
              </a:lnSpc>
            </a:pP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dirty="0" smtClean="0" sz="700" spc="-4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-3</a:t>
            </a:r>
            <a:r>
              <a:rPr dirty="0" smtClean="0" sz="700" spc="-25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dirty="0" smtClean="0" sz="700" spc="-4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700" spc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51349" y="3888680"/>
            <a:ext cx="729033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280382" y="3888680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009414" y="3888680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551349" y="4136061"/>
            <a:ext cx="729033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280382" y="4136061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009414" y="4136061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551349" y="4383441"/>
            <a:ext cx="729033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280382" y="4383441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009414" y="4383441"/>
            <a:ext cx="729032" cy="24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57200" y="3459365"/>
            <a:ext cx="3358794" cy="1377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dirty="0" smtClean="0" baseline="3034" sz="2700" spc="0" b="1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2077987">
              <a:lnSpc>
                <a:spcPct val="101725"/>
              </a:lnSpc>
              <a:spcBef>
                <a:spcPts val="1915"/>
              </a:spcBef>
            </a:pPr>
            <a:r>
              <a:rPr dirty="0" smtClean="0" sz="800" spc="-14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arth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                    </a:t>
            </a:r>
            <a:r>
              <a:rPr dirty="0" smtClean="0" sz="800" spc="3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-14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arth</a:t>
            </a:r>
            <a:endParaRPr sz="800">
              <a:latin typeface="Calibri"/>
              <a:cs typeface="Calibri"/>
            </a:endParaRPr>
          </a:p>
          <a:p>
            <a:pPr marL="1275585" marR="385643" algn="ctr">
              <a:lnSpc>
                <a:spcPct val="101725"/>
              </a:lnSpc>
              <a:spcBef>
                <a:spcPts val="971"/>
              </a:spcBef>
            </a:pPr>
            <a:r>
              <a:rPr dirty="0" smtClean="0" sz="800" spc="-4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dirty="0" smtClean="0" sz="800" spc="-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(0V)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                     </a:t>
            </a:r>
            <a:r>
              <a:rPr dirty="0" smtClean="0" sz="800" spc="6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                          </a:t>
            </a:r>
            <a:r>
              <a:rPr dirty="0" smtClean="0" sz="800" spc="16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1128840" marR="204049" algn="ctr">
              <a:lnSpc>
                <a:spcPct val="101725"/>
              </a:lnSpc>
              <a:spcBef>
                <a:spcPts val="971"/>
              </a:spcBef>
            </a:pP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dirty="0" smtClean="0" sz="800" spc="-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(11-26</a:t>
            </a:r>
            <a:r>
              <a:rPr dirty="0" smtClean="0" sz="800" spc="-19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      </a:t>
            </a:r>
            <a:r>
              <a:rPr dirty="0" smtClean="0" sz="800" spc="14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dirty="0" smtClean="0" sz="800" spc="-44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          </a:t>
            </a:r>
            <a:r>
              <a:rPr dirty="0" smtClean="0" sz="800" spc="145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(230</a:t>
            </a:r>
            <a:r>
              <a:rPr dirty="0" smtClean="0" sz="800" spc="-44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dirty="0" smtClean="0" sz="800" spc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6964" y="1395006"/>
            <a:ext cx="3037687" cy="3442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dirty="0" smtClean="0" baseline="3034" sz="2700" spc="0" b="1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83036" marR="58529" algn="just">
              <a:lnSpc>
                <a:spcPts val="1200"/>
              </a:lnSpc>
              <a:spcBef>
                <a:spcPts val="17856"/>
              </a:spcBef>
            </a:pP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Whil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able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gland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supplied,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it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dirty="0" smtClean="0" sz="1000" spc="4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alle</a:t>
            </a:r>
            <a:r>
              <a:rPr dirty="0" smtClean="0" sz="1000" spc="4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-59">
                <a:solidFill>
                  <a:srgbClr val="363435"/>
                </a:solidFill>
                <a:latin typeface="Calibri"/>
                <a:cs typeface="Calibri"/>
              </a:rPr>
              <a:t>’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esponsibility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it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both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fit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dirty="0" smtClean="0" sz="1000" spc="-28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dirty="0" smtClean="0" sz="1000" spc="-14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ectly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and</a:t>
            </a:r>
            <a:r>
              <a:rPr dirty="0" smtClean="0" sz="1000" spc="19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sui</a:t>
            </a:r>
            <a:r>
              <a:rPr dirty="0" smtClean="0" sz="1000" spc="-9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able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19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supply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-4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able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dirty="0" smtClean="0" sz="1000" spc="0">
                <a:solidFill>
                  <a:srgbClr val="363435"/>
                </a:solidFill>
                <a:latin typeface="Calibri"/>
                <a:cs typeface="Calibri"/>
              </a:rPr>
              <a:t>use.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394993"/>
            <a:ext cx="3371494" cy="1934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212838" y="4094572"/>
            <a:ext cx="516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8DBF3B-8FB1-4942-B900-8130F74260AC}"/>
</file>

<file path=customXml/itemProps2.xml><?xml version="1.0" encoding="utf-8"?>
<ds:datastoreItem xmlns:ds="http://schemas.openxmlformats.org/officeDocument/2006/customXml" ds:itemID="{64EB2300-28EB-4DC7-904E-67E5A7B1E9A7}"/>
</file>

<file path=customXml/itemProps3.xml><?xml version="1.0" encoding="utf-8"?>
<ds:datastoreItem xmlns:ds="http://schemas.openxmlformats.org/officeDocument/2006/customXml" ds:itemID="{96CB960F-4448-4109-BC1D-3A75BA9DE8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