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7569200" cy="106934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02" y="-29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info@soverincontrol.com"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 name="object 710"/>
          <p:cNvSpPr txBox="1"/>
          <p:nvPr/>
        </p:nvSpPr>
        <p:spPr>
          <a:xfrm>
            <a:off x="6664604" y="2726613"/>
            <a:ext cx="354202" cy="138785"/>
          </a:xfrm>
          <a:prstGeom prst="rect">
            <a:avLst/>
          </a:prstGeom>
        </p:spPr>
        <p:txBody>
          <a:bodyPr wrap="square" lIns="0" tIns="0" rIns="0" bIns="0" rtlCol="0">
            <a:noAutofit/>
          </a:bodyPr>
          <a:lstStyle/>
          <a:p>
            <a:pPr marL="17426">
              <a:lnSpc>
                <a:spcPct val="95825"/>
              </a:lnSpc>
              <a:spcBef>
                <a:spcPts val="175"/>
              </a:spcBef>
            </a:pPr>
            <a:r>
              <a:rPr sz="650" spc="0" dirty="0" smtClean="0">
                <a:solidFill>
                  <a:srgbClr val="211F20"/>
                </a:solidFill>
                <a:latin typeface="Arial"/>
                <a:cs typeface="Arial"/>
              </a:rPr>
              <a:t>140 mm</a:t>
            </a:r>
            <a:endParaRPr sz="650">
              <a:latin typeface="Arial"/>
              <a:cs typeface="Arial"/>
            </a:endParaRPr>
          </a:p>
        </p:txBody>
      </p:sp>
      <p:sp>
        <p:nvSpPr>
          <p:cNvPr id="709" name="object 709"/>
          <p:cNvSpPr txBox="1"/>
          <p:nvPr/>
        </p:nvSpPr>
        <p:spPr>
          <a:xfrm>
            <a:off x="4876380" y="4115041"/>
            <a:ext cx="354202" cy="138785"/>
          </a:xfrm>
          <a:prstGeom prst="rect">
            <a:avLst/>
          </a:prstGeom>
        </p:spPr>
        <p:txBody>
          <a:bodyPr wrap="square" lIns="0" tIns="0" rIns="0" bIns="0" rtlCol="0">
            <a:noAutofit/>
          </a:bodyPr>
          <a:lstStyle/>
          <a:p>
            <a:pPr marL="17212">
              <a:lnSpc>
                <a:spcPct val="95825"/>
              </a:lnSpc>
              <a:spcBef>
                <a:spcPts val="175"/>
              </a:spcBef>
            </a:pPr>
            <a:r>
              <a:rPr sz="650" spc="0" dirty="0" smtClean="0">
                <a:solidFill>
                  <a:srgbClr val="211F20"/>
                </a:solidFill>
                <a:latin typeface="Arial"/>
                <a:cs typeface="Arial"/>
              </a:rPr>
              <a:t>180 mm</a:t>
            </a:r>
            <a:endParaRPr sz="650">
              <a:latin typeface="Arial"/>
              <a:cs typeface="Arial"/>
            </a:endParaRPr>
          </a:p>
        </p:txBody>
      </p:sp>
      <p:sp>
        <p:nvSpPr>
          <p:cNvPr id="665" name="object 665"/>
          <p:cNvSpPr/>
          <p:nvPr/>
        </p:nvSpPr>
        <p:spPr>
          <a:xfrm>
            <a:off x="-101650" y="8916339"/>
            <a:ext cx="455295" cy="1877301"/>
          </a:xfrm>
          <a:custGeom>
            <a:avLst/>
            <a:gdLst/>
            <a:ahLst/>
            <a:cxnLst/>
            <a:rect l="l" t="t" r="r" b="b"/>
            <a:pathLst>
              <a:path w="455295" h="1877301">
                <a:moveTo>
                  <a:pt x="455295" y="0"/>
                </a:moveTo>
                <a:lnTo>
                  <a:pt x="101650" y="0"/>
                </a:lnTo>
              </a:path>
              <a:path w="455295" h="1877301">
                <a:moveTo>
                  <a:pt x="455295" y="1775663"/>
                </a:moveTo>
                <a:lnTo>
                  <a:pt x="455295" y="0"/>
                </a:lnTo>
              </a:path>
            </a:pathLst>
          </a:custGeom>
          <a:ln w="12700">
            <a:solidFill>
              <a:srgbClr val="FDFDFD"/>
            </a:solidFill>
          </a:ln>
        </p:spPr>
        <p:txBody>
          <a:bodyPr wrap="square" lIns="0" tIns="0" rIns="0" bIns="0" rtlCol="0">
            <a:noAutofit/>
          </a:bodyPr>
          <a:lstStyle/>
          <a:p>
            <a:endParaRPr/>
          </a:p>
        </p:txBody>
      </p:sp>
      <p:sp>
        <p:nvSpPr>
          <p:cNvPr id="678" name="object 678"/>
          <p:cNvSpPr/>
          <p:nvPr/>
        </p:nvSpPr>
        <p:spPr>
          <a:xfrm>
            <a:off x="5551118" y="399889"/>
            <a:ext cx="304117" cy="348919"/>
          </a:xfrm>
          <a:custGeom>
            <a:avLst/>
            <a:gdLst/>
            <a:ahLst/>
            <a:cxnLst/>
            <a:rect l="l" t="t" r="r" b="b"/>
            <a:pathLst>
              <a:path w="304117" h="348919">
                <a:moveTo>
                  <a:pt x="179733" y="66548"/>
                </a:moveTo>
                <a:lnTo>
                  <a:pt x="172291" y="62725"/>
                </a:lnTo>
                <a:lnTo>
                  <a:pt x="170314" y="61772"/>
                </a:lnTo>
                <a:lnTo>
                  <a:pt x="158686" y="58183"/>
                </a:lnTo>
                <a:lnTo>
                  <a:pt x="162512" y="106743"/>
                </a:lnTo>
                <a:lnTo>
                  <a:pt x="172926" y="106743"/>
                </a:lnTo>
                <a:lnTo>
                  <a:pt x="175695" y="108648"/>
                </a:lnTo>
                <a:lnTo>
                  <a:pt x="176330" y="112268"/>
                </a:lnTo>
                <a:lnTo>
                  <a:pt x="176762" y="115671"/>
                </a:lnTo>
                <a:lnTo>
                  <a:pt x="175276" y="122682"/>
                </a:lnTo>
                <a:lnTo>
                  <a:pt x="171656" y="132892"/>
                </a:lnTo>
                <a:lnTo>
                  <a:pt x="125733" y="263232"/>
                </a:lnTo>
                <a:lnTo>
                  <a:pt x="122240" y="272775"/>
                </a:lnTo>
                <a:lnTo>
                  <a:pt x="116849" y="285569"/>
                </a:lnTo>
                <a:lnTo>
                  <a:pt x="112550" y="293001"/>
                </a:lnTo>
                <a:lnTo>
                  <a:pt x="109147" y="297040"/>
                </a:lnTo>
                <a:lnTo>
                  <a:pt x="104676" y="298958"/>
                </a:lnTo>
                <a:lnTo>
                  <a:pt x="94478" y="298958"/>
                </a:lnTo>
                <a:lnTo>
                  <a:pt x="91926" y="297256"/>
                </a:lnTo>
                <a:lnTo>
                  <a:pt x="91494" y="293636"/>
                </a:lnTo>
                <a:lnTo>
                  <a:pt x="91075" y="290017"/>
                </a:lnTo>
                <a:lnTo>
                  <a:pt x="92777" y="282371"/>
                </a:lnTo>
                <a:lnTo>
                  <a:pt x="96815" y="270891"/>
                </a:lnTo>
                <a:lnTo>
                  <a:pt x="105959" y="67195"/>
                </a:lnTo>
                <a:lnTo>
                  <a:pt x="95612" y="73828"/>
                </a:lnTo>
                <a:lnTo>
                  <a:pt x="85910" y="82115"/>
                </a:lnTo>
                <a:lnTo>
                  <a:pt x="78527" y="91224"/>
                </a:lnTo>
                <a:lnTo>
                  <a:pt x="69191" y="109190"/>
                </a:lnTo>
                <a:lnTo>
                  <a:pt x="63945" y="121992"/>
                </a:lnTo>
                <a:lnTo>
                  <a:pt x="58334" y="137147"/>
                </a:lnTo>
                <a:lnTo>
                  <a:pt x="11763" y="268973"/>
                </a:lnTo>
                <a:lnTo>
                  <a:pt x="8062" y="279767"/>
                </a:lnTo>
                <a:lnTo>
                  <a:pt x="3837" y="293807"/>
                </a:lnTo>
                <a:lnTo>
                  <a:pt x="1181" y="305241"/>
                </a:lnTo>
                <a:lnTo>
                  <a:pt x="0" y="315494"/>
                </a:lnTo>
                <a:lnTo>
                  <a:pt x="2423" y="327604"/>
                </a:lnTo>
                <a:lnTo>
                  <a:pt x="10277" y="338289"/>
                </a:lnTo>
                <a:lnTo>
                  <a:pt x="15530" y="342437"/>
                </a:lnTo>
                <a:lnTo>
                  <a:pt x="26981" y="347285"/>
                </a:lnTo>
                <a:lnTo>
                  <a:pt x="41100" y="348919"/>
                </a:lnTo>
                <a:lnTo>
                  <a:pt x="46757" y="348694"/>
                </a:lnTo>
                <a:lnTo>
                  <a:pt x="59135" y="346667"/>
                </a:lnTo>
                <a:lnTo>
                  <a:pt x="71720" y="342544"/>
                </a:lnTo>
                <a:lnTo>
                  <a:pt x="82336" y="337631"/>
                </a:lnTo>
                <a:lnTo>
                  <a:pt x="93284" y="331234"/>
                </a:lnTo>
                <a:lnTo>
                  <a:pt x="104473" y="323405"/>
                </a:lnTo>
                <a:lnTo>
                  <a:pt x="97234" y="343814"/>
                </a:lnTo>
                <a:lnTo>
                  <a:pt x="182921" y="343814"/>
                </a:lnTo>
                <a:lnTo>
                  <a:pt x="304117" y="0"/>
                </a:lnTo>
                <a:lnTo>
                  <a:pt x="218430" y="0"/>
                </a:lnTo>
                <a:lnTo>
                  <a:pt x="190363" y="79946"/>
                </a:lnTo>
                <a:lnTo>
                  <a:pt x="185690" y="72301"/>
                </a:lnTo>
                <a:lnTo>
                  <a:pt x="179733" y="66548"/>
                </a:lnTo>
                <a:close/>
              </a:path>
              <a:path w="304117" h="348919">
                <a:moveTo>
                  <a:pt x="158686" y="58183"/>
                </a:moveTo>
                <a:lnTo>
                  <a:pt x="145075" y="56984"/>
                </a:lnTo>
                <a:lnTo>
                  <a:pt x="142733" y="57018"/>
                </a:lnTo>
                <a:lnTo>
                  <a:pt x="130160" y="58395"/>
                </a:lnTo>
                <a:lnTo>
                  <a:pt x="117915" y="61787"/>
                </a:lnTo>
                <a:lnTo>
                  <a:pt x="105959" y="67195"/>
                </a:lnTo>
                <a:lnTo>
                  <a:pt x="96815" y="270891"/>
                </a:lnTo>
                <a:lnTo>
                  <a:pt x="145507" y="132892"/>
                </a:lnTo>
                <a:lnTo>
                  <a:pt x="149330" y="121831"/>
                </a:lnTo>
                <a:lnTo>
                  <a:pt x="152733" y="114820"/>
                </a:lnTo>
                <a:lnTo>
                  <a:pt x="155705" y="111633"/>
                </a:lnTo>
                <a:lnTo>
                  <a:pt x="158474" y="108445"/>
                </a:lnTo>
                <a:lnTo>
                  <a:pt x="162512" y="106743"/>
                </a:lnTo>
                <a:lnTo>
                  <a:pt x="158686" y="58183"/>
                </a:lnTo>
                <a:close/>
              </a:path>
            </a:pathLst>
          </a:custGeom>
          <a:solidFill>
            <a:srgbClr val="FDFDFD"/>
          </a:solidFill>
        </p:spPr>
        <p:txBody>
          <a:bodyPr wrap="square" lIns="0" tIns="0" rIns="0" bIns="0" rtlCol="0">
            <a:noAutofit/>
          </a:bodyPr>
          <a:lstStyle/>
          <a:p>
            <a:endParaRPr/>
          </a:p>
        </p:txBody>
      </p:sp>
      <p:sp>
        <p:nvSpPr>
          <p:cNvPr id="679" name="object 679"/>
          <p:cNvSpPr/>
          <p:nvPr/>
        </p:nvSpPr>
        <p:spPr>
          <a:xfrm>
            <a:off x="5785949" y="456869"/>
            <a:ext cx="247485" cy="291934"/>
          </a:xfrm>
          <a:custGeom>
            <a:avLst/>
            <a:gdLst/>
            <a:ahLst/>
            <a:cxnLst/>
            <a:rect l="l" t="t" r="r" b="b"/>
            <a:pathLst>
              <a:path w="247485" h="291934">
                <a:moveTo>
                  <a:pt x="237200" y="22846"/>
                </a:moveTo>
                <a:lnTo>
                  <a:pt x="227483" y="13614"/>
                </a:lnTo>
                <a:lnTo>
                  <a:pt x="223492" y="10978"/>
                </a:lnTo>
                <a:lnTo>
                  <a:pt x="213382" y="6154"/>
                </a:lnTo>
                <a:lnTo>
                  <a:pt x="201533" y="2726"/>
                </a:lnTo>
                <a:lnTo>
                  <a:pt x="187945" y="679"/>
                </a:lnTo>
                <a:lnTo>
                  <a:pt x="172619" y="0"/>
                </a:lnTo>
                <a:lnTo>
                  <a:pt x="166047" y="145"/>
                </a:lnTo>
                <a:lnTo>
                  <a:pt x="153283" y="1278"/>
                </a:lnTo>
                <a:lnTo>
                  <a:pt x="140770" y="3521"/>
                </a:lnTo>
                <a:lnTo>
                  <a:pt x="142237" y="62581"/>
                </a:lnTo>
                <a:lnTo>
                  <a:pt x="146254" y="55283"/>
                </a:lnTo>
                <a:lnTo>
                  <a:pt x="148807" y="51676"/>
                </a:lnTo>
                <a:lnTo>
                  <a:pt x="153277" y="49758"/>
                </a:lnTo>
                <a:lnTo>
                  <a:pt x="163907" y="49758"/>
                </a:lnTo>
                <a:lnTo>
                  <a:pt x="166244" y="52095"/>
                </a:lnTo>
                <a:lnTo>
                  <a:pt x="166460" y="56133"/>
                </a:lnTo>
                <a:lnTo>
                  <a:pt x="166324" y="58115"/>
                </a:lnTo>
                <a:lnTo>
                  <a:pt x="164002" y="68409"/>
                </a:lnTo>
                <a:lnTo>
                  <a:pt x="158802" y="84416"/>
                </a:lnTo>
                <a:lnTo>
                  <a:pt x="151576" y="105041"/>
                </a:lnTo>
                <a:lnTo>
                  <a:pt x="126480" y="105041"/>
                </a:lnTo>
                <a:lnTo>
                  <a:pt x="110326" y="150964"/>
                </a:lnTo>
                <a:lnTo>
                  <a:pt x="221311" y="150964"/>
                </a:lnTo>
                <a:lnTo>
                  <a:pt x="234494" y="113550"/>
                </a:lnTo>
                <a:lnTo>
                  <a:pt x="235308" y="111246"/>
                </a:lnTo>
                <a:lnTo>
                  <a:pt x="240204" y="96179"/>
                </a:lnTo>
                <a:lnTo>
                  <a:pt x="243860" y="82539"/>
                </a:lnTo>
                <a:lnTo>
                  <a:pt x="246283" y="70304"/>
                </a:lnTo>
                <a:lnTo>
                  <a:pt x="247485" y="59456"/>
                </a:lnTo>
                <a:lnTo>
                  <a:pt x="247473" y="49974"/>
                </a:lnTo>
                <a:lnTo>
                  <a:pt x="247101" y="46330"/>
                </a:lnTo>
                <a:lnTo>
                  <a:pt x="243726" y="33750"/>
                </a:lnTo>
                <a:lnTo>
                  <a:pt x="237200" y="22846"/>
                </a:lnTo>
                <a:close/>
              </a:path>
              <a:path w="247485" h="291934">
                <a:moveTo>
                  <a:pt x="18160" y="277083"/>
                </a:moveTo>
                <a:lnTo>
                  <a:pt x="30379" y="284073"/>
                </a:lnTo>
                <a:lnTo>
                  <a:pt x="36861" y="286486"/>
                </a:lnTo>
                <a:lnTo>
                  <a:pt x="48433" y="289478"/>
                </a:lnTo>
                <a:lnTo>
                  <a:pt x="61369" y="291312"/>
                </a:lnTo>
                <a:lnTo>
                  <a:pt x="75668" y="291934"/>
                </a:lnTo>
                <a:lnTo>
                  <a:pt x="88619" y="291470"/>
                </a:lnTo>
                <a:lnTo>
                  <a:pt x="101605" y="289957"/>
                </a:lnTo>
                <a:lnTo>
                  <a:pt x="113724" y="287413"/>
                </a:lnTo>
                <a:lnTo>
                  <a:pt x="124994" y="283857"/>
                </a:lnTo>
                <a:lnTo>
                  <a:pt x="132093" y="280955"/>
                </a:lnTo>
                <a:lnTo>
                  <a:pt x="143365" y="275213"/>
                </a:lnTo>
                <a:lnTo>
                  <a:pt x="154060" y="268253"/>
                </a:lnTo>
                <a:lnTo>
                  <a:pt x="164123" y="260045"/>
                </a:lnTo>
                <a:lnTo>
                  <a:pt x="175709" y="248833"/>
                </a:lnTo>
                <a:lnTo>
                  <a:pt x="183911" y="239251"/>
                </a:lnTo>
                <a:lnTo>
                  <a:pt x="190057" y="230060"/>
                </a:lnTo>
                <a:lnTo>
                  <a:pt x="197222" y="216134"/>
                </a:lnTo>
                <a:lnTo>
                  <a:pt x="202326" y="204025"/>
                </a:lnTo>
                <a:lnTo>
                  <a:pt x="207494" y="189877"/>
                </a:lnTo>
                <a:lnTo>
                  <a:pt x="214936" y="169252"/>
                </a:lnTo>
                <a:lnTo>
                  <a:pt x="133719" y="169252"/>
                </a:lnTo>
                <a:lnTo>
                  <a:pt x="120537" y="206247"/>
                </a:lnTo>
                <a:lnTo>
                  <a:pt x="117747" y="213889"/>
                </a:lnTo>
                <a:lnTo>
                  <a:pt x="112234" y="226559"/>
                </a:lnTo>
                <a:lnTo>
                  <a:pt x="107138" y="234746"/>
                </a:lnTo>
                <a:lnTo>
                  <a:pt x="103316" y="239636"/>
                </a:lnTo>
                <a:lnTo>
                  <a:pt x="97994" y="241973"/>
                </a:lnTo>
                <a:lnTo>
                  <a:pt x="86298" y="241973"/>
                </a:lnTo>
                <a:lnTo>
                  <a:pt x="83542" y="240055"/>
                </a:lnTo>
                <a:lnTo>
                  <a:pt x="82894" y="236448"/>
                </a:lnTo>
                <a:lnTo>
                  <a:pt x="82873" y="236319"/>
                </a:lnTo>
                <a:lnTo>
                  <a:pt x="83998" y="227396"/>
                </a:lnTo>
                <a:lnTo>
                  <a:pt x="88850" y="211785"/>
                </a:lnTo>
                <a:lnTo>
                  <a:pt x="110326" y="150964"/>
                </a:lnTo>
                <a:lnTo>
                  <a:pt x="126480" y="105041"/>
                </a:lnTo>
                <a:lnTo>
                  <a:pt x="133719" y="84416"/>
                </a:lnTo>
                <a:lnTo>
                  <a:pt x="136867" y="75726"/>
                </a:lnTo>
                <a:lnTo>
                  <a:pt x="142237" y="62581"/>
                </a:lnTo>
                <a:lnTo>
                  <a:pt x="140770" y="3521"/>
                </a:lnTo>
                <a:lnTo>
                  <a:pt x="128509" y="6859"/>
                </a:lnTo>
                <a:lnTo>
                  <a:pt x="116498" y="11277"/>
                </a:lnTo>
                <a:lnTo>
                  <a:pt x="100906" y="19255"/>
                </a:lnTo>
                <a:lnTo>
                  <a:pt x="90381" y="26447"/>
                </a:lnTo>
                <a:lnTo>
                  <a:pt x="80839" y="34695"/>
                </a:lnTo>
                <a:lnTo>
                  <a:pt x="72264" y="44018"/>
                </a:lnTo>
                <a:lnTo>
                  <a:pt x="64493" y="54566"/>
                </a:lnTo>
                <a:lnTo>
                  <a:pt x="58284" y="64744"/>
                </a:lnTo>
                <a:lnTo>
                  <a:pt x="52406" y="76081"/>
                </a:lnTo>
                <a:lnTo>
                  <a:pt x="46860" y="88587"/>
                </a:lnTo>
                <a:lnTo>
                  <a:pt x="41644" y="102273"/>
                </a:lnTo>
                <a:lnTo>
                  <a:pt x="12739" y="184569"/>
                </a:lnTo>
                <a:lnTo>
                  <a:pt x="8143" y="198147"/>
                </a:lnTo>
                <a:lnTo>
                  <a:pt x="4240" y="211500"/>
                </a:lnTo>
                <a:lnTo>
                  <a:pt x="1603" y="222921"/>
                </a:lnTo>
                <a:lnTo>
                  <a:pt x="192" y="232409"/>
                </a:lnTo>
                <a:lnTo>
                  <a:pt x="0" y="238251"/>
                </a:lnTo>
                <a:lnTo>
                  <a:pt x="1530" y="250869"/>
                </a:lnTo>
                <a:lnTo>
                  <a:pt x="5716" y="262597"/>
                </a:lnTo>
                <a:lnTo>
                  <a:pt x="9280" y="268409"/>
                </a:lnTo>
                <a:lnTo>
                  <a:pt x="18160" y="277083"/>
                </a:lnTo>
                <a:close/>
              </a:path>
            </a:pathLst>
          </a:custGeom>
          <a:solidFill>
            <a:srgbClr val="FDFDFD"/>
          </a:solidFill>
        </p:spPr>
        <p:txBody>
          <a:bodyPr wrap="square" lIns="0" tIns="0" rIns="0" bIns="0" rtlCol="0">
            <a:noAutofit/>
          </a:bodyPr>
          <a:lstStyle/>
          <a:p>
            <a:endParaRPr/>
          </a:p>
        </p:txBody>
      </p:sp>
      <p:sp>
        <p:nvSpPr>
          <p:cNvPr id="680" name="object 680"/>
          <p:cNvSpPr/>
          <p:nvPr/>
        </p:nvSpPr>
        <p:spPr>
          <a:xfrm>
            <a:off x="6008139" y="456869"/>
            <a:ext cx="247473" cy="291934"/>
          </a:xfrm>
          <a:custGeom>
            <a:avLst/>
            <a:gdLst/>
            <a:ahLst/>
            <a:cxnLst/>
            <a:rect l="l" t="t" r="r" b="b"/>
            <a:pathLst>
              <a:path w="247473" h="291934">
                <a:moveTo>
                  <a:pt x="237107" y="22821"/>
                </a:moveTo>
                <a:lnTo>
                  <a:pt x="227268" y="13614"/>
                </a:lnTo>
                <a:lnTo>
                  <a:pt x="223471" y="11060"/>
                </a:lnTo>
                <a:lnTo>
                  <a:pt x="213437" y="6200"/>
                </a:lnTo>
                <a:lnTo>
                  <a:pt x="201608" y="2746"/>
                </a:lnTo>
                <a:lnTo>
                  <a:pt x="187997" y="684"/>
                </a:lnTo>
                <a:lnTo>
                  <a:pt x="172619" y="0"/>
                </a:lnTo>
                <a:lnTo>
                  <a:pt x="166047" y="145"/>
                </a:lnTo>
                <a:lnTo>
                  <a:pt x="153283" y="1278"/>
                </a:lnTo>
                <a:lnTo>
                  <a:pt x="140770" y="3521"/>
                </a:lnTo>
                <a:lnTo>
                  <a:pt x="142237" y="62581"/>
                </a:lnTo>
                <a:lnTo>
                  <a:pt x="146254" y="55283"/>
                </a:lnTo>
                <a:lnTo>
                  <a:pt x="148807" y="51676"/>
                </a:lnTo>
                <a:lnTo>
                  <a:pt x="153061" y="49758"/>
                </a:lnTo>
                <a:lnTo>
                  <a:pt x="163907" y="49758"/>
                </a:lnTo>
                <a:lnTo>
                  <a:pt x="166244" y="52095"/>
                </a:lnTo>
                <a:lnTo>
                  <a:pt x="166460" y="56133"/>
                </a:lnTo>
                <a:lnTo>
                  <a:pt x="166324" y="58115"/>
                </a:lnTo>
                <a:lnTo>
                  <a:pt x="164002" y="68409"/>
                </a:lnTo>
                <a:lnTo>
                  <a:pt x="158802" y="84416"/>
                </a:lnTo>
                <a:lnTo>
                  <a:pt x="151576" y="105041"/>
                </a:lnTo>
                <a:lnTo>
                  <a:pt x="126480" y="105041"/>
                </a:lnTo>
                <a:lnTo>
                  <a:pt x="110326" y="150964"/>
                </a:lnTo>
                <a:lnTo>
                  <a:pt x="221311" y="150964"/>
                </a:lnTo>
                <a:lnTo>
                  <a:pt x="234494" y="113550"/>
                </a:lnTo>
                <a:lnTo>
                  <a:pt x="240122" y="96179"/>
                </a:lnTo>
                <a:lnTo>
                  <a:pt x="243773" y="82539"/>
                </a:lnTo>
                <a:lnTo>
                  <a:pt x="246227" y="70304"/>
                </a:lnTo>
                <a:lnTo>
                  <a:pt x="247466" y="59456"/>
                </a:lnTo>
                <a:lnTo>
                  <a:pt x="247473" y="49974"/>
                </a:lnTo>
                <a:lnTo>
                  <a:pt x="247087" y="46229"/>
                </a:lnTo>
                <a:lnTo>
                  <a:pt x="243689" y="33691"/>
                </a:lnTo>
                <a:lnTo>
                  <a:pt x="237107" y="22821"/>
                </a:lnTo>
                <a:close/>
              </a:path>
              <a:path w="247473" h="291934">
                <a:moveTo>
                  <a:pt x="18160" y="277083"/>
                </a:moveTo>
                <a:lnTo>
                  <a:pt x="30379" y="284073"/>
                </a:lnTo>
                <a:lnTo>
                  <a:pt x="36861" y="286486"/>
                </a:lnTo>
                <a:lnTo>
                  <a:pt x="48433" y="289478"/>
                </a:lnTo>
                <a:lnTo>
                  <a:pt x="61369" y="291312"/>
                </a:lnTo>
                <a:lnTo>
                  <a:pt x="75668" y="291934"/>
                </a:lnTo>
                <a:lnTo>
                  <a:pt x="88619" y="291470"/>
                </a:lnTo>
                <a:lnTo>
                  <a:pt x="101605" y="289957"/>
                </a:lnTo>
                <a:lnTo>
                  <a:pt x="113724" y="287413"/>
                </a:lnTo>
                <a:lnTo>
                  <a:pt x="124994" y="283857"/>
                </a:lnTo>
                <a:lnTo>
                  <a:pt x="132093" y="280955"/>
                </a:lnTo>
                <a:lnTo>
                  <a:pt x="143365" y="275213"/>
                </a:lnTo>
                <a:lnTo>
                  <a:pt x="154060" y="268253"/>
                </a:lnTo>
                <a:lnTo>
                  <a:pt x="164123" y="260045"/>
                </a:lnTo>
                <a:lnTo>
                  <a:pt x="175655" y="248833"/>
                </a:lnTo>
                <a:lnTo>
                  <a:pt x="183815" y="239251"/>
                </a:lnTo>
                <a:lnTo>
                  <a:pt x="190057" y="230060"/>
                </a:lnTo>
                <a:lnTo>
                  <a:pt x="197222" y="216134"/>
                </a:lnTo>
                <a:lnTo>
                  <a:pt x="202326" y="204025"/>
                </a:lnTo>
                <a:lnTo>
                  <a:pt x="207494" y="189877"/>
                </a:lnTo>
                <a:lnTo>
                  <a:pt x="214936" y="169252"/>
                </a:lnTo>
                <a:lnTo>
                  <a:pt x="133719" y="169252"/>
                </a:lnTo>
                <a:lnTo>
                  <a:pt x="120537" y="206247"/>
                </a:lnTo>
                <a:lnTo>
                  <a:pt x="117747" y="213889"/>
                </a:lnTo>
                <a:lnTo>
                  <a:pt x="112234" y="226559"/>
                </a:lnTo>
                <a:lnTo>
                  <a:pt x="107138" y="234746"/>
                </a:lnTo>
                <a:lnTo>
                  <a:pt x="103316" y="239636"/>
                </a:lnTo>
                <a:lnTo>
                  <a:pt x="97994" y="241973"/>
                </a:lnTo>
                <a:lnTo>
                  <a:pt x="86298" y="241973"/>
                </a:lnTo>
                <a:lnTo>
                  <a:pt x="83542" y="240055"/>
                </a:lnTo>
                <a:lnTo>
                  <a:pt x="82894" y="236448"/>
                </a:lnTo>
                <a:lnTo>
                  <a:pt x="82873" y="236319"/>
                </a:lnTo>
                <a:lnTo>
                  <a:pt x="83998" y="227396"/>
                </a:lnTo>
                <a:lnTo>
                  <a:pt x="88850" y="211785"/>
                </a:lnTo>
                <a:lnTo>
                  <a:pt x="110326" y="150964"/>
                </a:lnTo>
                <a:lnTo>
                  <a:pt x="126480" y="105041"/>
                </a:lnTo>
                <a:lnTo>
                  <a:pt x="133719" y="84416"/>
                </a:lnTo>
                <a:lnTo>
                  <a:pt x="136867" y="75726"/>
                </a:lnTo>
                <a:lnTo>
                  <a:pt x="142237" y="62581"/>
                </a:lnTo>
                <a:lnTo>
                  <a:pt x="140770" y="3521"/>
                </a:lnTo>
                <a:lnTo>
                  <a:pt x="128509" y="6859"/>
                </a:lnTo>
                <a:lnTo>
                  <a:pt x="116498" y="11277"/>
                </a:lnTo>
                <a:lnTo>
                  <a:pt x="100864" y="19255"/>
                </a:lnTo>
                <a:lnTo>
                  <a:pt x="90295" y="26447"/>
                </a:lnTo>
                <a:lnTo>
                  <a:pt x="80751" y="34695"/>
                </a:lnTo>
                <a:lnTo>
                  <a:pt x="72264" y="44018"/>
                </a:lnTo>
                <a:lnTo>
                  <a:pt x="64493" y="54566"/>
                </a:lnTo>
                <a:lnTo>
                  <a:pt x="58284" y="64744"/>
                </a:lnTo>
                <a:lnTo>
                  <a:pt x="52406" y="76081"/>
                </a:lnTo>
                <a:lnTo>
                  <a:pt x="46860" y="88587"/>
                </a:lnTo>
                <a:lnTo>
                  <a:pt x="41644" y="102273"/>
                </a:lnTo>
                <a:lnTo>
                  <a:pt x="12739" y="184569"/>
                </a:lnTo>
                <a:lnTo>
                  <a:pt x="8143" y="198147"/>
                </a:lnTo>
                <a:lnTo>
                  <a:pt x="4240" y="211500"/>
                </a:lnTo>
                <a:lnTo>
                  <a:pt x="1603" y="222921"/>
                </a:lnTo>
                <a:lnTo>
                  <a:pt x="192" y="232409"/>
                </a:lnTo>
                <a:lnTo>
                  <a:pt x="0" y="238251"/>
                </a:lnTo>
                <a:lnTo>
                  <a:pt x="1530" y="250869"/>
                </a:lnTo>
                <a:lnTo>
                  <a:pt x="5716" y="262597"/>
                </a:lnTo>
                <a:lnTo>
                  <a:pt x="9280" y="268409"/>
                </a:lnTo>
                <a:lnTo>
                  <a:pt x="18160" y="277083"/>
                </a:lnTo>
                <a:close/>
              </a:path>
            </a:pathLst>
          </a:custGeom>
          <a:solidFill>
            <a:srgbClr val="FDFDFD"/>
          </a:solidFill>
        </p:spPr>
        <p:txBody>
          <a:bodyPr wrap="square" lIns="0" tIns="0" rIns="0" bIns="0" rtlCol="0">
            <a:noAutofit/>
          </a:bodyPr>
          <a:lstStyle/>
          <a:p>
            <a:endParaRPr/>
          </a:p>
        </p:txBody>
      </p:sp>
      <p:sp>
        <p:nvSpPr>
          <p:cNvPr id="681" name="object 681"/>
          <p:cNvSpPr/>
          <p:nvPr/>
        </p:nvSpPr>
        <p:spPr>
          <a:xfrm>
            <a:off x="6208580" y="456878"/>
            <a:ext cx="294951" cy="335305"/>
          </a:xfrm>
          <a:custGeom>
            <a:avLst/>
            <a:gdLst/>
            <a:ahLst/>
            <a:cxnLst/>
            <a:rect l="l" t="t" r="r" b="b"/>
            <a:pathLst>
              <a:path w="294951" h="335305">
                <a:moveTo>
                  <a:pt x="27829" y="211130"/>
                </a:moveTo>
                <a:lnTo>
                  <a:pt x="27045" y="220916"/>
                </a:lnTo>
                <a:lnTo>
                  <a:pt x="27134" y="222868"/>
                </a:lnTo>
                <a:lnTo>
                  <a:pt x="30528" y="235380"/>
                </a:lnTo>
                <a:lnTo>
                  <a:pt x="38944" y="245364"/>
                </a:lnTo>
                <a:lnTo>
                  <a:pt x="46690" y="250008"/>
                </a:lnTo>
                <a:lnTo>
                  <a:pt x="58735" y="253536"/>
                </a:lnTo>
                <a:lnTo>
                  <a:pt x="73603" y="254723"/>
                </a:lnTo>
                <a:lnTo>
                  <a:pt x="76013" y="254682"/>
                </a:lnTo>
                <a:lnTo>
                  <a:pt x="88393" y="253208"/>
                </a:lnTo>
                <a:lnTo>
                  <a:pt x="101035" y="249618"/>
                </a:lnTo>
                <a:lnTo>
                  <a:pt x="106918" y="247220"/>
                </a:lnTo>
                <a:lnTo>
                  <a:pt x="118084" y="241600"/>
                </a:lnTo>
                <a:lnTo>
                  <a:pt x="119958" y="204546"/>
                </a:lnTo>
                <a:lnTo>
                  <a:pt x="117405" y="202628"/>
                </a:lnTo>
                <a:lnTo>
                  <a:pt x="117189" y="199009"/>
                </a:lnTo>
                <a:lnTo>
                  <a:pt x="116986" y="195186"/>
                </a:lnTo>
                <a:lnTo>
                  <a:pt x="119107" y="187109"/>
                </a:lnTo>
                <a:lnTo>
                  <a:pt x="123577" y="174561"/>
                </a:lnTo>
                <a:lnTo>
                  <a:pt x="156953" y="79730"/>
                </a:lnTo>
                <a:lnTo>
                  <a:pt x="157427" y="78349"/>
                </a:lnTo>
                <a:lnTo>
                  <a:pt x="163159" y="64410"/>
                </a:lnTo>
                <a:lnTo>
                  <a:pt x="168434" y="55918"/>
                </a:lnTo>
                <a:lnTo>
                  <a:pt x="171837" y="51879"/>
                </a:lnTo>
                <a:lnTo>
                  <a:pt x="176092" y="49745"/>
                </a:lnTo>
                <a:lnTo>
                  <a:pt x="186087" y="49745"/>
                </a:lnTo>
                <a:lnTo>
                  <a:pt x="188855" y="51663"/>
                </a:lnTo>
                <a:lnTo>
                  <a:pt x="189058" y="55283"/>
                </a:lnTo>
                <a:lnTo>
                  <a:pt x="189274" y="58686"/>
                </a:lnTo>
                <a:lnTo>
                  <a:pt x="187153" y="66979"/>
                </a:lnTo>
                <a:lnTo>
                  <a:pt x="182683" y="79730"/>
                </a:lnTo>
                <a:lnTo>
                  <a:pt x="151847" y="167119"/>
                </a:lnTo>
                <a:lnTo>
                  <a:pt x="147937" y="177607"/>
                </a:lnTo>
                <a:lnTo>
                  <a:pt x="142647" y="190159"/>
                </a:lnTo>
                <a:lnTo>
                  <a:pt x="138462" y="197739"/>
                </a:lnTo>
                <a:lnTo>
                  <a:pt x="135058" y="202412"/>
                </a:lnTo>
                <a:lnTo>
                  <a:pt x="130588" y="204546"/>
                </a:lnTo>
                <a:lnTo>
                  <a:pt x="130372" y="327863"/>
                </a:lnTo>
                <a:lnTo>
                  <a:pt x="151845" y="319346"/>
                </a:lnTo>
                <a:lnTo>
                  <a:pt x="162707" y="313142"/>
                </a:lnTo>
                <a:lnTo>
                  <a:pt x="172472" y="305955"/>
                </a:lnTo>
                <a:lnTo>
                  <a:pt x="181805" y="297539"/>
                </a:lnTo>
                <a:lnTo>
                  <a:pt x="190410" y="287935"/>
                </a:lnTo>
                <a:lnTo>
                  <a:pt x="196285" y="278752"/>
                </a:lnTo>
                <a:lnTo>
                  <a:pt x="202496" y="264795"/>
                </a:lnTo>
                <a:lnTo>
                  <a:pt x="207006" y="253236"/>
                </a:lnTo>
                <a:lnTo>
                  <a:pt x="212302" y="238961"/>
                </a:lnTo>
                <a:lnTo>
                  <a:pt x="218408" y="221970"/>
                </a:lnTo>
                <a:lnTo>
                  <a:pt x="294951" y="5105"/>
                </a:lnTo>
                <a:lnTo>
                  <a:pt x="215220" y="5105"/>
                </a:lnTo>
                <a:lnTo>
                  <a:pt x="201390" y="26365"/>
                </a:lnTo>
                <a:lnTo>
                  <a:pt x="201207" y="25942"/>
                </a:lnTo>
                <a:lnTo>
                  <a:pt x="194246" y="14569"/>
                </a:lnTo>
                <a:lnTo>
                  <a:pt x="184804" y="6591"/>
                </a:lnTo>
                <a:lnTo>
                  <a:pt x="171201" y="1330"/>
                </a:lnTo>
                <a:lnTo>
                  <a:pt x="157588" y="0"/>
                </a:lnTo>
                <a:lnTo>
                  <a:pt x="154970" y="34"/>
                </a:lnTo>
                <a:lnTo>
                  <a:pt x="141616" y="1395"/>
                </a:lnTo>
                <a:lnTo>
                  <a:pt x="129228" y="4760"/>
                </a:lnTo>
                <a:lnTo>
                  <a:pt x="117821" y="10163"/>
                </a:lnTo>
                <a:lnTo>
                  <a:pt x="107410" y="17640"/>
                </a:lnTo>
                <a:lnTo>
                  <a:pt x="97832" y="27528"/>
                </a:lnTo>
                <a:lnTo>
                  <a:pt x="90886" y="37074"/>
                </a:lnTo>
                <a:lnTo>
                  <a:pt x="84409" y="48224"/>
                </a:lnTo>
                <a:lnTo>
                  <a:pt x="78427" y="60958"/>
                </a:lnTo>
                <a:lnTo>
                  <a:pt x="72968" y="75260"/>
                </a:lnTo>
                <a:lnTo>
                  <a:pt x="36824" y="177533"/>
                </a:lnTo>
                <a:lnTo>
                  <a:pt x="34199" y="185316"/>
                </a:lnTo>
                <a:lnTo>
                  <a:pt x="30204" y="199264"/>
                </a:lnTo>
                <a:lnTo>
                  <a:pt x="27829" y="211130"/>
                </a:lnTo>
                <a:close/>
              </a:path>
              <a:path w="294951" h="335305">
                <a:moveTo>
                  <a:pt x="0" y="292862"/>
                </a:moveTo>
                <a:lnTo>
                  <a:pt x="915" y="304805"/>
                </a:lnTo>
                <a:lnTo>
                  <a:pt x="4824" y="314338"/>
                </a:lnTo>
                <a:lnTo>
                  <a:pt x="11728" y="321487"/>
                </a:lnTo>
                <a:lnTo>
                  <a:pt x="20014" y="326247"/>
                </a:lnTo>
                <a:lnTo>
                  <a:pt x="30595" y="330240"/>
                </a:lnTo>
                <a:lnTo>
                  <a:pt x="42898" y="333068"/>
                </a:lnTo>
                <a:lnTo>
                  <a:pt x="56943" y="334749"/>
                </a:lnTo>
                <a:lnTo>
                  <a:pt x="72752" y="335305"/>
                </a:lnTo>
                <a:lnTo>
                  <a:pt x="80886" y="335184"/>
                </a:lnTo>
                <a:lnTo>
                  <a:pt x="94446" y="334406"/>
                </a:lnTo>
                <a:lnTo>
                  <a:pt x="107231" y="332918"/>
                </a:lnTo>
                <a:lnTo>
                  <a:pt x="119215" y="330732"/>
                </a:lnTo>
                <a:lnTo>
                  <a:pt x="130372" y="327863"/>
                </a:lnTo>
                <a:lnTo>
                  <a:pt x="130588" y="204546"/>
                </a:lnTo>
                <a:lnTo>
                  <a:pt x="119958" y="204546"/>
                </a:lnTo>
                <a:lnTo>
                  <a:pt x="118084" y="241600"/>
                </a:lnTo>
                <a:lnTo>
                  <a:pt x="129534" y="234518"/>
                </a:lnTo>
                <a:lnTo>
                  <a:pt x="122091" y="255778"/>
                </a:lnTo>
                <a:lnTo>
                  <a:pt x="121432" y="257550"/>
                </a:lnTo>
                <a:lnTo>
                  <a:pt x="115556" y="271495"/>
                </a:lnTo>
                <a:lnTo>
                  <a:pt x="110395" y="279806"/>
                </a:lnTo>
                <a:lnTo>
                  <a:pt x="106775" y="283641"/>
                </a:lnTo>
                <a:lnTo>
                  <a:pt x="101886" y="285546"/>
                </a:lnTo>
                <a:lnTo>
                  <a:pt x="86366" y="285546"/>
                </a:lnTo>
                <a:lnTo>
                  <a:pt x="84029" y="279171"/>
                </a:lnTo>
                <a:lnTo>
                  <a:pt x="88284" y="266839"/>
                </a:lnTo>
                <a:lnTo>
                  <a:pt x="5353" y="266839"/>
                </a:lnTo>
                <a:lnTo>
                  <a:pt x="2078" y="278486"/>
                </a:lnTo>
                <a:lnTo>
                  <a:pt x="0" y="292862"/>
                </a:lnTo>
                <a:close/>
              </a:path>
            </a:pathLst>
          </a:custGeom>
          <a:solidFill>
            <a:srgbClr val="FDFDFD"/>
          </a:solidFill>
        </p:spPr>
        <p:txBody>
          <a:bodyPr wrap="square" lIns="0" tIns="0" rIns="0" bIns="0" rtlCol="0">
            <a:noAutofit/>
          </a:bodyPr>
          <a:lstStyle/>
          <a:p>
            <a:endParaRPr/>
          </a:p>
        </p:txBody>
      </p:sp>
      <p:sp>
        <p:nvSpPr>
          <p:cNvPr id="682" name="object 682"/>
          <p:cNvSpPr/>
          <p:nvPr/>
        </p:nvSpPr>
        <p:spPr>
          <a:xfrm>
            <a:off x="6455701" y="456869"/>
            <a:ext cx="247496" cy="291934"/>
          </a:xfrm>
          <a:custGeom>
            <a:avLst/>
            <a:gdLst/>
            <a:ahLst/>
            <a:cxnLst/>
            <a:rect l="l" t="t" r="r" b="b"/>
            <a:pathLst>
              <a:path w="247496" h="291934">
                <a:moveTo>
                  <a:pt x="237211" y="22846"/>
                </a:moveTo>
                <a:lnTo>
                  <a:pt x="227495" y="13614"/>
                </a:lnTo>
                <a:lnTo>
                  <a:pt x="223504" y="10978"/>
                </a:lnTo>
                <a:lnTo>
                  <a:pt x="213393" y="6154"/>
                </a:lnTo>
                <a:lnTo>
                  <a:pt x="201544" y="2726"/>
                </a:lnTo>
                <a:lnTo>
                  <a:pt x="187957" y="679"/>
                </a:lnTo>
                <a:lnTo>
                  <a:pt x="172631" y="0"/>
                </a:lnTo>
                <a:lnTo>
                  <a:pt x="166059" y="145"/>
                </a:lnTo>
                <a:lnTo>
                  <a:pt x="153295" y="1278"/>
                </a:lnTo>
                <a:lnTo>
                  <a:pt x="140782" y="3521"/>
                </a:lnTo>
                <a:lnTo>
                  <a:pt x="142249" y="62579"/>
                </a:lnTo>
                <a:lnTo>
                  <a:pt x="146266" y="55283"/>
                </a:lnTo>
                <a:lnTo>
                  <a:pt x="148818" y="51676"/>
                </a:lnTo>
                <a:lnTo>
                  <a:pt x="153289" y="49758"/>
                </a:lnTo>
                <a:lnTo>
                  <a:pt x="163919" y="49758"/>
                </a:lnTo>
                <a:lnTo>
                  <a:pt x="166256" y="52095"/>
                </a:lnTo>
                <a:lnTo>
                  <a:pt x="166471" y="56133"/>
                </a:lnTo>
                <a:lnTo>
                  <a:pt x="166336" y="58115"/>
                </a:lnTo>
                <a:lnTo>
                  <a:pt x="164013" y="68409"/>
                </a:lnTo>
                <a:lnTo>
                  <a:pt x="158813" y="84416"/>
                </a:lnTo>
                <a:lnTo>
                  <a:pt x="151587" y="105041"/>
                </a:lnTo>
                <a:lnTo>
                  <a:pt x="126492" y="105041"/>
                </a:lnTo>
                <a:lnTo>
                  <a:pt x="110337" y="150964"/>
                </a:lnTo>
                <a:lnTo>
                  <a:pt x="221323" y="150964"/>
                </a:lnTo>
                <a:lnTo>
                  <a:pt x="234505" y="113550"/>
                </a:lnTo>
                <a:lnTo>
                  <a:pt x="235319" y="111246"/>
                </a:lnTo>
                <a:lnTo>
                  <a:pt x="240216" y="96179"/>
                </a:lnTo>
                <a:lnTo>
                  <a:pt x="243871" y="82539"/>
                </a:lnTo>
                <a:lnTo>
                  <a:pt x="246295" y="70304"/>
                </a:lnTo>
                <a:lnTo>
                  <a:pt x="247496" y="59456"/>
                </a:lnTo>
                <a:lnTo>
                  <a:pt x="247485" y="49974"/>
                </a:lnTo>
                <a:lnTo>
                  <a:pt x="247112" y="46330"/>
                </a:lnTo>
                <a:lnTo>
                  <a:pt x="243738" y="33750"/>
                </a:lnTo>
                <a:lnTo>
                  <a:pt x="237211" y="22846"/>
                </a:lnTo>
                <a:close/>
              </a:path>
              <a:path w="247496" h="291934">
                <a:moveTo>
                  <a:pt x="18166" y="277083"/>
                </a:moveTo>
                <a:lnTo>
                  <a:pt x="30391" y="284073"/>
                </a:lnTo>
                <a:lnTo>
                  <a:pt x="36873" y="286486"/>
                </a:lnTo>
                <a:lnTo>
                  <a:pt x="48444" y="289478"/>
                </a:lnTo>
                <a:lnTo>
                  <a:pt x="61380" y="291312"/>
                </a:lnTo>
                <a:lnTo>
                  <a:pt x="75679" y="291934"/>
                </a:lnTo>
                <a:lnTo>
                  <a:pt x="88657" y="291470"/>
                </a:lnTo>
                <a:lnTo>
                  <a:pt x="101691" y="289957"/>
                </a:lnTo>
                <a:lnTo>
                  <a:pt x="113822" y="287413"/>
                </a:lnTo>
                <a:lnTo>
                  <a:pt x="125006" y="283857"/>
                </a:lnTo>
                <a:lnTo>
                  <a:pt x="132104" y="280955"/>
                </a:lnTo>
                <a:lnTo>
                  <a:pt x="143377" y="275213"/>
                </a:lnTo>
                <a:lnTo>
                  <a:pt x="154072" y="268253"/>
                </a:lnTo>
                <a:lnTo>
                  <a:pt x="164135" y="260045"/>
                </a:lnTo>
                <a:lnTo>
                  <a:pt x="175721" y="248833"/>
                </a:lnTo>
                <a:lnTo>
                  <a:pt x="183922" y="239251"/>
                </a:lnTo>
                <a:lnTo>
                  <a:pt x="190068" y="230060"/>
                </a:lnTo>
                <a:lnTo>
                  <a:pt x="197264" y="216091"/>
                </a:lnTo>
                <a:lnTo>
                  <a:pt x="202423" y="203999"/>
                </a:lnTo>
                <a:lnTo>
                  <a:pt x="207721" y="189877"/>
                </a:lnTo>
                <a:lnTo>
                  <a:pt x="214947" y="169252"/>
                </a:lnTo>
                <a:lnTo>
                  <a:pt x="133718" y="169252"/>
                </a:lnTo>
                <a:lnTo>
                  <a:pt x="120536" y="206247"/>
                </a:lnTo>
                <a:lnTo>
                  <a:pt x="117753" y="213884"/>
                </a:lnTo>
                <a:lnTo>
                  <a:pt x="112246" y="226557"/>
                </a:lnTo>
                <a:lnTo>
                  <a:pt x="107150" y="234746"/>
                </a:lnTo>
                <a:lnTo>
                  <a:pt x="103314" y="239636"/>
                </a:lnTo>
                <a:lnTo>
                  <a:pt x="98222" y="241973"/>
                </a:lnTo>
                <a:lnTo>
                  <a:pt x="86309" y="241973"/>
                </a:lnTo>
                <a:lnTo>
                  <a:pt x="83553" y="240055"/>
                </a:lnTo>
                <a:lnTo>
                  <a:pt x="82905" y="236448"/>
                </a:lnTo>
                <a:lnTo>
                  <a:pt x="82884" y="236319"/>
                </a:lnTo>
                <a:lnTo>
                  <a:pt x="84005" y="227396"/>
                </a:lnTo>
                <a:lnTo>
                  <a:pt x="88862" y="211785"/>
                </a:lnTo>
                <a:lnTo>
                  <a:pt x="110337" y="150964"/>
                </a:lnTo>
                <a:lnTo>
                  <a:pt x="126492" y="105041"/>
                </a:lnTo>
                <a:lnTo>
                  <a:pt x="133718" y="84416"/>
                </a:lnTo>
                <a:lnTo>
                  <a:pt x="136874" y="75721"/>
                </a:lnTo>
                <a:lnTo>
                  <a:pt x="142249" y="62579"/>
                </a:lnTo>
                <a:lnTo>
                  <a:pt x="140782" y="3521"/>
                </a:lnTo>
                <a:lnTo>
                  <a:pt x="128520" y="6859"/>
                </a:lnTo>
                <a:lnTo>
                  <a:pt x="116510" y="11277"/>
                </a:lnTo>
                <a:lnTo>
                  <a:pt x="100918" y="19255"/>
                </a:lnTo>
                <a:lnTo>
                  <a:pt x="90393" y="26447"/>
                </a:lnTo>
                <a:lnTo>
                  <a:pt x="80851" y="34695"/>
                </a:lnTo>
                <a:lnTo>
                  <a:pt x="72276" y="44018"/>
                </a:lnTo>
                <a:lnTo>
                  <a:pt x="64505" y="54566"/>
                </a:lnTo>
                <a:lnTo>
                  <a:pt x="58295" y="64744"/>
                </a:lnTo>
                <a:lnTo>
                  <a:pt x="52418" y="76081"/>
                </a:lnTo>
                <a:lnTo>
                  <a:pt x="46872" y="88587"/>
                </a:lnTo>
                <a:lnTo>
                  <a:pt x="41656" y="102273"/>
                </a:lnTo>
                <a:lnTo>
                  <a:pt x="12738" y="184569"/>
                </a:lnTo>
                <a:lnTo>
                  <a:pt x="8144" y="198147"/>
                </a:lnTo>
                <a:lnTo>
                  <a:pt x="4244" y="211500"/>
                </a:lnTo>
                <a:lnTo>
                  <a:pt x="1607" y="222921"/>
                </a:lnTo>
                <a:lnTo>
                  <a:pt x="190" y="232409"/>
                </a:lnTo>
                <a:lnTo>
                  <a:pt x="0" y="238253"/>
                </a:lnTo>
                <a:lnTo>
                  <a:pt x="1537" y="250870"/>
                </a:lnTo>
                <a:lnTo>
                  <a:pt x="5728" y="262597"/>
                </a:lnTo>
                <a:lnTo>
                  <a:pt x="9290" y="268409"/>
                </a:lnTo>
                <a:lnTo>
                  <a:pt x="18166" y="277083"/>
                </a:lnTo>
                <a:close/>
              </a:path>
            </a:pathLst>
          </a:custGeom>
          <a:solidFill>
            <a:srgbClr val="FDFDFD"/>
          </a:solidFill>
        </p:spPr>
        <p:txBody>
          <a:bodyPr wrap="square" lIns="0" tIns="0" rIns="0" bIns="0" rtlCol="0">
            <a:noAutofit/>
          </a:bodyPr>
          <a:lstStyle/>
          <a:p>
            <a:endParaRPr/>
          </a:p>
        </p:txBody>
      </p:sp>
      <p:sp>
        <p:nvSpPr>
          <p:cNvPr id="683" name="object 683"/>
          <p:cNvSpPr/>
          <p:nvPr/>
        </p:nvSpPr>
        <p:spPr>
          <a:xfrm>
            <a:off x="6677903" y="456869"/>
            <a:ext cx="247485" cy="291934"/>
          </a:xfrm>
          <a:custGeom>
            <a:avLst/>
            <a:gdLst/>
            <a:ahLst/>
            <a:cxnLst/>
            <a:rect l="l" t="t" r="r" b="b"/>
            <a:pathLst>
              <a:path w="247485" h="291934">
                <a:moveTo>
                  <a:pt x="237106" y="22821"/>
                </a:moveTo>
                <a:lnTo>
                  <a:pt x="227266" y="13614"/>
                </a:lnTo>
                <a:lnTo>
                  <a:pt x="223470" y="11060"/>
                </a:lnTo>
                <a:lnTo>
                  <a:pt x="213439" y="6200"/>
                </a:lnTo>
                <a:lnTo>
                  <a:pt x="201612" y="2746"/>
                </a:lnTo>
                <a:lnTo>
                  <a:pt x="188001" y="684"/>
                </a:lnTo>
                <a:lnTo>
                  <a:pt x="172618" y="0"/>
                </a:lnTo>
                <a:lnTo>
                  <a:pt x="166046" y="145"/>
                </a:lnTo>
                <a:lnTo>
                  <a:pt x="153282" y="1278"/>
                </a:lnTo>
                <a:lnTo>
                  <a:pt x="140769" y="3521"/>
                </a:lnTo>
                <a:lnTo>
                  <a:pt x="142236" y="62581"/>
                </a:lnTo>
                <a:lnTo>
                  <a:pt x="146253" y="55283"/>
                </a:lnTo>
                <a:lnTo>
                  <a:pt x="148806" y="51676"/>
                </a:lnTo>
                <a:lnTo>
                  <a:pt x="153276" y="49758"/>
                </a:lnTo>
                <a:lnTo>
                  <a:pt x="163906" y="49758"/>
                </a:lnTo>
                <a:lnTo>
                  <a:pt x="166243" y="52095"/>
                </a:lnTo>
                <a:lnTo>
                  <a:pt x="166459" y="56133"/>
                </a:lnTo>
                <a:lnTo>
                  <a:pt x="166323" y="58115"/>
                </a:lnTo>
                <a:lnTo>
                  <a:pt x="164001" y="68409"/>
                </a:lnTo>
                <a:lnTo>
                  <a:pt x="158801" y="84416"/>
                </a:lnTo>
                <a:lnTo>
                  <a:pt x="151574" y="105041"/>
                </a:lnTo>
                <a:lnTo>
                  <a:pt x="126492" y="105041"/>
                </a:lnTo>
                <a:lnTo>
                  <a:pt x="110325" y="150964"/>
                </a:lnTo>
                <a:lnTo>
                  <a:pt x="221310" y="150964"/>
                </a:lnTo>
                <a:lnTo>
                  <a:pt x="234493" y="113550"/>
                </a:lnTo>
                <a:lnTo>
                  <a:pt x="235308" y="111246"/>
                </a:lnTo>
                <a:lnTo>
                  <a:pt x="240208" y="96179"/>
                </a:lnTo>
                <a:lnTo>
                  <a:pt x="243864" y="82539"/>
                </a:lnTo>
                <a:lnTo>
                  <a:pt x="246286" y="70304"/>
                </a:lnTo>
                <a:lnTo>
                  <a:pt x="247485" y="59456"/>
                </a:lnTo>
                <a:lnTo>
                  <a:pt x="247472" y="49974"/>
                </a:lnTo>
                <a:lnTo>
                  <a:pt x="247086" y="46229"/>
                </a:lnTo>
                <a:lnTo>
                  <a:pt x="243688" y="33691"/>
                </a:lnTo>
                <a:lnTo>
                  <a:pt x="237106" y="22821"/>
                </a:lnTo>
                <a:close/>
              </a:path>
              <a:path w="247485" h="291934">
                <a:moveTo>
                  <a:pt x="18159" y="277083"/>
                </a:moveTo>
                <a:lnTo>
                  <a:pt x="30378" y="284073"/>
                </a:lnTo>
                <a:lnTo>
                  <a:pt x="36860" y="286486"/>
                </a:lnTo>
                <a:lnTo>
                  <a:pt x="48432" y="289478"/>
                </a:lnTo>
                <a:lnTo>
                  <a:pt x="61368" y="291312"/>
                </a:lnTo>
                <a:lnTo>
                  <a:pt x="75667" y="291934"/>
                </a:lnTo>
                <a:lnTo>
                  <a:pt x="88623" y="291470"/>
                </a:lnTo>
                <a:lnTo>
                  <a:pt x="101608" y="289957"/>
                </a:lnTo>
                <a:lnTo>
                  <a:pt x="113725" y="287413"/>
                </a:lnTo>
                <a:lnTo>
                  <a:pt x="124993" y="283857"/>
                </a:lnTo>
                <a:lnTo>
                  <a:pt x="132092" y="280955"/>
                </a:lnTo>
                <a:lnTo>
                  <a:pt x="143364" y="275213"/>
                </a:lnTo>
                <a:lnTo>
                  <a:pt x="154059" y="268253"/>
                </a:lnTo>
                <a:lnTo>
                  <a:pt x="164122" y="260045"/>
                </a:lnTo>
                <a:lnTo>
                  <a:pt x="175654" y="248833"/>
                </a:lnTo>
                <a:lnTo>
                  <a:pt x="183814" y="239251"/>
                </a:lnTo>
                <a:lnTo>
                  <a:pt x="190055" y="230060"/>
                </a:lnTo>
                <a:lnTo>
                  <a:pt x="197224" y="216134"/>
                </a:lnTo>
                <a:lnTo>
                  <a:pt x="202330" y="204025"/>
                </a:lnTo>
                <a:lnTo>
                  <a:pt x="207493" y="189877"/>
                </a:lnTo>
                <a:lnTo>
                  <a:pt x="214935" y="169252"/>
                </a:lnTo>
                <a:lnTo>
                  <a:pt x="133718" y="169252"/>
                </a:lnTo>
                <a:lnTo>
                  <a:pt x="120536" y="206247"/>
                </a:lnTo>
                <a:lnTo>
                  <a:pt x="117746" y="213889"/>
                </a:lnTo>
                <a:lnTo>
                  <a:pt x="112233" y="226559"/>
                </a:lnTo>
                <a:lnTo>
                  <a:pt x="107137" y="234746"/>
                </a:lnTo>
                <a:lnTo>
                  <a:pt x="103314" y="239636"/>
                </a:lnTo>
                <a:lnTo>
                  <a:pt x="97993" y="241973"/>
                </a:lnTo>
                <a:lnTo>
                  <a:pt x="86296" y="241973"/>
                </a:lnTo>
                <a:lnTo>
                  <a:pt x="83541" y="240055"/>
                </a:lnTo>
                <a:lnTo>
                  <a:pt x="82893" y="236448"/>
                </a:lnTo>
                <a:lnTo>
                  <a:pt x="82872" y="236319"/>
                </a:lnTo>
                <a:lnTo>
                  <a:pt x="83997" y="227396"/>
                </a:lnTo>
                <a:lnTo>
                  <a:pt x="88849" y="211785"/>
                </a:lnTo>
                <a:lnTo>
                  <a:pt x="110325" y="150964"/>
                </a:lnTo>
                <a:lnTo>
                  <a:pt x="126492" y="105041"/>
                </a:lnTo>
                <a:lnTo>
                  <a:pt x="133718" y="84416"/>
                </a:lnTo>
                <a:lnTo>
                  <a:pt x="136866" y="75726"/>
                </a:lnTo>
                <a:lnTo>
                  <a:pt x="142236" y="62581"/>
                </a:lnTo>
                <a:lnTo>
                  <a:pt x="140769" y="3521"/>
                </a:lnTo>
                <a:lnTo>
                  <a:pt x="128507" y="6859"/>
                </a:lnTo>
                <a:lnTo>
                  <a:pt x="116497" y="11277"/>
                </a:lnTo>
                <a:lnTo>
                  <a:pt x="100863" y="19255"/>
                </a:lnTo>
                <a:lnTo>
                  <a:pt x="90294" y="26447"/>
                </a:lnTo>
                <a:lnTo>
                  <a:pt x="80750" y="34695"/>
                </a:lnTo>
                <a:lnTo>
                  <a:pt x="72263" y="44018"/>
                </a:lnTo>
                <a:lnTo>
                  <a:pt x="64498" y="54566"/>
                </a:lnTo>
                <a:lnTo>
                  <a:pt x="58288" y="64744"/>
                </a:lnTo>
                <a:lnTo>
                  <a:pt x="52409" y="76081"/>
                </a:lnTo>
                <a:lnTo>
                  <a:pt x="46860" y="88587"/>
                </a:lnTo>
                <a:lnTo>
                  <a:pt x="41643" y="102273"/>
                </a:lnTo>
                <a:lnTo>
                  <a:pt x="12738" y="184569"/>
                </a:lnTo>
                <a:lnTo>
                  <a:pt x="8144" y="198147"/>
                </a:lnTo>
                <a:lnTo>
                  <a:pt x="4244" y="211500"/>
                </a:lnTo>
                <a:lnTo>
                  <a:pt x="1607" y="222921"/>
                </a:lnTo>
                <a:lnTo>
                  <a:pt x="190" y="232409"/>
                </a:lnTo>
                <a:lnTo>
                  <a:pt x="0" y="238251"/>
                </a:lnTo>
                <a:lnTo>
                  <a:pt x="1535" y="250869"/>
                </a:lnTo>
                <a:lnTo>
                  <a:pt x="5715" y="262597"/>
                </a:lnTo>
                <a:lnTo>
                  <a:pt x="9279" y="268409"/>
                </a:lnTo>
                <a:lnTo>
                  <a:pt x="18159" y="277083"/>
                </a:lnTo>
                <a:close/>
              </a:path>
            </a:pathLst>
          </a:custGeom>
          <a:solidFill>
            <a:srgbClr val="FDFDFD"/>
          </a:solidFill>
        </p:spPr>
        <p:txBody>
          <a:bodyPr wrap="square" lIns="0" tIns="0" rIns="0" bIns="0" rtlCol="0">
            <a:noAutofit/>
          </a:bodyPr>
          <a:lstStyle/>
          <a:p>
            <a:endParaRPr/>
          </a:p>
        </p:txBody>
      </p:sp>
      <p:sp>
        <p:nvSpPr>
          <p:cNvPr id="684" name="object 684"/>
          <p:cNvSpPr/>
          <p:nvPr/>
        </p:nvSpPr>
        <p:spPr>
          <a:xfrm>
            <a:off x="6880508" y="220230"/>
            <a:ext cx="141389" cy="138201"/>
          </a:xfrm>
          <a:custGeom>
            <a:avLst/>
            <a:gdLst/>
            <a:ahLst/>
            <a:cxnLst/>
            <a:rect l="l" t="t" r="r" b="b"/>
            <a:pathLst>
              <a:path w="141389" h="138201">
                <a:moveTo>
                  <a:pt x="0" y="138201"/>
                </a:moveTo>
                <a:lnTo>
                  <a:pt x="91008" y="138201"/>
                </a:lnTo>
                <a:lnTo>
                  <a:pt x="141389" y="0"/>
                </a:lnTo>
                <a:lnTo>
                  <a:pt x="50393" y="0"/>
                </a:lnTo>
                <a:lnTo>
                  <a:pt x="0" y="138201"/>
                </a:lnTo>
                <a:close/>
              </a:path>
            </a:pathLst>
          </a:custGeom>
          <a:solidFill>
            <a:srgbClr val="FDFDFD"/>
          </a:solidFill>
        </p:spPr>
        <p:txBody>
          <a:bodyPr wrap="square" lIns="0" tIns="0" rIns="0" bIns="0" rtlCol="0">
            <a:noAutofit/>
          </a:bodyPr>
          <a:lstStyle/>
          <a:p>
            <a:endParaRPr/>
          </a:p>
        </p:txBody>
      </p:sp>
      <p:sp>
        <p:nvSpPr>
          <p:cNvPr id="690" name="object 690"/>
          <p:cNvSpPr/>
          <p:nvPr/>
        </p:nvSpPr>
        <p:spPr>
          <a:xfrm>
            <a:off x="7034870" y="230435"/>
            <a:ext cx="48488" cy="61658"/>
          </a:xfrm>
          <a:custGeom>
            <a:avLst/>
            <a:gdLst/>
            <a:ahLst/>
            <a:cxnLst/>
            <a:rect l="l" t="t" r="r" b="b"/>
            <a:pathLst>
              <a:path w="48488" h="61658">
                <a:moveTo>
                  <a:pt x="18503" y="0"/>
                </a:moveTo>
                <a:lnTo>
                  <a:pt x="18503" y="35509"/>
                </a:lnTo>
                <a:lnTo>
                  <a:pt x="24244" y="35509"/>
                </a:lnTo>
                <a:lnTo>
                  <a:pt x="24244" y="20408"/>
                </a:lnTo>
                <a:lnTo>
                  <a:pt x="27647" y="20408"/>
                </a:lnTo>
                <a:lnTo>
                  <a:pt x="31254" y="20840"/>
                </a:lnTo>
                <a:lnTo>
                  <a:pt x="33807" y="22745"/>
                </a:lnTo>
                <a:lnTo>
                  <a:pt x="34658" y="15519"/>
                </a:lnTo>
                <a:lnTo>
                  <a:pt x="24244" y="15519"/>
                </a:lnTo>
                <a:lnTo>
                  <a:pt x="24244" y="4673"/>
                </a:lnTo>
                <a:lnTo>
                  <a:pt x="18503" y="0"/>
                </a:lnTo>
                <a:close/>
              </a:path>
              <a:path w="48488" h="61658">
                <a:moveTo>
                  <a:pt x="54648" y="42951"/>
                </a:moveTo>
                <a:lnTo>
                  <a:pt x="58902" y="38912"/>
                </a:lnTo>
                <a:lnTo>
                  <a:pt x="61671" y="33591"/>
                </a:lnTo>
                <a:lnTo>
                  <a:pt x="64642" y="28282"/>
                </a:lnTo>
                <a:lnTo>
                  <a:pt x="66128" y="22961"/>
                </a:lnTo>
                <a:lnTo>
                  <a:pt x="66128" y="11480"/>
                </a:lnTo>
                <a:lnTo>
                  <a:pt x="64642" y="5956"/>
                </a:lnTo>
                <a:lnTo>
                  <a:pt x="61671" y="634"/>
                </a:lnTo>
                <a:lnTo>
                  <a:pt x="58686" y="-4686"/>
                </a:lnTo>
                <a:lnTo>
                  <a:pt x="54648" y="-8724"/>
                </a:lnTo>
                <a:lnTo>
                  <a:pt x="49339" y="-11480"/>
                </a:lnTo>
                <a:lnTo>
                  <a:pt x="44018" y="-14465"/>
                </a:lnTo>
                <a:lnTo>
                  <a:pt x="38696" y="-15735"/>
                </a:lnTo>
                <a:lnTo>
                  <a:pt x="27647" y="-15735"/>
                </a:lnTo>
                <a:lnTo>
                  <a:pt x="22110" y="-14465"/>
                </a:lnTo>
                <a:lnTo>
                  <a:pt x="16802" y="-11480"/>
                </a:lnTo>
                <a:lnTo>
                  <a:pt x="11480" y="-8724"/>
                </a:lnTo>
                <a:lnTo>
                  <a:pt x="7442" y="-4686"/>
                </a:lnTo>
                <a:lnTo>
                  <a:pt x="4470" y="634"/>
                </a:lnTo>
                <a:lnTo>
                  <a:pt x="1498" y="5956"/>
                </a:lnTo>
                <a:lnTo>
                  <a:pt x="0" y="11480"/>
                </a:lnTo>
                <a:lnTo>
                  <a:pt x="0" y="22961"/>
                </a:lnTo>
                <a:lnTo>
                  <a:pt x="1498" y="28282"/>
                </a:lnTo>
                <a:lnTo>
                  <a:pt x="4470" y="33591"/>
                </a:lnTo>
                <a:lnTo>
                  <a:pt x="7442" y="38912"/>
                </a:lnTo>
                <a:lnTo>
                  <a:pt x="5537" y="21894"/>
                </a:lnTo>
                <a:lnTo>
                  <a:pt x="5537" y="12331"/>
                </a:lnTo>
                <a:lnTo>
                  <a:pt x="6807" y="7861"/>
                </a:lnTo>
                <a:lnTo>
                  <a:pt x="9143" y="3403"/>
                </a:lnTo>
                <a:lnTo>
                  <a:pt x="11696" y="-1066"/>
                </a:lnTo>
                <a:lnTo>
                  <a:pt x="15100" y="-4470"/>
                </a:lnTo>
                <a:lnTo>
                  <a:pt x="19570" y="-6807"/>
                </a:lnTo>
                <a:lnTo>
                  <a:pt x="24028" y="-9144"/>
                </a:lnTo>
                <a:lnTo>
                  <a:pt x="28498" y="-10426"/>
                </a:lnTo>
                <a:lnTo>
                  <a:pt x="37642" y="-10426"/>
                </a:lnTo>
                <a:lnTo>
                  <a:pt x="42100" y="-9144"/>
                </a:lnTo>
                <a:lnTo>
                  <a:pt x="46570" y="-6807"/>
                </a:lnTo>
                <a:lnTo>
                  <a:pt x="51028" y="-4470"/>
                </a:lnTo>
                <a:lnTo>
                  <a:pt x="54432" y="-1066"/>
                </a:lnTo>
                <a:lnTo>
                  <a:pt x="56781" y="3403"/>
                </a:lnTo>
                <a:lnTo>
                  <a:pt x="59321" y="7861"/>
                </a:lnTo>
                <a:lnTo>
                  <a:pt x="60604" y="12331"/>
                </a:lnTo>
                <a:lnTo>
                  <a:pt x="60604" y="21894"/>
                </a:lnTo>
                <a:lnTo>
                  <a:pt x="59321" y="26581"/>
                </a:lnTo>
                <a:lnTo>
                  <a:pt x="56984" y="30822"/>
                </a:lnTo>
                <a:lnTo>
                  <a:pt x="54432" y="35293"/>
                </a:lnTo>
                <a:lnTo>
                  <a:pt x="51028" y="38696"/>
                </a:lnTo>
                <a:lnTo>
                  <a:pt x="46786" y="41033"/>
                </a:lnTo>
                <a:lnTo>
                  <a:pt x="42316" y="43586"/>
                </a:lnTo>
                <a:lnTo>
                  <a:pt x="37845" y="44653"/>
                </a:lnTo>
                <a:lnTo>
                  <a:pt x="28282" y="44653"/>
                </a:lnTo>
                <a:lnTo>
                  <a:pt x="23812" y="43586"/>
                </a:lnTo>
                <a:lnTo>
                  <a:pt x="19354" y="41033"/>
                </a:lnTo>
                <a:lnTo>
                  <a:pt x="15100" y="38696"/>
                </a:lnTo>
                <a:lnTo>
                  <a:pt x="11696" y="35293"/>
                </a:lnTo>
                <a:lnTo>
                  <a:pt x="16586" y="45923"/>
                </a:lnTo>
                <a:lnTo>
                  <a:pt x="21907" y="48691"/>
                </a:lnTo>
                <a:lnTo>
                  <a:pt x="27431" y="50177"/>
                </a:lnTo>
                <a:lnTo>
                  <a:pt x="38696" y="50177"/>
                </a:lnTo>
                <a:lnTo>
                  <a:pt x="44234" y="48691"/>
                </a:lnTo>
                <a:lnTo>
                  <a:pt x="49542" y="45923"/>
                </a:lnTo>
                <a:lnTo>
                  <a:pt x="54648" y="42951"/>
                </a:lnTo>
                <a:close/>
              </a:path>
              <a:path w="48488" h="61658">
                <a:moveTo>
                  <a:pt x="16586" y="45923"/>
                </a:moveTo>
                <a:lnTo>
                  <a:pt x="11696" y="35293"/>
                </a:lnTo>
                <a:lnTo>
                  <a:pt x="9143" y="30822"/>
                </a:lnTo>
                <a:lnTo>
                  <a:pt x="6807" y="26581"/>
                </a:lnTo>
                <a:lnTo>
                  <a:pt x="5537" y="21894"/>
                </a:lnTo>
                <a:lnTo>
                  <a:pt x="7442" y="38912"/>
                </a:lnTo>
                <a:lnTo>
                  <a:pt x="11480" y="42951"/>
                </a:lnTo>
                <a:lnTo>
                  <a:pt x="16586" y="45923"/>
                </a:lnTo>
                <a:close/>
              </a:path>
              <a:path w="48488" h="61658">
                <a:moveTo>
                  <a:pt x="24244" y="4673"/>
                </a:moveTo>
                <a:lnTo>
                  <a:pt x="33604" y="4673"/>
                </a:lnTo>
                <a:lnTo>
                  <a:pt x="35509" y="4889"/>
                </a:lnTo>
                <a:lnTo>
                  <a:pt x="38912" y="7226"/>
                </a:lnTo>
                <a:lnTo>
                  <a:pt x="39979" y="9994"/>
                </a:lnTo>
                <a:lnTo>
                  <a:pt x="38061" y="14033"/>
                </a:lnTo>
                <a:lnTo>
                  <a:pt x="34658" y="15519"/>
                </a:lnTo>
                <a:lnTo>
                  <a:pt x="33807" y="22745"/>
                </a:lnTo>
                <a:lnTo>
                  <a:pt x="35725" y="25514"/>
                </a:lnTo>
                <a:lnTo>
                  <a:pt x="38277" y="29768"/>
                </a:lnTo>
                <a:lnTo>
                  <a:pt x="41465" y="35509"/>
                </a:lnTo>
                <a:lnTo>
                  <a:pt x="48488" y="35509"/>
                </a:lnTo>
                <a:lnTo>
                  <a:pt x="44018" y="28486"/>
                </a:lnTo>
                <a:lnTo>
                  <a:pt x="42100" y="25298"/>
                </a:lnTo>
                <a:lnTo>
                  <a:pt x="38912" y="21475"/>
                </a:lnTo>
                <a:lnTo>
                  <a:pt x="35725" y="19557"/>
                </a:lnTo>
                <a:lnTo>
                  <a:pt x="38912" y="19342"/>
                </a:lnTo>
                <a:lnTo>
                  <a:pt x="43167" y="16370"/>
                </a:lnTo>
                <a:lnTo>
                  <a:pt x="45935" y="12115"/>
                </a:lnTo>
                <a:lnTo>
                  <a:pt x="45935" y="7658"/>
                </a:lnTo>
                <a:lnTo>
                  <a:pt x="44234" y="4457"/>
                </a:lnTo>
                <a:lnTo>
                  <a:pt x="41681" y="1485"/>
                </a:lnTo>
                <a:lnTo>
                  <a:pt x="38061" y="215"/>
                </a:lnTo>
                <a:lnTo>
                  <a:pt x="34874" y="0"/>
                </a:lnTo>
                <a:lnTo>
                  <a:pt x="18503" y="0"/>
                </a:lnTo>
                <a:lnTo>
                  <a:pt x="24244" y="4673"/>
                </a:lnTo>
                <a:close/>
              </a:path>
            </a:pathLst>
          </a:custGeom>
          <a:solidFill>
            <a:srgbClr val="FDFDFD"/>
          </a:solidFill>
        </p:spPr>
        <p:txBody>
          <a:bodyPr wrap="square" lIns="0" tIns="0" rIns="0" bIns="0" rtlCol="0">
            <a:noAutofit/>
          </a:bodyPr>
          <a:lstStyle/>
          <a:p>
            <a:endParaRPr/>
          </a:p>
        </p:txBody>
      </p:sp>
      <p:sp>
        <p:nvSpPr>
          <p:cNvPr id="691" name="object 691"/>
          <p:cNvSpPr/>
          <p:nvPr/>
        </p:nvSpPr>
        <p:spPr>
          <a:xfrm>
            <a:off x="5546298" y="791121"/>
            <a:ext cx="0" cy="0"/>
          </a:xfrm>
          <a:custGeom>
            <a:avLst/>
            <a:gdLst/>
            <a:ahLst/>
            <a:cxnLst/>
            <a:rect l="l" t="t" r="r" b="b"/>
            <a:pathLst>
              <a:path>
                <a:moveTo>
                  <a:pt x="0" y="0"/>
                </a:moveTo>
                <a:lnTo>
                  <a:pt x="0" y="0"/>
                </a:lnTo>
              </a:path>
            </a:pathLst>
          </a:custGeom>
          <a:ln w="1270">
            <a:solidFill>
              <a:srgbClr val="FDFDFD"/>
            </a:solidFill>
          </a:ln>
        </p:spPr>
        <p:txBody>
          <a:bodyPr wrap="square" lIns="0" tIns="0" rIns="0" bIns="0" rtlCol="0">
            <a:noAutofit/>
          </a:bodyPr>
          <a:lstStyle/>
          <a:p>
            <a:endParaRPr/>
          </a:p>
        </p:txBody>
      </p:sp>
      <p:sp>
        <p:nvSpPr>
          <p:cNvPr id="692" name="object 692"/>
          <p:cNvSpPr/>
          <p:nvPr/>
        </p:nvSpPr>
        <p:spPr>
          <a:xfrm>
            <a:off x="5546298" y="791121"/>
            <a:ext cx="1327188" cy="0"/>
          </a:xfrm>
          <a:custGeom>
            <a:avLst/>
            <a:gdLst/>
            <a:ahLst/>
            <a:cxnLst/>
            <a:rect l="l" t="t" r="r" b="b"/>
            <a:pathLst>
              <a:path w="1327188">
                <a:moveTo>
                  <a:pt x="0" y="0"/>
                </a:moveTo>
                <a:lnTo>
                  <a:pt x="1327188" y="0"/>
                </a:lnTo>
              </a:path>
            </a:pathLst>
          </a:custGeom>
          <a:ln w="18923">
            <a:solidFill>
              <a:srgbClr val="FBFCFC"/>
            </a:solidFill>
          </a:ln>
        </p:spPr>
        <p:txBody>
          <a:bodyPr wrap="square" lIns="0" tIns="0" rIns="0" bIns="0" rtlCol="0">
            <a:noAutofit/>
          </a:bodyPr>
          <a:lstStyle/>
          <a:p>
            <a:endParaRPr/>
          </a:p>
        </p:txBody>
      </p:sp>
      <p:sp>
        <p:nvSpPr>
          <p:cNvPr id="693" name="object 693"/>
          <p:cNvSpPr/>
          <p:nvPr/>
        </p:nvSpPr>
        <p:spPr>
          <a:xfrm>
            <a:off x="5544084" y="809386"/>
            <a:ext cx="60528" cy="126047"/>
          </a:xfrm>
          <a:custGeom>
            <a:avLst/>
            <a:gdLst/>
            <a:ahLst/>
            <a:cxnLst/>
            <a:rect l="l" t="t" r="r" b="b"/>
            <a:pathLst>
              <a:path w="60528" h="126047">
                <a:moveTo>
                  <a:pt x="60528" y="94399"/>
                </a:moveTo>
                <a:lnTo>
                  <a:pt x="56083" y="98844"/>
                </a:lnTo>
                <a:lnTo>
                  <a:pt x="51917" y="103289"/>
                </a:lnTo>
                <a:lnTo>
                  <a:pt x="46647" y="105511"/>
                </a:lnTo>
                <a:lnTo>
                  <a:pt x="37477" y="105511"/>
                </a:lnTo>
                <a:lnTo>
                  <a:pt x="34150" y="104952"/>
                </a:lnTo>
                <a:lnTo>
                  <a:pt x="31368" y="103568"/>
                </a:lnTo>
                <a:lnTo>
                  <a:pt x="28867" y="121894"/>
                </a:lnTo>
                <a:lnTo>
                  <a:pt x="33870" y="124663"/>
                </a:lnTo>
                <a:lnTo>
                  <a:pt x="36652" y="125501"/>
                </a:lnTo>
                <a:lnTo>
                  <a:pt x="39700" y="126047"/>
                </a:lnTo>
                <a:lnTo>
                  <a:pt x="43865" y="126047"/>
                </a:lnTo>
                <a:lnTo>
                  <a:pt x="48990" y="125606"/>
                </a:lnTo>
                <a:lnTo>
                  <a:pt x="60424" y="121393"/>
                </a:lnTo>
                <a:lnTo>
                  <a:pt x="60528" y="94399"/>
                </a:lnTo>
                <a:close/>
              </a:path>
              <a:path w="60528" h="126047">
                <a:moveTo>
                  <a:pt x="71907" y="112725"/>
                </a:moveTo>
                <a:lnTo>
                  <a:pt x="81076" y="102056"/>
                </a:lnTo>
                <a:lnTo>
                  <a:pt x="87491" y="90980"/>
                </a:lnTo>
                <a:lnTo>
                  <a:pt x="92455" y="78295"/>
                </a:lnTo>
                <a:lnTo>
                  <a:pt x="95552" y="66984"/>
                </a:lnTo>
                <a:lnTo>
                  <a:pt x="97082" y="54369"/>
                </a:lnTo>
                <a:lnTo>
                  <a:pt x="95783" y="44145"/>
                </a:lnTo>
                <a:lnTo>
                  <a:pt x="93560" y="36093"/>
                </a:lnTo>
                <a:lnTo>
                  <a:pt x="87731" y="31927"/>
                </a:lnTo>
                <a:lnTo>
                  <a:pt x="73571" y="31927"/>
                </a:lnTo>
                <a:lnTo>
                  <a:pt x="68859" y="33032"/>
                </a:lnTo>
                <a:lnTo>
                  <a:pt x="64414" y="35255"/>
                </a:lnTo>
                <a:lnTo>
                  <a:pt x="59969" y="37477"/>
                </a:lnTo>
                <a:lnTo>
                  <a:pt x="55244" y="40258"/>
                </a:lnTo>
                <a:lnTo>
                  <a:pt x="50533" y="43865"/>
                </a:lnTo>
                <a:lnTo>
                  <a:pt x="64693" y="0"/>
                </a:lnTo>
                <a:lnTo>
                  <a:pt x="39979" y="0"/>
                </a:lnTo>
                <a:lnTo>
                  <a:pt x="0" y="124383"/>
                </a:lnTo>
                <a:lnTo>
                  <a:pt x="23596" y="124383"/>
                </a:lnTo>
                <a:lnTo>
                  <a:pt x="26098" y="119938"/>
                </a:lnTo>
                <a:lnTo>
                  <a:pt x="28867" y="121894"/>
                </a:lnTo>
                <a:lnTo>
                  <a:pt x="31368" y="103568"/>
                </a:lnTo>
                <a:lnTo>
                  <a:pt x="45808" y="58585"/>
                </a:lnTo>
                <a:lnTo>
                  <a:pt x="48590" y="56908"/>
                </a:lnTo>
                <a:lnTo>
                  <a:pt x="51092" y="55803"/>
                </a:lnTo>
                <a:lnTo>
                  <a:pt x="55803" y="54140"/>
                </a:lnTo>
                <a:lnTo>
                  <a:pt x="60528" y="53860"/>
                </a:lnTo>
                <a:lnTo>
                  <a:pt x="65519" y="53860"/>
                </a:lnTo>
                <a:lnTo>
                  <a:pt x="68579" y="55803"/>
                </a:lnTo>
                <a:lnTo>
                  <a:pt x="69684" y="59689"/>
                </a:lnTo>
                <a:lnTo>
                  <a:pt x="70802" y="63296"/>
                </a:lnTo>
                <a:lnTo>
                  <a:pt x="69964" y="69684"/>
                </a:lnTo>
                <a:lnTo>
                  <a:pt x="67182" y="78854"/>
                </a:lnTo>
                <a:lnTo>
                  <a:pt x="64134" y="87731"/>
                </a:lnTo>
                <a:lnTo>
                  <a:pt x="60528" y="94399"/>
                </a:lnTo>
                <a:lnTo>
                  <a:pt x="60424" y="121393"/>
                </a:lnTo>
                <a:lnTo>
                  <a:pt x="71907" y="112725"/>
                </a:lnTo>
                <a:close/>
              </a:path>
            </a:pathLst>
          </a:custGeom>
          <a:solidFill>
            <a:srgbClr val="FBFCFC"/>
          </a:solidFill>
        </p:spPr>
        <p:txBody>
          <a:bodyPr wrap="square" lIns="0" tIns="0" rIns="0" bIns="0" rtlCol="0">
            <a:noAutofit/>
          </a:bodyPr>
          <a:lstStyle/>
          <a:p>
            <a:endParaRPr/>
          </a:p>
        </p:txBody>
      </p:sp>
      <p:sp>
        <p:nvSpPr>
          <p:cNvPr id="694" name="object 694"/>
          <p:cNvSpPr/>
          <p:nvPr/>
        </p:nvSpPr>
        <p:spPr>
          <a:xfrm>
            <a:off x="5640956" y="841037"/>
            <a:ext cx="87139" cy="94957"/>
          </a:xfrm>
          <a:custGeom>
            <a:avLst/>
            <a:gdLst/>
            <a:ahLst/>
            <a:cxnLst/>
            <a:rect l="l" t="t" r="r" b="b"/>
            <a:pathLst>
              <a:path w="87139" h="94957">
                <a:moveTo>
                  <a:pt x="80275" y="53035"/>
                </a:moveTo>
                <a:lnTo>
                  <a:pt x="83603" y="43040"/>
                </a:lnTo>
                <a:lnTo>
                  <a:pt x="86016" y="33958"/>
                </a:lnTo>
                <a:lnTo>
                  <a:pt x="87139" y="21122"/>
                </a:lnTo>
                <a:lnTo>
                  <a:pt x="84708" y="11099"/>
                </a:lnTo>
                <a:lnTo>
                  <a:pt x="84281" y="10347"/>
                </a:lnTo>
                <a:lnTo>
                  <a:pt x="75471" y="2649"/>
                </a:lnTo>
                <a:lnTo>
                  <a:pt x="60832" y="0"/>
                </a:lnTo>
                <a:lnTo>
                  <a:pt x="48079" y="1457"/>
                </a:lnTo>
                <a:lnTo>
                  <a:pt x="40283" y="23037"/>
                </a:lnTo>
                <a:lnTo>
                  <a:pt x="44169" y="19710"/>
                </a:lnTo>
                <a:lnTo>
                  <a:pt x="48335" y="18046"/>
                </a:lnTo>
                <a:lnTo>
                  <a:pt x="57784" y="18046"/>
                </a:lnTo>
                <a:lnTo>
                  <a:pt x="60832" y="19710"/>
                </a:lnTo>
                <a:lnTo>
                  <a:pt x="62229" y="22771"/>
                </a:lnTo>
                <a:lnTo>
                  <a:pt x="63333" y="25819"/>
                </a:lnTo>
                <a:lnTo>
                  <a:pt x="63054" y="30264"/>
                </a:lnTo>
                <a:lnTo>
                  <a:pt x="61390" y="36093"/>
                </a:lnTo>
                <a:lnTo>
                  <a:pt x="31406" y="36093"/>
                </a:lnTo>
                <a:lnTo>
                  <a:pt x="80275" y="53035"/>
                </a:lnTo>
                <a:close/>
              </a:path>
              <a:path w="87139" h="94957">
                <a:moveTo>
                  <a:pt x="24738" y="60807"/>
                </a:moveTo>
                <a:lnTo>
                  <a:pt x="25018" y="57200"/>
                </a:lnTo>
                <a:lnTo>
                  <a:pt x="26122" y="53035"/>
                </a:lnTo>
                <a:lnTo>
                  <a:pt x="80275" y="53035"/>
                </a:lnTo>
                <a:lnTo>
                  <a:pt x="31406" y="36093"/>
                </a:lnTo>
                <a:lnTo>
                  <a:pt x="33628" y="30543"/>
                </a:lnTo>
                <a:lnTo>
                  <a:pt x="36676" y="26098"/>
                </a:lnTo>
                <a:lnTo>
                  <a:pt x="40283" y="23037"/>
                </a:lnTo>
                <a:lnTo>
                  <a:pt x="48079" y="1457"/>
                </a:lnTo>
                <a:lnTo>
                  <a:pt x="36160" y="5899"/>
                </a:lnTo>
                <a:lnTo>
                  <a:pt x="25297" y="13322"/>
                </a:lnTo>
                <a:lnTo>
                  <a:pt x="22870" y="15465"/>
                </a:lnTo>
                <a:lnTo>
                  <a:pt x="14708" y="24693"/>
                </a:lnTo>
                <a:lnTo>
                  <a:pt x="8146" y="35640"/>
                </a:lnTo>
                <a:lnTo>
                  <a:pt x="3085" y="48310"/>
                </a:lnTo>
                <a:lnTo>
                  <a:pt x="0" y="60903"/>
                </a:lnTo>
                <a:lnTo>
                  <a:pt x="24" y="73150"/>
                </a:lnTo>
                <a:lnTo>
                  <a:pt x="3910" y="83019"/>
                </a:lnTo>
                <a:lnTo>
                  <a:pt x="8099" y="87718"/>
                </a:lnTo>
                <a:lnTo>
                  <a:pt x="19011" y="93164"/>
                </a:lnTo>
                <a:lnTo>
                  <a:pt x="34174" y="94957"/>
                </a:lnTo>
                <a:lnTo>
                  <a:pt x="41947" y="94957"/>
                </a:lnTo>
                <a:lnTo>
                  <a:pt x="45007" y="94399"/>
                </a:lnTo>
                <a:lnTo>
                  <a:pt x="48068" y="93852"/>
                </a:lnTo>
                <a:lnTo>
                  <a:pt x="50837" y="93294"/>
                </a:lnTo>
                <a:lnTo>
                  <a:pt x="53897" y="92455"/>
                </a:lnTo>
                <a:lnTo>
                  <a:pt x="56945" y="91630"/>
                </a:lnTo>
                <a:lnTo>
                  <a:pt x="59447" y="90792"/>
                </a:lnTo>
                <a:lnTo>
                  <a:pt x="63333" y="89407"/>
                </a:lnTo>
                <a:lnTo>
                  <a:pt x="67778" y="87731"/>
                </a:lnTo>
                <a:lnTo>
                  <a:pt x="75271" y="64414"/>
                </a:lnTo>
                <a:lnTo>
                  <a:pt x="72770" y="64414"/>
                </a:lnTo>
                <a:lnTo>
                  <a:pt x="69442" y="66357"/>
                </a:lnTo>
                <a:lnTo>
                  <a:pt x="65277" y="68859"/>
                </a:lnTo>
                <a:lnTo>
                  <a:pt x="60832" y="70802"/>
                </a:lnTo>
                <a:lnTo>
                  <a:pt x="58050" y="72186"/>
                </a:lnTo>
                <a:lnTo>
                  <a:pt x="55282" y="73024"/>
                </a:lnTo>
                <a:lnTo>
                  <a:pt x="52221" y="73850"/>
                </a:lnTo>
                <a:lnTo>
                  <a:pt x="49173" y="74409"/>
                </a:lnTo>
                <a:lnTo>
                  <a:pt x="46392" y="74968"/>
                </a:lnTo>
                <a:lnTo>
                  <a:pt x="40004" y="74968"/>
                </a:lnTo>
                <a:lnTo>
                  <a:pt x="36956" y="74409"/>
                </a:lnTo>
                <a:lnTo>
                  <a:pt x="31964" y="73024"/>
                </a:lnTo>
                <a:lnTo>
                  <a:pt x="28345" y="70243"/>
                </a:lnTo>
                <a:lnTo>
                  <a:pt x="25576" y="66357"/>
                </a:lnTo>
                <a:lnTo>
                  <a:pt x="25297" y="63576"/>
                </a:lnTo>
                <a:lnTo>
                  <a:pt x="24738" y="60807"/>
                </a:lnTo>
                <a:close/>
              </a:path>
            </a:pathLst>
          </a:custGeom>
          <a:solidFill>
            <a:srgbClr val="FBFCFC"/>
          </a:solidFill>
        </p:spPr>
        <p:txBody>
          <a:bodyPr wrap="square" lIns="0" tIns="0" rIns="0" bIns="0" rtlCol="0">
            <a:noAutofit/>
          </a:bodyPr>
          <a:lstStyle/>
          <a:p>
            <a:endParaRPr/>
          </a:p>
        </p:txBody>
      </p:sp>
      <p:sp>
        <p:nvSpPr>
          <p:cNvPr id="695" name="object 695"/>
          <p:cNvSpPr/>
          <p:nvPr/>
        </p:nvSpPr>
        <p:spPr>
          <a:xfrm>
            <a:off x="5720946" y="841314"/>
            <a:ext cx="91630" cy="94678"/>
          </a:xfrm>
          <a:custGeom>
            <a:avLst/>
            <a:gdLst/>
            <a:ahLst/>
            <a:cxnLst/>
            <a:rect l="l" t="t" r="r" b="b"/>
            <a:pathLst>
              <a:path w="91630" h="94678">
                <a:moveTo>
                  <a:pt x="29438" y="4444"/>
                </a:moveTo>
                <a:lnTo>
                  <a:pt x="22212" y="26098"/>
                </a:lnTo>
                <a:lnTo>
                  <a:pt x="24434" y="26098"/>
                </a:lnTo>
                <a:lnTo>
                  <a:pt x="28879" y="24434"/>
                </a:lnTo>
                <a:lnTo>
                  <a:pt x="33045" y="22771"/>
                </a:lnTo>
                <a:lnTo>
                  <a:pt x="37490" y="21653"/>
                </a:lnTo>
                <a:lnTo>
                  <a:pt x="41655" y="20269"/>
                </a:lnTo>
                <a:lnTo>
                  <a:pt x="45262" y="19710"/>
                </a:lnTo>
                <a:lnTo>
                  <a:pt x="54698" y="19710"/>
                </a:lnTo>
                <a:lnTo>
                  <a:pt x="59143" y="20827"/>
                </a:lnTo>
                <a:lnTo>
                  <a:pt x="61925" y="22771"/>
                </a:lnTo>
                <a:lnTo>
                  <a:pt x="64414" y="24434"/>
                </a:lnTo>
                <a:lnTo>
                  <a:pt x="64973" y="28041"/>
                </a:lnTo>
                <a:lnTo>
                  <a:pt x="63309" y="32765"/>
                </a:lnTo>
                <a:lnTo>
                  <a:pt x="63309" y="33312"/>
                </a:lnTo>
                <a:lnTo>
                  <a:pt x="55816" y="33870"/>
                </a:lnTo>
                <a:lnTo>
                  <a:pt x="48869" y="34709"/>
                </a:lnTo>
                <a:lnTo>
                  <a:pt x="42481" y="35534"/>
                </a:lnTo>
                <a:lnTo>
                  <a:pt x="44424" y="51917"/>
                </a:lnTo>
                <a:lnTo>
                  <a:pt x="46926" y="51358"/>
                </a:lnTo>
                <a:lnTo>
                  <a:pt x="49707" y="51092"/>
                </a:lnTo>
                <a:lnTo>
                  <a:pt x="53314" y="50812"/>
                </a:lnTo>
                <a:lnTo>
                  <a:pt x="57759" y="50253"/>
                </a:lnTo>
                <a:lnTo>
                  <a:pt x="51650" y="68859"/>
                </a:lnTo>
                <a:lnTo>
                  <a:pt x="46647" y="72466"/>
                </a:lnTo>
                <a:lnTo>
                  <a:pt x="43878" y="73571"/>
                </a:lnTo>
                <a:lnTo>
                  <a:pt x="41376" y="74688"/>
                </a:lnTo>
                <a:lnTo>
                  <a:pt x="36652" y="75247"/>
                </a:lnTo>
                <a:lnTo>
                  <a:pt x="32765" y="75247"/>
                </a:lnTo>
                <a:lnTo>
                  <a:pt x="30264" y="74688"/>
                </a:lnTo>
                <a:lnTo>
                  <a:pt x="27216" y="71361"/>
                </a:lnTo>
                <a:lnTo>
                  <a:pt x="27216" y="68579"/>
                </a:lnTo>
                <a:lnTo>
                  <a:pt x="28320" y="64414"/>
                </a:lnTo>
                <a:lnTo>
                  <a:pt x="29438" y="61366"/>
                </a:lnTo>
                <a:lnTo>
                  <a:pt x="30822" y="59143"/>
                </a:lnTo>
                <a:lnTo>
                  <a:pt x="35826" y="36652"/>
                </a:lnTo>
                <a:lnTo>
                  <a:pt x="29997" y="38315"/>
                </a:lnTo>
                <a:lnTo>
                  <a:pt x="24714" y="40817"/>
                </a:lnTo>
                <a:lnTo>
                  <a:pt x="19443" y="43040"/>
                </a:lnTo>
                <a:lnTo>
                  <a:pt x="14998" y="46367"/>
                </a:lnTo>
                <a:lnTo>
                  <a:pt x="11391" y="50533"/>
                </a:lnTo>
                <a:lnTo>
                  <a:pt x="7772" y="54698"/>
                </a:lnTo>
                <a:lnTo>
                  <a:pt x="4724" y="59969"/>
                </a:lnTo>
                <a:lnTo>
                  <a:pt x="2781" y="66636"/>
                </a:lnTo>
                <a:lnTo>
                  <a:pt x="0" y="74688"/>
                </a:lnTo>
                <a:lnTo>
                  <a:pt x="279" y="81356"/>
                </a:lnTo>
                <a:lnTo>
                  <a:pt x="3340" y="86906"/>
                </a:lnTo>
                <a:lnTo>
                  <a:pt x="6108" y="92176"/>
                </a:lnTo>
                <a:lnTo>
                  <a:pt x="11112" y="94678"/>
                </a:lnTo>
                <a:lnTo>
                  <a:pt x="21932" y="94678"/>
                </a:lnTo>
                <a:lnTo>
                  <a:pt x="24993" y="94399"/>
                </a:lnTo>
                <a:lnTo>
                  <a:pt x="29438" y="93294"/>
                </a:lnTo>
                <a:lnTo>
                  <a:pt x="34429" y="91071"/>
                </a:lnTo>
                <a:lnTo>
                  <a:pt x="37210" y="89687"/>
                </a:lnTo>
                <a:lnTo>
                  <a:pt x="39433" y="88569"/>
                </a:lnTo>
                <a:lnTo>
                  <a:pt x="43040" y="85788"/>
                </a:lnTo>
                <a:lnTo>
                  <a:pt x="47205" y="82740"/>
                </a:lnTo>
                <a:lnTo>
                  <a:pt x="44157" y="92455"/>
                </a:lnTo>
                <a:lnTo>
                  <a:pt x="68592" y="92455"/>
                </a:lnTo>
                <a:lnTo>
                  <a:pt x="88303" y="31368"/>
                </a:lnTo>
                <a:lnTo>
                  <a:pt x="91630" y="20827"/>
                </a:lnTo>
                <a:lnTo>
                  <a:pt x="91071" y="12763"/>
                </a:lnTo>
                <a:lnTo>
                  <a:pt x="86639" y="7772"/>
                </a:lnTo>
                <a:lnTo>
                  <a:pt x="84901" y="6118"/>
                </a:lnTo>
                <a:lnTo>
                  <a:pt x="74652" y="1506"/>
                </a:lnTo>
                <a:lnTo>
                  <a:pt x="59143" y="0"/>
                </a:lnTo>
                <a:lnTo>
                  <a:pt x="53593" y="0"/>
                </a:lnTo>
                <a:lnTo>
                  <a:pt x="47764" y="558"/>
                </a:lnTo>
                <a:lnTo>
                  <a:pt x="42214" y="1663"/>
                </a:lnTo>
                <a:lnTo>
                  <a:pt x="36372" y="2781"/>
                </a:lnTo>
                <a:lnTo>
                  <a:pt x="31940" y="3606"/>
                </a:lnTo>
                <a:lnTo>
                  <a:pt x="29438" y="4444"/>
                </a:lnTo>
                <a:close/>
              </a:path>
              <a:path w="91630" h="94678">
                <a:moveTo>
                  <a:pt x="30822" y="59143"/>
                </a:moveTo>
                <a:lnTo>
                  <a:pt x="34150" y="55803"/>
                </a:lnTo>
                <a:lnTo>
                  <a:pt x="38874" y="53581"/>
                </a:lnTo>
                <a:lnTo>
                  <a:pt x="41655" y="52476"/>
                </a:lnTo>
                <a:lnTo>
                  <a:pt x="44424" y="51917"/>
                </a:lnTo>
                <a:lnTo>
                  <a:pt x="42481" y="35534"/>
                </a:lnTo>
                <a:lnTo>
                  <a:pt x="35826" y="36652"/>
                </a:lnTo>
                <a:lnTo>
                  <a:pt x="30822" y="59143"/>
                </a:lnTo>
                <a:close/>
              </a:path>
            </a:pathLst>
          </a:custGeom>
          <a:solidFill>
            <a:srgbClr val="FBFCFC"/>
          </a:solidFill>
        </p:spPr>
        <p:txBody>
          <a:bodyPr wrap="square" lIns="0" tIns="0" rIns="0" bIns="0" rtlCol="0">
            <a:noAutofit/>
          </a:bodyPr>
          <a:lstStyle/>
          <a:p>
            <a:endParaRPr/>
          </a:p>
        </p:txBody>
      </p:sp>
      <p:sp>
        <p:nvSpPr>
          <p:cNvPr id="696" name="object 696"/>
          <p:cNvSpPr/>
          <p:nvPr/>
        </p:nvSpPr>
        <p:spPr>
          <a:xfrm>
            <a:off x="5812849" y="841315"/>
            <a:ext cx="86906" cy="94678"/>
          </a:xfrm>
          <a:custGeom>
            <a:avLst/>
            <a:gdLst/>
            <a:ahLst/>
            <a:cxnLst/>
            <a:rect l="l" t="t" r="r" b="b"/>
            <a:pathLst>
              <a:path w="86906" h="94678">
                <a:moveTo>
                  <a:pt x="279" y="68580"/>
                </a:moveTo>
                <a:lnTo>
                  <a:pt x="558" y="74688"/>
                </a:lnTo>
                <a:lnTo>
                  <a:pt x="1943" y="79413"/>
                </a:lnTo>
                <a:lnTo>
                  <a:pt x="4724" y="83299"/>
                </a:lnTo>
                <a:lnTo>
                  <a:pt x="7505" y="87185"/>
                </a:lnTo>
                <a:lnTo>
                  <a:pt x="11391" y="90233"/>
                </a:lnTo>
                <a:lnTo>
                  <a:pt x="16116" y="91897"/>
                </a:lnTo>
                <a:lnTo>
                  <a:pt x="20828" y="93840"/>
                </a:lnTo>
                <a:lnTo>
                  <a:pt x="26657" y="94678"/>
                </a:lnTo>
                <a:lnTo>
                  <a:pt x="39433" y="94678"/>
                </a:lnTo>
                <a:lnTo>
                  <a:pt x="43878" y="93840"/>
                </a:lnTo>
                <a:lnTo>
                  <a:pt x="48869" y="92456"/>
                </a:lnTo>
                <a:lnTo>
                  <a:pt x="53314" y="91071"/>
                </a:lnTo>
                <a:lnTo>
                  <a:pt x="57480" y="89408"/>
                </a:lnTo>
                <a:lnTo>
                  <a:pt x="61087" y="87731"/>
                </a:lnTo>
                <a:lnTo>
                  <a:pt x="68859" y="63855"/>
                </a:lnTo>
                <a:lnTo>
                  <a:pt x="65532" y="63855"/>
                </a:lnTo>
                <a:lnTo>
                  <a:pt x="63030" y="65798"/>
                </a:lnTo>
                <a:lnTo>
                  <a:pt x="59982" y="68300"/>
                </a:lnTo>
                <a:lnTo>
                  <a:pt x="56095" y="70523"/>
                </a:lnTo>
                <a:lnTo>
                  <a:pt x="51650" y="72745"/>
                </a:lnTo>
                <a:lnTo>
                  <a:pt x="46647" y="74129"/>
                </a:lnTo>
                <a:lnTo>
                  <a:pt x="43599" y="74688"/>
                </a:lnTo>
                <a:lnTo>
                  <a:pt x="34429" y="74688"/>
                </a:lnTo>
                <a:lnTo>
                  <a:pt x="30276" y="72466"/>
                </a:lnTo>
                <a:lnTo>
                  <a:pt x="28041" y="68021"/>
                </a:lnTo>
                <a:lnTo>
                  <a:pt x="25831" y="63576"/>
                </a:lnTo>
                <a:lnTo>
                  <a:pt x="26098" y="56921"/>
                </a:lnTo>
                <a:lnTo>
                  <a:pt x="28879" y="47752"/>
                </a:lnTo>
                <a:lnTo>
                  <a:pt x="31661" y="39420"/>
                </a:lnTo>
                <a:lnTo>
                  <a:pt x="35547" y="32766"/>
                </a:lnTo>
                <a:lnTo>
                  <a:pt x="40538" y="27762"/>
                </a:lnTo>
                <a:lnTo>
                  <a:pt x="45542" y="22758"/>
                </a:lnTo>
                <a:lnTo>
                  <a:pt x="51371" y="20269"/>
                </a:lnTo>
                <a:lnTo>
                  <a:pt x="60540" y="20269"/>
                </a:lnTo>
                <a:lnTo>
                  <a:pt x="62750" y="20548"/>
                </a:lnTo>
                <a:lnTo>
                  <a:pt x="66916" y="22212"/>
                </a:lnTo>
                <a:lnTo>
                  <a:pt x="69977" y="24155"/>
                </a:lnTo>
                <a:lnTo>
                  <a:pt x="73583" y="27762"/>
                </a:lnTo>
                <a:lnTo>
                  <a:pt x="76085" y="31369"/>
                </a:lnTo>
                <a:lnTo>
                  <a:pt x="79133" y="31369"/>
                </a:lnTo>
                <a:lnTo>
                  <a:pt x="86906" y="7213"/>
                </a:lnTo>
                <a:lnTo>
                  <a:pt x="83299" y="4724"/>
                </a:lnTo>
                <a:lnTo>
                  <a:pt x="79413" y="3048"/>
                </a:lnTo>
                <a:lnTo>
                  <a:pt x="75526" y="1943"/>
                </a:lnTo>
                <a:lnTo>
                  <a:pt x="71361" y="825"/>
                </a:lnTo>
                <a:lnTo>
                  <a:pt x="67195" y="0"/>
                </a:lnTo>
                <a:lnTo>
                  <a:pt x="57200" y="0"/>
                </a:lnTo>
                <a:lnTo>
                  <a:pt x="51371" y="1104"/>
                </a:lnTo>
                <a:lnTo>
                  <a:pt x="45262" y="2768"/>
                </a:lnTo>
                <a:lnTo>
                  <a:pt x="39433" y="4724"/>
                </a:lnTo>
                <a:lnTo>
                  <a:pt x="33883" y="7493"/>
                </a:lnTo>
                <a:lnTo>
                  <a:pt x="28879" y="11099"/>
                </a:lnTo>
                <a:lnTo>
                  <a:pt x="23329" y="14986"/>
                </a:lnTo>
                <a:lnTo>
                  <a:pt x="18605" y="19989"/>
                </a:lnTo>
                <a:lnTo>
                  <a:pt x="14173" y="25819"/>
                </a:lnTo>
                <a:lnTo>
                  <a:pt x="9994" y="31927"/>
                </a:lnTo>
                <a:lnTo>
                  <a:pt x="6388" y="39141"/>
                </a:lnTo>
                <a:lnTo>
                  <a:pt x="3619" y="47752"/>
                </a:lnTo>
                <a:lnTo>
                  <a:pt x="1117" y="55803"/>
                </a:lnTo>
                <a:lnTo>
                  <a:pt x="0" y="62750"/>
                </a:lnTo>
                <a:lnTo>
                  <a:pt x="279" y="68580"/>
                </a:lnTo>
                <a:close/>
              </a:path>
            </a:pathLst>
          </a:custGeom>
          <a:solidFill>
            <a:srgbClr val="FBFCFC"/>
          </a:solidFill>
        </p:spPr>
        <p:txBody>
          <a:bodyPr wrap="square" lIns="0" tIns="0" rIns="0" bIns="0" rtlCol="0">
            <a:noAutofit/>
          </a:bodyPr>
          <a:lstStyle/>
          <a:p>
            <a:endParaRPr/>
          </a:p>
        </p:txBody>
      </p:sp>
      <p:sp>
        <p:nvSpPr>
          <p:cNvPr id="697" name="object 697"/>
          <p:cNvSpPr/>
          <p:nvPr/>
        </p:nvSpPr>
        <p:spPr>
          <a:xfrm>
            <a:off x="5889319" y="841037"/>
            <a:ext cx="88908" cy="95516"/>
          </a:xfrm>
          <a:custGeom>
            <a:avLst/>
            <a:gdLst/>
            <a:ahLst/>
            <a:cxnLst/>
            <a:rect l="l" t="t" r="r" b="b"/>
            <a:pathLst>
              <a:path w="88908" h="95516">
                <a:moveTo>
                  <a:pt x="40650" y="94265"/>
                </a:moveTo>
                <a:lnTo>
                  <a:pt x="52594" y="89966"/>
                </a:lnTo>
                <a:lnTo>
                  <a:pt x="63472" y="82740"/>
                </a:lnTo>
                <a:lnTo>
                  <a:pt x="73675" y="71442"/>
                </a:lnTo>
                <a:lnTo>
                  <a:pt x="80282" y="60464"/>
                </a:lnTo>
                <a:lnTo>
                  <a:pt x="85405" y="47752"/>
                </a:lnTo>
                <a:lnTo>
                  <a:pt x="88444" y="35363"/>
                </a:lnTo>
                <a:lnTo>
                  <a:pt x="88908" y="22938"/>
                </a:lnTo>
                <a:lnTo>
                  <a:pt x="85964" y="12763"/>
                </a:lnTo>
                <a:lnTo>
                  <a:pt x="84078" y="9810"/>
                </a:lnTo>
                <a:lnTo>
                  <a:pt x="74341" y="2500"/>
                </a:lnTo>
                <a:lnTo>
                  <a:pt x="59865" y="0"/>
                </a:lnTo>
                <a:lnTo>
                  <a:pt x="48261" y="1195"/>
                </a:lnTo>
                <a:lnTo>
                  <a:pt x="36315" y="5421"/>
                </a:lnTo>
                <a:lnTo>
                  <a:pt x="25436" y="12763"/>
                </a:lnTo>
                <a:lnTo>
                  <a:pt x="23221" y="14757"/>
                </a:lnTo>
                <a:lnTo>
                  <a:pt x="25436" y="67475"/>
                </a:lnTo>
                <a:lnTo>
                  <a:pt x="25436" y="64693"/>
                </a:lnTo>
                <a:lnTo>
                  <a:pt x="25715" y="61353"/>
                </a:lnTo>
                <a:lnTo>
                  <a:pt x="25994" y="58026"/>
                </a:lnTo>
                <a:lnTo>
                  <a:pt x="26820" y="53581"/>
                </a:lnTo>
                <a:lnTo>
                  <a:pt x="28763" y="48031"/>
                </a:lnTo>
                <a:lnTo>
                  <a:pt x="30439" y="42481"/>
                </a:lnTo>
                <a:lnTo>
                  <a:pt x="32383" y="38036"/>
                </a:lnTo>
                <a:lnTo>
                  <a:pt x="34326" y="34429"/>
                </a:lnTo>
                <a:lnTo>
                  <a:pt x="36548" y="30543"/>
                </a:lnTo>
                <a:lnTo>
                  <a:pt x="38479" y="27762"/>
                </a:lnTo>
                <a:lnTo>
                  <a:pt x="42657" y="23596"/>
                </a:lnTo>
                <a:lnTo>
                  <a:pt x="46810" y="21374"/>
                </a:lnTo>
                <a:lnTo>
                  <a:pt x="50988" y="20269"/>
                </a:lnTo>
                <a:lnTo>
                  <a:pt x="55700" y="20269"/>
                </a:lnTo>
                <a:lnTo>
                  <a:pt x="59027" y="21374"/>
                </a:lnTo>
                <a:lnTo>
                  <a:pt x="61808" y="23876"/>
                </a:lnTo>
                <a:lnTo>
                  <a:pt x="63193" y="28321"/>
                </a:lnTo>
                <a:lnTo>
                  <a:pt x="63472" y="31089"/>
                </a:lnTo>
                <a:lnTo>
                  <a:pt x="63193" y="34709"/>
                </a:lnTo>
                <a:lnTo>
                  <a:pt x="62647" y="38315"/>
                </a:lnTo>
                <a:lnTo>
                  <a:pt x="61529" y="42760"/>
                </a:lnTo>
                <a:lnTo>
                  <a:pt x="59865" y="48031"/>
                </a:lnTo>
                <a:lnTo>
                  <a:pt x="58202" y="53581"/>
                </a:lnTo>
                <a:lnTo>
                  <a:pt x="56259" y="58026"/>
                </a:lnTo>
                <a:lnTo>
                  <a:pt x="54595" y="61353"/>
                </a:lnTo>
                <a:lnTo>
                  <a:pt x="52639" y="64693"/>
                </a:lnTo>
                <a:lnTo>
                  <a:pt x="50696" y="67475"/>
                </a:lnTo>
                <a:lnTo>
                  <a:pt x="46810" y="71628"/>
                </a:lnTo>
                <a:lnTo>
                  <a:pt x="42098" y="73850"/>
                </a:lnTo>
                <a:lnTo>
                  <a:pt x="37653" y="75526"/>
                </a:lnTo>
                <a:lnTo>
                  <a:pt x="33208" y="75526"/>
                </a:lnTo>
                <a:lnTo>
                  <a:pt x="29601" y="73850"/>
                </a:lnTo>
                <a:lnTo>
                  <a:pt x="29042" y="95516"/>
                </a:lnTo>
                <a:lnTo>
                  <a:pt x="40650" y="94265"/>
                </a:lnTo>
                <a:close/>
              </a:path>
              <a:path w="88908" h="95516">
                <a:moveTo>
                  <a:pt x="2944" y="82740"/>
                </a:moveTo>
                <a:lnTo>
                  <a:pt x="4821" y="85700"/>
                </a:lnTo>
                <a:lnTo>
                  <a:pt x="14459" y="93016"/>
                </a:lnTo>
                <a:lnTo>
                  <a:pt x="29042" y="95516"/>
                </a:lnTo>
                <a:lnTo>
                  <a:pt x="29601" y="73850"/>
                </a:lnTo>
                <a:lnTo>
                  <a:pt x="26820" y="71348"/>
                </a:lnTo>
                <a:lnTo>
                  <a:pt x="25436" y="67475"/>
                </a:lnTo>
                <a:lnTo>
                  <a:pt x="23221" y="14757"/>
                </a:lnTo>
                <a:lnTo>
                  <a:pt x="15236" y="23866"/>
                </a:lnTo>
                <a:lnTo>
                  <a:pt x="8631" y="34866"/>
                </a:lnTo>
                <a:lnTo>
                  <a:pt x="3503" y="47752"/>
                </a:lnTo>
                <a:lnTo>
                  <a:pt x="464" y="60140"/>
                </a:lnTo>
                <a:lnTo>
                  <a:pt x="0" y="72565"/>
                </a:lnTo>
                <a:lnTo>
                  <a:pt x="2944" y="82740"/>
                </a:lnTo>
                <a:close/>
              </a:path>
            </a:pathLst>
          </a:custGeom>
          <a:solidFill>
            <a:srgbClr val="FBFCFC"/>
          </a:solidFill>
        </p:spPr>
        <p:txBody>
          <a:bodyPr wrap="square" lIns="0" tIns="0" rIns="0" bIns="0" rtlCol="0">
            <a:noAutofit/>
          </a:bodyPr>
          <a:lstStyle/>
          <a:p>
            <a:endParaRPr/>
          </a:p>
        </p:txBody>
      </p:sp>
      <p:sp>
        <p:nvSpPr>
          <p:cNvPr id="698" name="object 698"/>
          <p:cNvSpPr/>
          <p:nvPr/>
        </p:nvSpPr>
        <p:spPr>
          <a:xfrm>
            <a:off x="5973343" y="841316"/>
            <a:ext cx="96151" cy="92456"/>
          </a:xfrm>
          <a:custGeom>
            <a:avLst/>
            <a:gdLst/>
            <a:ahLst/>
            <a:cxnLst/>
            <a:rect l="l" t="t" r="r" b="b"/>
            <a:pathLst>
              <a:path w="96151" h="92456">
                <a:moveTo>
                  <a:pt x="94678" y="8877"/>
                </a:moveTo>
                <a:lnTo>
                  <a:pt x="92176" y="3047"/>
                </a:lnTo>
                <a:lnTo>
                  <a:pt x="86906" y="0"/>
                </a:lnTo>
                <a:lnTo>
                  <a:pt x="74129" y="0"/>
                </a:lnTo>
                <a:lnTo>
                  <a:pt x="69684" y="1104"/>
                </a:lnTo>
                <a:lnTo>
                  <a:pt x="65239" y="3327"/>
                </a:lnTo>
                <a:lnTo>
                  <a:pt x="60528" y="5549"/>
                </a:lnTo>
                <a:lnTo>
                  <a:pt x="55803" y="8597"/>
                </a:lnTo>
                <a:lnTo>
                  <a:pt x="50253" y="12484"/>
                </a:lnTo>
                <a:lnTo>
                  <a:pt x="53581" y="2501"/>
                </a:lnTo>
                <a:lnTo>
                  <a:pt x="28867" y="2501"/>
                </a:lnTo>
                <a:lnTo>
                  <a:pt x="0" y="92455"/>
                </a:lnTo>
                <a:lnTo>
                  <a:pt x="24714" y="92455"/>
                </a:lnTo>
                <a:lnTo>
                  <a:pt x="45250" y="28867"/>
                </a:lnTo>
                <a:lnTo>
                  <a:pt x="48031" y="26923"/>
                </a:lnTo>
                <a:lnTo>
                  <a:pt x="50812" y="25539"/>
                </a:lnTo>
                <a:lnTo>
                  <a:pt x="55524" y="23875"/>
                </a:lnTo>
                <a:lnTo>
                  <a:pt x="59689" y="23317"/>
                </a:lnTo>
                <a:lnTo>
                  <a:pt x="62471" y="23317"/>
                </a:lnTo>
                <a:lnTo>
                  <a:pt x="66916" y="25539"/>
                </a:lnTo>
                <a:lnTo>
                  <a:pt x="68021" y="29146"/>
                </a:lnTo>
                <a:lnTo>
                  <a:pt x="67741" y="33312"/>
                </a:lnTo>
                <a:lnTo>
                  <a:pt x="66916" y="36918"/>
                </a:lnTo>
                <a:lnTo>
                  <a:pt x="66078" y="40538"/>
                </a:lnTo>
                <a:lnTo>
                  <a:pt x="64973" y="44145"/>
                </a:lnTo>
                <a:lnTo>
                  <a:pt x="63855" y="47751"/>
                </a:lnTo>
                <a:lnTo>
                  <a:pt x="49415" y="92455"/>
                </a:lnTo>
                <a:lnTo>
                  <a:pt x="74409" y="92455"/>
                </a:lnTo>
                <a:lnTo>
                  <a:pt x="93014" y="33870"/>
                </a:lnTo>
                <a:lnTo>
                  <a:pt x="93207" y="33285"/>
                </a:lnTo>
                <a:lnTo>
                  <a:pt x="96151" y="19272"/>
                </a:lnTo>
                <a:lnTo>
                  <a:pt x="94678" y="8877"/>
                </a:lnTo>
                <a:close/>
              </a:path>
            </a:pathLst>
          </a:custGeom>
          <a:solidFill>
            <a:srgbClr val="FBFCFC"/>
          </a:solidFill>
        </p:spPr>
        <p:txBody>
          <a:bodyPr wrap="square" lIns="0" tIns="0" rIns="0" bIns="0" rtlCol="0">
            <a:noAutofit/>
          </a:bodyPr>
          <a:lstStyle/>
          <a:p>
            <a:endParaRPr/>
          </a:p>
        </p:txBody>
      </p:sp>
      <p:sp>
        <p:nvSpPr>
          <p:cNvPr id="699" name="object 699"/>
          <p:cNvSpPr/>
          <p:nvPr/>
        </p:nvSpPr>
        <p:spPr>
          <a:xfrm>
            <a:off x="6065798" y="809376"/>
            <a:ext cx="64427" cy="124396"/>
          </a:xfrm>
          <a:custGeom>
            <a:avLst/>
            <a:gdLst/>
            <a:ahLst/>
            <a:cxnLst/>
            <a:rect l="l" t="t" r="r" b="b"/>
            <a:pathLst>
              <a:path w="64427" h="124396">
                <a:moveTo>
                  <a:pt x="24714" y="124396"/>
                </a:moveTo>
                <a:lnTo>
                  <a:pt x="64427" y="0"/>
                </a:lnTo>
                <a:lnTo>
                  <a:pt x="39979" y="0"/>
                </a:lnTo>
                <a:lnTo>
                  <a:pt x="0" y="124396"/>
                </a:lnTo>
                <a:lnTo>
                  <a:pt x="24714" y="124396"/>
                </a:lnTo>
                <a:close/>
              </a:path>
            </a:pathLst>
          </a:custGeom>
          <a:solidFill>
            <a:srgbClr val="FBFCFC"/>
          </a:solidFill>
        </p:spPr>
        <p:txBody>
          <a:bodyPr wrap="square" lIns="0" tIns="0" rIns="0" bIns="0" rtlCol="0">
            <a:noAutofit/>
          </a:bodyPr>
          <a:lstStyle/>
          <a:p>
            <a:endParaRPr/>
          </a:p>
        </p:txBody>
      </p:sp>
      <p:sp>
        <p:nvSpPr>
          <p:cNvPr id="700" name="object 700"/>
          <p:cNvSpPr/>
          <p:nvPr/>
        </p:nvSpPr>
        <p:spPr>
          <a:xfrm>
            <a:off x="6109112" y="877966"/>
            <a:ext cx="35547" cy="68580"/>
          </a:xfrm>
          <a:custGeom>
            <a:avLst/>
            <a:gdLst/>
            <a:ahLst/>
            <a:cxnLst/>
            <a:rect l="l" t="t" r="r" b="b"/>
            <a:pathLst>
              <a:path w="35547" h="68580">
                <a:moveTo>
                  <a:pt x="29717" y="1663"/>
                </a:moveTo>
                <a:lnTo>
                  <a:pt x="24434" y="4165"/>
                </a:lnTo>
                <a:lnTo>
                  <a:pt x="26936" y="31927"/>
                </a:lnTo>
                <a:lnTo>
                  <a:pt x="28333" y="27762"/>
                </a:lnTo>
                <a:lnTo>
                  <a:pt x="29159" y="24714"/>
                </a:lnTo>
                <a:lnTo>
                  <a:pt x="30543" y="22491"/>
                </a:lnTo>
                <a:lnTo>
                  <a:pt x="35547" y="0"/>
                </a:lnTo>
                <a:lnTo>
                  <a:pt x="29717" y="1663"/>
                </a:lnTo>
                <a:close/>
              </a:path>
              <a:path w="35547" h="68580">
                <a:moveTo>
                  <a:pt x="29159" y="-32207"/>
                </a:moveTo>
                <a:lnTo>
                  <a:pt x="22212" y="-10553"/>
                </a:lnTo>
                <a:lnTo>
                  <a:pt x="24155" y="-10553"/>
                </a:lnTo>
                <a:lnTo>
                  <a:pt x="28600" y="-12217"/>
                </a:lnTo>
                <a:lnTo>
                  <a:pt x="32765" y="-13881"/>
                </a:lnTo>
                <a:lnTo>
                  <a:pt x="37210" y="-14998"/>
                </a:lnTo>
                <a:lnTo>
                  <a:pt x="41376" y="-16382"/>
                </a:lnTo>
                <a:lnTo>
                  <a:pt x="44983" y="-16941"/>
                </a:lnTo>
                <a:lnTo>
                  <a:pt x="54419" y="-16941"/>
                </a:lnTo>
                <a:lnTo>
                  <a:pt x="58864" y="-15824"/>
                </a:lnTo>
                <a:lnTo>
                  <a:pt x="61645" y="-13881"/>
                </a:lnTo>
                <a:lnTo>
                  <a:pt x="64147" y="-12217"/>
                </a:lnTo>
                <a:lnTo>
                  <a:pt x="64693" y="-8610"/>
                </a:lnTo>
                <a:lnTo>
                  <a:pt x="63030" y="-3886"/>
                </a:lnTo>
                <a:lnTo>
                  <a:pt x="63030" y="-3340"/>
                </a:lnTo>
                <a:lnTo>
                  <a:pt x="55537" y="-2781"/>
                </a:lnTo>
                <a:lnTo>
                  <a:pt x="48590" y="-1943"/>
                </a:lnTo>
                <a:lnTo>
                  <a:pt x="42202" y="-1117"/>
                </a:lnTo>
                <a:lnTo>
                  <a:pt x="35547" y="0"/>
                </a:lnTo>
                <a:lnTo>
                  <a:pt x="30543" y="22491"/>
                </a:lnTo>
                <a:lnTo>
                  <a:pt x="33870" y="19151"/>
                </a:lnTo>
                <a:lnTo>
                  <a:pt x="38607" y="16929"/>
                </a:lnTo>
                <a:lnTo>
                  <a:pt x="41376" y="15824"/>
                </a:lnTo>
                <a:lnTo>
                  <a:pt x="44145" y="15265"/>
                </a:lnTo>
                <a:lnTo>
                  <a:pt x="46926" y="14706"/>
                </a:lnTo>
                <a:lnTo>
                  <a:pt x="49428" y="14439"/>
                </a:lnTo>
                <a:lnTo>
                  <a:pt x="53035" y="14160"/>
                </a:lnTo>
                <a:lnTo>
                  <a:pt x="57480" y="13601"/>
                </a:lnTo>
                <a:lnTo>
                  <a:pt x="51371" y="32207"/>
                </a:lnTo>
                <a:lnTo>
                  <a:pt x="46367" y="35814"/>
                </a:lnTo>
                <a:lnTo>
                  <a:pt x="43599" y="36918"/>
                </a:lnTo>
                <a:lnTo>
                  <a:pt x="41097" y="38036"/>
                </a:lnTo>
                <a:lnTo>
                  <a:pt x="36652" y="38595"/>
                </a:lnTo>
                <a:lnTo>
                  <a:pt x="32486" y="38595"/>
                </a:lnTo>
                <a:lnTo>
                  <a:pt x="29984" y="38036"/>
                </a:lnTo>
                <a:lnTo>
                  <a:pt x="26936" y="34709"/>
                </a:lnTo>
                <a:lnTo>
                  <a:pt x="26936" y="31927"/>
                </a:lnTo>
                <a:lnTo>
                  <a:pt x="24434" y="4165"/>
                </a:lnTo>
                <a:lnTo>
                  <a:pt x="19443" y="6388"/>
                </a:lnTo>
                <a:lnTo>
                  <a:pt x="14998" y="9715"/>
                </a:lnTo>
                <a:lnTo>
                  <a:pt x="11112" y="13881"/>
                </a:lnTo>
                <a:lnTo>
                  <a:pt x="7505" y="18046"/>
                </a:lnTo>
                <a:lnTo>
                  <a:pt x="4724" y="23317"/>
                </a:lnTo>
                <a:lnTo>
                  <a:pt x="2501" y="29984"/>
                </a:lnTo>
                <a:lnTo>
                  <a:pt x="0" y="38036"/>
                </a:lnTo>
                <a:lnTo>
                  <a:pt x="0" y="44704"/>
                </a:lnTo>
                <a:lnTo>
                  <a:pt x="3060" y="50253"/>
                </a:lnTo>
                <a:lnTo>
                  <a:pt x="5829" y="55524"/>
                </a:lnTo>
                <a:lnTo>
                  <a:pt x="10833" y="58026"/>
                </a:lnTo>
                <a:lnTo>
                  <a:pt x="21653" y="58026"/>
                </a:lnTo>
                <a:lnTo>
                  <a:pt x="24714" y="57746"/>
                </a:lnTo>
                <a:lnTo>
                  <a:pt x="26936" y="57200"/>
                </a:lnTo>
                <a:lnTo>
                  <a:pt x="31661" y="55524"/>
                </a:lnTo>
                <a:lnTo>
                  <a:pt x="34429" y="54419"/>
                </a:lnTo>
                <a:lnTo>
                  <a:pt x="39154" y="51917"/>
                </a:lnTo>
                <a:lnTo>
                  <a:pt x="42760" y="49136"/>
                </a:lnTo>
                <a:lnTo>
                  <a:pt x="46926" y="46088"/>
                </a:lnTo>
                <a:lnTo>
                  <a:pt x="43878" y="55803"/>
                </a:lnTo>
                <a:lnTo>
                  <a:pt x="68313" y="55803"/>
                </a:lnTo>
                <a:lnTo>
                  <a:pt x="88023" y="-5283"/>
                </a:lnTo>
                <a:lnTo>
                  <a:pt x="91351" y="-15824"/>
                </a:lnTo>
                <a:lnTo>
                  <a:pt x="90804" y="-23888"/>
                </a:lnTo>
                <a:lnTo>
                  <a:pt x="86359" y="-28879"/>
                </a:lnTo>
                <a:lnTo>
                  <a:pt x="84621" y="-30533"/>
                </a:lnTo>
                <a:lnTo>
                  <a:pt x="74373" y="-35145"/>
                </a:lnTo>
                <a:lnTo>
                  <a:pt x="58864" y="-36652"/>
                </a:lnTo>
                <a:lnTo>
                  <a:pt x="53314" y="-36652"/>
                </a:lnTo>
                <a:lnTo>
                  <a:pt x="47764" y="-36093"/>
                </a:lnTo>
                <a:lnTo>
                  <a:pt x="41935" y="-34988"/>
                </a:lnTo>
                <a:lnTo>
                  <a:pt x="36093" y="-33870"/>
                </a:lnTo>
                <a:lnTo>
                  <a:pt x="31661" y="-33045"/>
                </a:lnTo>
                <a:lnTo>
                  <a:pt x="29159" y="-32207"/>
                </a:lnTo>
                <a:close/>
              </a:path>
            </a:pathLst>
          </a:custGeom>
          <a:solidFill>
            <a:srgbClr val="FBFCFC"/>
          </a:solidFill>
        </p:spPr>
        <p:txBody>
          <a:bodyPr wrap="square" lIns="0" tIns="0" rIns="0" bIns="0" rtlCol="0">
            <a:noAutofit/>
          </a:bodyPr>
          <a:lstStyle/>
          <a:p>
            <a:endParaRPr/>
          </a:p>
        </p:txBody>
      </p:sp>
      <p:sp>
        <p:nvSpPr>
          <p:cNvPr id="701" name="object 701"/>
          <p:cNvSpPr/>
          <p:nvPr/>
        </p:nvSpPr>
        <p:spPr>
          <a:xfrm>
            <a:off x="6195749" y="841316"/>
            <a:ext cx="141884" cy="92456"/>
          </a:xfrm>
          <a:custGeom>
            <a:avLst/>
            <a:gdLst/>
            <a:ahLst/>
            <a:cxnLst/>
            <a:rect l="l" t="t" r="r" b="b"/>
            <a:pathLst>
              <a:path w="141884" h="92456">
                <a:moveTo>
                  <a:pt x="92735" y="28867"/>
                </a:moveTo>
                <a:lnTo>
                  <a:pt x="95516" y="26923"/>
                </a:lnTo>
                <a:lnTo>
                  <a:pt x="98005" y="25819"/>
                </a:lnTo>
                <a:lnTo>
                  <a:pt x="102171" y="23875"/>
                </a:lnTo>
                <a:lnTo>
                  <a:pt x="106070" y="23317"/>
                </a:lnTo>
                <a:lnTo>
                  <a:pt x="108838" y="23317"/>
                </a:lnTo>
                <a:lnTo>
                  <a:pt x="113004" y="25539"/>
                </a:lnTo>
                <a:lnTo>
                  <a:pt x="113842" y="28867"/>
                </a:lnTo>
                <a:lnTo>
                  <a:pt x="113550" y="33312"/>
                </a:lnTo>
                <a:lnTo>
                  <a:pt x="112725" y="36372"/>
                </a:lnTo>
                <a:lnTo>
                  <a:pt x="111886" y="39420"/>
                </a:lnTo>
                <a:lnTo>
                  <a:pt x="110782" y="43027"/>
                </a:lnTo>
                <a:lnTo>
                  <a:pt x="109397" y="47472"/>
                </a:lnTo>
                <a:lnTo>
                  <a:pt x="94957" y="92455"/>
                </a:lnTo>
                <a:lnTo>
                  <a:pt x="119672" y="92455"/>
                </a:lnTo>
                <a:lnTo>
                  <a:pt x="138544" y="33870"/>
                </a:lnTo>
                <a:lnTo>
                  <a:pt x="140487" y="27482"/>
                </a:lnTo>
                <a:lnTo>
                  <a:pt x="141604" y="22478"/>
                </a:lnTo>
                <a:lnTo>
                  <a:pt x="141884" y="18326"/>
                </a:lnTo>
                <a:lnTo>
                  <a:pt x="141884" y="14439"/>
                </a:lnTo>
                <a:lnTo>
                  <a:pt x="141325" y="11099"/>
                </a:lnTo>
                <a:lnTo>
                  <a:pt x="140207" y="8051"/>
                </a:lnTo>
                <a:lnTo>
                  <a:pt x="137159" y="3327"/>
                </a:lnTo>
                <a:lnTo>
                  <a:pt x="132156" y="825"/>
                </a:lnTo>
                <a:lnTo>
                  <a:pt x="129108" y="0"/>
                </a:lnTo>
                <a:lnTo>
                  <a:pt x="121056" y="0"/>
                </a:lnTo>
                <a:lnTo>
                  <a:pt x="116331" y="1384"/>
                </a:lnTo>
                <a:lnTo>
                  <a:pt x="111340" y="4165"/>
                </a:lnTo>
                <a:lnTo>
                  <a:pt x="106337" y="6934"/>
                </a:lnTo>
                <a:lnTo>
                  <a:pt x="100507" y="10820"/>
                </a:lnTo>
                <a:lnTo>
                  <a:pt x="94119" y="15824"/>
                </a:lnTo>
                <a:lnTo>
                  <a:pt x="93852" y="10540"/>
                </a:lnTo>
                <a:lnTo>
                  <a:pt x="92455" y="6654"/>
                </a:lnTo>
                <a:lnTo>
                  <a:pt x="89407" y="4165"/>
                </a:lnTo>
                <a:lnTo>
                  <a:pt x="86626" y="1384"/>
                </a:lnTo>
                <a:lnTo>
                  <a:pt x="82740" y="0"/>
                </a:lnTo>
                <a:lnTo>
                  <a:pt x="73571" y="0"/>
                </a:lnTo>
                <a:lnTo>
                  <a:pt x="69138" y="1104"/>
                </a:lnTo>
                <a:lnTo>
                  <a:pt x="64973" y="3327"/>
                </a:lnTo>
                <a:lnTo>
                  <a:pt x="60528" y="5549"/>
                </a:lnTo>
                <a:lnTo>
                  <a:pt x="55803" y="8597"/>
                </a:lnTo>
                <a:lnTo>
                  <a:pt x="50533" y="12484"/>
                </a:lnTo>
                <a:lnTo>
                  <a:pt x="53581" y="2501"/>
                </a:lnTo>
                <a:lnTo>
                  <a:pt x="28867" y="2501"/>
                </a:lnTo>
                <a:lnTo>
                  <a:pt x="0" y="92455"/>
                </a:lnTo>
                <a:lnTo>
                  <a:pt x="24701" y="92455"/>
                </a:lnTo>
                <a:lnTo>
                  <a:pt x="45250" y="28867"/>
                </a:lnTo>
                <a:lnTo>
                  <a:pt x="49974" y="26098"/>
                </a:lnTo>
                <a:lnTo>
                  <a:pt x="54419" y="23875"/>
                </a:lnTo>
                <a:lnTo>
                  <a:pt x="58585" y="23317"/>
                </a:lnTo>
                <a:lnTo>
                  <a:pt x="61353" y="23317"/>
                </a:lnTo>
                <a:lnTo>
                  <a:pt x="65519" y="25539"/>
                </a:lnTo>
                <a:lnTo>
                  <a:pt x="66357" y="28867"/>
                </a:lnTo>
                <a:lnTo>
                  <a:pt x="66078" y="33312"/>
                </a:lnTo>
                <a:lnTo>
                  <a:pt x="65252" y="36372"/>
                </a:lnTo>
                <a:lnTo>
                  <a:pt x="64414" y="39420"/>
                </a:lnTo>
                <a:lnTo>
                  <a:pt x="63309" y="43306"/>
                </a:lnTo>
                <a:lnTo>
                  <a:pt x="61912" y="47472"/>
                </a:lnTo>
                <a:lnTo>
                  <a:pt x="47472" y="92455"/>
                </a:lnTo>
                <a:lnTo>
                  <a:pt x="72186" y="92455"/>
                </a:lnTo>
                <a:lnTo>
                  <a:pt x="92735" y="28867"/>
                </a:lnTo>
                <a:close/>
              </a:path>
            </a:pathLst>
          </a:custGeom>
          <a:solidFill>
            <a:srgbClr val="FBFCFC"/>
          </a:solidFill>
        </p:spPr>
        <p:txBody>
          <a:bodyPr wrap="square" lIns="0" tIns="0" rIns="0" bIns="0" rtlCol="0">
            <a:noAutofit/>
          </a:bodyPr>
          <a:lstStyle/>
          <a:p>
            <a:endParaRPr/>
          </a:p>
        </p:txBody>
      </p:sp>
      <p:sp>
        <p:nvSpPr>
          <p:cNvPr id="702" name="object 702"/>
          <p:cNvSpPr/>
          <p:nvPr/>
        </p:nvSpPr>
        <p:spPr>
          <a:xfrm>
            <a:off x="6323189" y="903781"/>
            <a:ext cx="71081" cy="94119"/>
          </a:xfrm>
          <a:custGeom>
            <a:avLst/>
            <a:gdLst/>
            <a:ahLst/>
            <a:cxnLst/>
            <a:rect l="l" t="t" r="r" b="b"/>
            <a:pathLst>
              <a:path w="71081" h="94119">
                <a:moveTo>
                  <a:pt x="71081" y="0"/>
                </a:moveTo>
                <a:lnTo>
                  <a:pt x="66916" y="4444"/>
                </a:lnTo>
                <a:lnTo>
                  <a:pt x="62471" y="8889"/>
                </a:lnTo>
                <a:lnTo>
                  <a:pt x="57480" y="11112"/>
                </a:lnTo>
                <a:lnTo>
                  <a:pt x="49149" y="11112"/>
                </a:lnTo>
                <a:lnTo>
                  <a:pt x="45821" y="10833"/>
                </a:lnTo>
                <a:lnTo>
                  <a:pt x="41922" y="9448"/>
                </a:lnTo>
                <a:lnTo>
                  <a:pt x="41922" y="29159"/>
                </a:lnTo>
                <a:lnTo>
                  <a:pt x="44704" y="29997"/>
                </a:lnTo>
                <a:lnTo>
                  <a:pt x="47205" y="31102"/>
                </a:lnTo>
                <a:lnTo>
                  <a:pt x="50533" y="31648"/>
                </a:lnTo>
                <a:lnTo>
                  <a:pt x="54419" y="31648"/>
                </a:lnTo>
                <a:lnTo>
                  <a:pt x="59468" y="31223"/>
                </a:lnTo>
                <a:lnTo>
                  <a:pt x="70944" y="27079"/>
                </a:lnTo>
                <a:lnTo>
                  <a:pt x="71081" y="0"/>
                </a:lnTo>
                <a:close/>
              </a:path>
              <a:path w="71081" h="94119">
                <a:moveTo>
                  <a:pt x="82473" y="18605"/>
                </a:moveTo>
                <a:lnTo>
                  <a:pt x="91783" y="7540"/>
                </a:lnTo>
                <a:lnTo>
                  <a:pt x="98194" y="-3517"/>
                </a:lnTo>
                <a:lnTo>
                  <a:pt x="103289" y="-16103"/>
                </a:lnTo>
                <a:lnTo>
                  <a:pt x="106156" y="-27094"/>
                </a:lnTo>
                <a:lnTo>
                  <a:pt x="107651" y="-39723"/>
                </a:lnTo>
                <a:lnTo>
                  <a:pt x="106349" y="-49974"/>
                </a:lnTo>
                <a:lnTo>
                  <a:pt x="104127" y="-58305"/>
                </a:lnTo>
                <a:lnTo>
                  <a:pt x="98285" y="-62471"/>
                </a:lnTo>
                <a:lnTo>
                  <a:pt x="84137" y="-62471"/>
                </a:lnTo>
                <a:lnTo>
                  <a:pt x="79413" y="-61353"/>
                </a:lnTo>
                <a:lnTo>
                  <a:pt x="74968" y="-59143"/>
                </a:lnTo>
                <a:lnTo>
                  <a:pt x="70523" y="-56908"/>
                </a:lnTo>
                <a:lnTo>
                  <a:pt x="65811" y="-54140"/>
                </a:lnTo>
                <a:lnTo>
                  <a:pt x="61087" y="-50533"/>
                </a:lnTo>
                <a:lnTo>
                  <a:pt x="64147" y="-59969"/>
                </a:lnTo>
                <a:lnTo>
                  <a:pt x="39420" y="-59969"/>
                </a:lnTo>
                <a:lnTo>
                  <a:pt x="0" y="62750"/>
                </a:lnTo>
                <a:lnTo>
                  <a:pt x="24714" y="62750"/>
                </a:lnTo>
                <a:lnTo>
                  <a:pt x="36652" y="25272"/>
                </a:lnTo>
                <a:lnTo>
                  <a:pt x="39420" y="27495"/>
                </a:lnTo>
                <a:lnTo>
                  <a:pt x="41922" y="29159"/>
                </a:lnTo>
                <a:lnTo>
                  <a:pt x="41922" y="9448"/>
                </a:lnTo>
                <a:lnTo>
                  <a:pt x="56362" y="-35814"/>
                </a:lnTo>
                <a:lnTo>
                  <a:pt x="59143" y="-37477"/>
                </a:lnTo>
                <a:lnTo>
                  <a:pt x="61645" y="-38595"/>
                </a:lnTo>
                <a:lnTo>
                  <a:pt x="66636" y="-40259"/>
                </a:lnTo>
                <a:lnTo>
                  <a:pt x="71081" y="-40538"/>
                </a:lnTo>
                <a:lnTo>
                  <a:pt x="76085" y="-40538"/>
                </a:lnTo>
                <a:lnTo>
                  <a:pt x="79133" y="-38595"/>
                </a:lnTo>
                <a:lnTo>
                  <a:pt x="80238" y="-34709"/>
                </a:lnTo>
                <a:lnTo>
                  <a:pt x="81356" y="-30810"/>
                </a:lnTo>
                <a:lnTo>
                  <a:pt x="80518" y="-24434"/>
                </a:lnTo>
                <a:lnTo>
                  <a:pt x="77749" y="-15544"/>
                </a:lnTo>
                <a:lnTo>
                  <a:pt x="74968" y="-6654"/>
                </a:lnTo>
                <a:lnTo>
                  <a:pt x="71081" y="0"/>
                </a:lnTo>
                <a:lnTo>
                  <a:pt x="70944" y="27079"/>
                </a:lnTo>
                <a:lnTo>
                  <a:pt x="82473" y="18605"/>
                </a:lnTo>
                <a:close/>
              </a:path>
            </a:pathLst>
          </a:custGeom>
          <a:solidFill>
            <a:srgbClr val="FBFCFC"/>
          </a:solidFill>
        </p:spPr>
        <p:txBody>
          <a:bodyPr wrap="square" lIns="0" tIns="0" rIns="0" bIns="0" rtlCol="0">
            <a:noAutofit/>
          </a:bodyPr>
          <a:lstStyle/>
          <a:p>
            <a:endParaRPr/>
          </a:p>
        </p:txBody>
      </p:sp>
      <p:sp>
        <p:nvSpPr>
          <p:cNvPr id="703" name="object 703"/>
          <p:cNvSpPr/>
          <p:nvPr/>
        </p:nvSpPr>
        <p:spPr>
          <a:xfrm>
            <a:off x="6420920" y="841314"/>
            <a:ext cx="90525" cy="94957"/>
          </a:xfrm>
          <a:custGeom>
            <a:avLst/>
            <a:gdLst/>
            <a:ahLst/>
            <a:cxnLst/>
            <a:rect l="l" t="t" r="r" b="b"/>
            <a:pathLst>
              <a:path w="90525" h="94957">
                <a:moveTo>
                  <a:pt x="50545" y="21374"/>
                </a:moveTo>
                <a:lnTo>
                  <a:pt x="53593" y="19989"/>
                </a:lnTo>
                <a:lnTo>
                  <a:pt x="56654" y="19430"/>
                </a:lnTo>
                <a:lnTo>
                  <a:pt x="63030" y="19430"/>
                </a:lnTo>
                <a:lnTo>
                  <a:pt x="65531" y="19710"/>
                </a:lnTo>
                <a:lnTo>
                  <a:pt x="70256" y="21094"/>
                </a:lnTo>
                <a:lnTo>
                  <a:pt x="73863" y="23037"/>
                </a:lnTo>
                <a:lnTo>
                  <a:pt x="76923" y="24980"/>
                </a:lnTo>
                <a:lnTo>
                  <a:pt x="79692" y="27482"/>
                </a:lnTo>
                <a:lnTo>
                  <a:pt x="83299" y="29146"/>
                </a:lnTo>
                <a:lnTo>
                  <a:pt x="90525" y="6388"/>
                </a:lnTo>
                <a:lnTo>
                  <a:pt x="88023" y="4724"/>
                </a:lnTo>
                <a:lnTo>
                  <a:pt x="84416" y="3327"/>
                </a:lnTo>
                <a:lnTo>
                  <a:pt x="80251" y="1943"/>
                </a:lnTo>
                <a:lnTo>
                  <a:pt x="76085" y="825"/>
                </a:lnTo>
                <a:lnTo>
                  <a:pt x="71081" y="0"/>
                </a:lnTo>
                <a:lnTo>
                  <a:pt x="59702" y="0"/>
                </a:lnTo>
                <a:lnTo>
                  <a:pt x="54152" y="825"/>
                </a:lnTo>
                <a:lnTo>
                  <a:pt x="49148" y="2501"/>
                </a:lnTo>
                <a:lnTo>
                  <a:pt x="43878" y="4165"/>
                </a:lnTo>
                <a:lnTo>
                  <a:pt x="39433" y="6388"/>
                </a:lnTo>
                <a:lnTo>
                  <a:pt x="35267" y="8889"/>
                </a:lnTo>
                <a:lnTo>
                  <a:pt x="31381" y="11658"/>
                </a:lnTo>
                <a:lnTo>
                  <a:pt x="27774" y="14985"/>
                </a:lnTo>
                <a:lnTo>
                  <a:pt x="24993" y="18326"/>
                </a:lnTo>
                <a:lnTo>
                  <a:pt x="22224" y="21932"/>
                </a:lnTo>
                <a:lnTo>
                  <a:pt x="20269" y="25819"/>
                </a:lnTo>
                <a:lnTo>
                  <a:pt x="18884" y="29705"/>
                </a:lnTo>
                <a:lnTo>
                  <a:pt x="16662" y="36652"/>
                </a:lnTo>
                <a:lnTo>
                  <a:pt x="16662" y="42481"/>
                </a:lnTo>
                <a:lnTo>
                  <a:pt x="18338" y="46647"/>
                </a:lnTo>
                <a:lnTo>
                  <a:pt x="20002" y="51092"/>
                </a:lnTo>
                <a:lnTo>
                  <a:pt x="23609" y="54140"/>
                </a:lnTo>
                <a:lnTo>
                  <a:pt x="29159" y="56362"/>
                </a:lnTo>
                <a:lnTo>
                  <a:pt x="33324" y="58026"/>
                </a:lnTo>
                <a:lnTo>
                  <a:pt x="36106" y="58585"/>
                </a:lnTo>
                <a:lnTo>
                  <a:pt x="38874" y="59143"/>
                </a:lnTo>
                <a:lnTo>
                  <a:pt x="42760" y="60248"/>
                </a:lnTo>
                <a:lnTo>
                  <a:pt x="45821" y="61086"/>
                </a:lnTo>
                <a:lnTo>
                  <a:pt x="49707" y="64414"/>
                </a:lnTo>
                <a:lnTo>
                  <a:pt x="49148" y="68021"/>
                </a:lnTo>
                <a:lnTo>
                  <a:pt x="46380" y="72745"/>
                </a:lnTo>
                <a:lnTo>
                  <a:pt x="43319" y="73850"/>
                </a:lnTo>
                <a:lnTo>
                  <a:pt x="40271" y="74968"/>
                </a:lnTo>
                <a:lnTo>
                  <a:pt x="36931" y="75793"/>
                </a:lnTo>
                <a:lnTo>
                  <a:pt x="29997" y="75793"/>
                </a:lnTo>
                <a:lnTo>
                  <a:pt x="27216" y="75247"/>
                </a:lnTo>
                <a:lnTo>
                  <a:pt x="24447" y="74409"/>
                </a:lnTo>
                <a:lnTo>
                  <a:pt x="21945" y="73571"/>
                </a:lnTo>
                <a:lnTo>
                  <a:pt x="17779" y="71081"/>
                </a:lnTo>
                <a:lnTo>
                  <a:pt x="13893" y="68579"/>
                </a:lnTo>
                <a:lnTo>
                  <a:pt x="10553" y="64973"/>
                </a:lnTo>
                <a:lnTo>
                  <a:pt x="7785" y="63855"/>
                </a:lnTo>
                <a:lnTo>
                  <a:pt x="0" y="87731"/>
                </a:lnTo>
                <a:lnTo>
                  <a:pt x="2781" y="89674"/>
                </a:lnTo>
                <a:lnTo>
                  <a:pt x="6667" y="91351"/>
                </a:lnTo>
                <a:lnTo>
                  <a:pt x="11391" y="92735"/>
                </a:lnTo>
                <a:lnTo>
                  <a:pt x="16103" y="94119"/>
                </a:lnTo>
                <a:lnTo>
                  <a:pt x="21386" y="94957"/>
                </a:lnTo>
                <a:lnTo>
                  <a:pt x="33604" y="94957"/>
                </a:lnTo>
                <a:lnTo>
                  <a:pt x="39433" y="94119"/>
                </a:lnTo>
                <a:lnTo>
                  <a:pt x="44424" y="92455"/>
                </a:lnTo>
                <a:lnTo>
                  <a:pt x="49428" y="91071"/>
                </a:lnTo>
                <a:lnTo>
                  <a:pt x="54152" y="88849"/>
                </a:lnTo>
                <a:lnTo>
                  <a:pt x="58597" y="86067"/>
                </a:lnTo>
                <a:lnTo>
                  <a:pt x="62483" y="83299"/>
                </a:lnTo>
                <a:lnTo>
                  <a:pt x="66090" y="80238"/>
                </a:lnTo>
                <a:lnTo>
                  <a:pt x="68872" y="76352"/>
                </a:lnTo>
                <a:lnTo>
                  <a:pt x="71920" y="72466"/>
                </a:lnTo>
                <a:lnTo>
                  <a:pt x="74142" y="68579"/>
                </a:lnTo>
                <a:lnTo>
                  <a:pt x="75526" y="64414"/>
                </a:lnTo>
                <a:lnTo>
                  <a:pt x="77469" y="57746"/>
                </a:lnTo>
                <a:lnTo>
                  <a:pt x="77749" y="52196"/>
                </a:lnTo>
                <a:lnTo>
                  <a:pt x="76085" y="48310"/>
                </a:lnTo>
                <a:lnTo>
                  <a:pt x="74701" y="44145"/>
                </a:lnTo>
                <a:lnTo>
                  <a:pt x="71361" y="41084"/>
                </a:lnTo>
                <a:lnTo>
                  <a:pt x="66090" y="39141"/>
                </a:lnTo>
                <a:lnTo>
                  <a:pt x="61645" y="37490"/>
                </a:lnTo>
                <a:lnTo>
                  <a:pt x="58864" y="36931"/>
                </a:lnTo>
                <a:lnTo>
                  <a:pt x="56375" y="36372"/>
                </a:lnTo>
                <a:lnTo>
                  <a:pt x="52209" y="35255"/>
                </a:lnTo>
                <a:lnTo>
                  <a:pt x="48590" y="34150"/>
                </a:lnTo>
                <a:lnTo>
                  <a:pt x="44424" y="30543"/>
                </a:lnTo>
                <a:lnTo>
                  <a:pt x="44996" y="26923"/>
                </a:lnTo>
                <a:lnTo>
                  <a:pt x="47764" y="22771"/>
                </a:lnTo>
                <a:lnTo>
                  <a:pt x="50545" y="21374"/>
                </a:lnTo>
                <a:close/>
              </a:path>
            </a:pathLst>
          </a:custGeom>
          <a:solidFill>
            <a:srgbClr val="FBFCFC"/>
          </a:solidFill>
        </p:spPr>
        <p:txBody>
          <a:bodyPr wrap="square" lIns="0" tIns="0" rIns="0" bIns="0" rtlCol="0">
            <a:noAutofit/>
          </a:bodyPr>
          <a:lstStyle/>
          <a:p>
            <a:endParaRPr/>
          </a:p>
        </p:txBody>
      </p:sp>
      <p:sp>
        <p:nvSpPr>
          <p:cNvPr id="704" name="object 704"/>
          <p:cNvSpPr/>
          <p:nvPr/>
        </p:nvSpPr>
        <p:spPr>
          <a:xfrm>
            <a:off x="6499788" y="902390"/>
            <a:ext cx="35255" cy="31381"/>
          </a:xfrm>
          <a:custGeom>
            <a:avLst/>
            <a:gdLst/>
            <a:ahLst/>
            <a:cxnLst/>
            <a:rect l="l" t="t" r="r" b="b"/>
            <a:pathLst>
              <a:path w="35255" h="31381">
                <a:moveTo>
                  <a:pt x="24980" y="31381"/>
                </a:moveTo>
                <a:lnTo>
                  <a:pt x="35255" y="0"/>
                </a:lnTo>
                <a:lnTo>
                  <a:pt x="10274" y="0"/>
                </a:lnTo>
                <a:lnTo>
                  <a:pt x="0" y="31381"/>
                </a:lnTo>
                <a:lnTo>
                  <a:pt x="24980" y="31381"/>
                </a:lnTo>
                <a:close/>
              </a:path>
            </a:pathLst>
          </a:custGeom>
          <a:solidFill>
            <a:srgbClr val="FBFCFC"/>
          </a:solidFill>
        </p:spPr>
        <p:txBody>
          <a:bodyPr wrap="square" lIns="0" tIns="0" rIns="0" bIns="0" rtlCol="0">
            <a:noAutofit/>
          </a:bodyPr>
          <a:lstStyle/>
          <a:p>
            <a:endParaRPr/>
          </a:p>
        </p:txBody>
      </p:sp>
      <p:sp>
        <p:nvSpPr>
          <p:cNvPr id="705" name="object 705"/>
          <p:cNvSpPr/>
          <p:nvPr/>
        </p:nvSpPr>
        <p:spPr>
          <a:xfrm>
            <a:off x="6549200" y="841315"/>
            <a:ext cx="87185" cy="94678"/>
          </a:xfrm>
          <a:custGeom>
            <a:avLst/>
            <a:gdLst/>
            <a:ahLst/>
            <a:cxnLst/>
            <a:rect l="l" t="t" r="r" b="b"/>
            <a:pathLst>
              <a:path w="87185" h="94678">
                <a:moveTo>
                  <a:pt x="79692" y="3048"/>
                </a:moveTo>
                <a:lnTo>
                  <a:pt x="75806" y="1943"/>
                </a:lnTo>
                <a:lnTo>
                  <a:pt x="71640" y="825"/>
                </a:lnTo>
                <a:lnTo>
                  <a:pt x="67475" y="0"/>
                </a:lnTo>
                <a:lnTo>
                  <a:pt x="57200" y="0"/>
                </a:lnTo>
                <a:lnTo>
                  <a:pt x="51371" y="1104"/>
                </a:lnTo>
                <a:lnTo>
                  <a:pt x="45542" y="2768"/>
                </a:lnTo>
                <a:lnTo>
                  <a:pt x="39712" y="4724"/>
                </a:lnTo>
                <a:lnTo>
                  <a:pt x="34163" y="7493"/>
                </a:lnTo>
                <a:lnTo>
                  <a:pt x="28879" y="11099"/>
                </a:lnTo>
                <a:lnTo>
                  <a:pt x="23609" y="14986"/>
                </a:lnTo>
                <a:lnTo>
                  <a:pt x="18884" y="19989"/>
                </a:lnTo>
                <a:lnTo>
                  <a:pt x="14439" y="25819"/>
                </a:lnTo>
                <a:lnTo>
                  <a:pt x="10007" y="31927"/>
                </a:lnTo>
                <a:lnTo>
                  <a:pt x="6667" y="39141"/>
                </a:lnTo>
                <a:lnTo>
                  <a:pt x="3898" y="47752"/>
                </a:lnTo>
                <a:lnTo>
                  <a:pt x="1117" y="55803"/>
                </a:lnTo>
                <a:lnTo>
                  <a:pt x="0" y="62750"/>
                </a:lnTo>
                <a:lnTo>
                  <a:pt x="279" y="68580"/>
                </a:lnTo>
                <a:lnTo>
                  <a:pt x="838" y="74688"/>
                </a:lnTo>
                <a:lnTo>
                  <a:pt x="2222" y="79413"/>
                </a:lnTo>
                <a:lnTo>
                  <a:pt x="5003" y="83299"/>
                </a:lnTo>
                <a:lnTo>
                  <a:pt x="7785" y="87185"/>
                </a:lnTo>
                <a:lnTo>
                  <a:pt x="11391" y="90233"/>
                </a:lnTo>
                <a:lnTo>
                  <a:pt x="16383" y="91897"/>
                </a:lnTo>
                <a:lnTo>
                  <a:pt x="21107" y="93840"/>
                </a:lnTo>
                <a:lnTo>
                  <a:pt x="26936" y="94678"/>
                </a:lnTo>
                <a:lnTo>
                  <a:pt x="39712" y="94678"/>
                </a:lnTo>
                <a:lnTo>
                  <a:pt x="44157" y="93840"/>
                </a:lnTo>
                <a:lnTo>
                  <a:pt x="49149" y="92456"/>
                </a:lnTo>
                <a:lnTo>
                  <a:pt x="53314" y="91071"/>
                </a:lnTo>
                <a:lnTo>
                  <a:pt x="57759" y="89408"/>
                </a:lnTo>
                <a:lnTo>
                  <a:pt x="61366" y="87731"/>
                </a:lnTo>
                <a:lnTo>
                  <a:pt x="68859" y="63855"/>
                </a:lnTo>
                <a:lnTo>
                  <a:pt x="65811" y="63855"/>
                </a:lnTo>
                <a:lnTo>
                  <a:pt x="64693" y="64693"/>
                </a:lnTo>
                <a:lnTo>
                  <a:pt x="61645" y="67183"/>
                </a:lnTo>
                <a:lnTo>
                  <a:pt x="58318" y="69405"/>
                </a:lnTo>
                <a:lnTo>
                  <a:pt x="54432" y="71628"/>
                </a:lnTo>
                <a:lnTo>
                  <a:pt x="49428" y="73291"/>
                </a:lnTo>
                <a:lnTo>
                  <a:pt x="46659" y="74129"/>
                </a:lnTo>
                <a:lnTo>
                  <a:pt x="43878" y="74688"/>
                </a:lnTo>
                <a:lnTo>
                  <a:pt x="34709" y="74688"/>
                </a:lnTo>
                <a:lnTo>
                  <a:pt x="30543" y="72466"/>
                </a:lnTo>
                <a:lnTo>
                  <a:pt x="28333" y="68021"/>
                </a:lnTo>
                <a:lnTo>
                  <a:pt x="25831" y="63576"/>
                </a:lnTo>
                <a:lnTo>
                  <a:pt x="26111" y="56921"/>
                </a:lnTo>
                <a:lnTo>
                  <a:pt x="29159" y="47752"/>
                </a:lnTo>
                <a:lnTo>
                  <a:pt x="31940" y="39420"/>
                </a:lnTo>
                <a:lnTo>
                  <a:pt x="35826" y="32766"/>
                </a:lnTo>
                <a:lnTo>
                  <a:pt x="40817" y="27762"/>
                </a:lnTo>
                <a:lnTo>
                  <a:pt x="45821" y="22758"/>
                </a:lnTo>
                <a:lnTo>
                  <a:pt x="51650" y="20269"/>
                </a:lnTo>
                <a:lnTo>
                  <a:pt x="60540" y="20269"/>
                </a:lnTo>
                <a:lnTo>
                  <a:pt x="63030" y="20548"/>
                </a:lnTo>
                <a:lnTo>
                  <a:pt x="66929" y="22212"/>
                </a:lnTo>
                <a:lnTo>
                  <a:pt x="70256" y="24155"/>
                </a:lnTo>
                <a:lnTo>
                  <a:pt x="73583" y="27762"/>
                </a:lnTo>
                <a:lnTo>
                  <a:pt x="76365" y="31369"/>
                </a:lnTo>
                <a:lnTo>
                  <a:pt x="79413" y="31369"/>
                </a:lnTo>
                <a:lnTo>
                  <a:pt x="87185" y="7213"/>
                </a:lnTo>
                <a:lnTo>
                  <a:pt x="83578" y="4724"/>
                </a:lnTo>
                <a:lnTo>
                  <a:pt x="79692" y="3048"/>
                </a:lnTo>
                <a:close/>
              </a:path>
            </a:pathLst>
          </a:custGeom>
          <a:solidFill>
            <a:srgbClr val="FBFCFC"/>
          </a:solidFill>
        </p:spPr>
        <p:txBody>
          <a:bodyPr wrap="square" lIns="0" tIns="0" rIns="0" bIns="0" rtlCol="0">
            <a:noAutofit/>
          </a:bodyPr>
          <a:lstStyle/>
          <a:p>
            <a:endParaRPr/>
          </a:p>
        </p:txBody>
      </p:sp>
      <p:sp>
        <p:nvSpPr>
          <p:cNvPr id="706" name="object 706"/>
          <p:cNvSpPr/>
          <p:nvPr/>
        </p:nvSpPr>
        <p:spPr>
          <a:xfrm>
            <a:off x="6625867" y="841037"/>
            <a:ext cx="88778" cy="95516"/>
          </a:xfrm>
          <a:custGeom>
            <a:avLst/>
            <a:gdLst/>
            <a:ahLst/>
            <a:cxnLst/>
            <a:rect l="l" t="t" r="r" b="b"/>
            <a:pathLst>
              <a:path w="88778" h="95516">
                <a:moveTo>
                  <a:pt x="29683" y="73850"/>
                </a:moveTo>
                <a:lnTo>
                  <a:pt x="26902" y="71348"/>
                </a:lnTo>
                <a:lnTo>
                  <a:pt x="25517" y="67475"/>
                </a:lnTo>
                <a:lnTo>
                  <a:pt x="25238" y="64693"/>
                </a:lnTo>
                <a:lnTo>
                  <a:pt x="23152" y="14845"/>
                </a:lnTo>
                <a:lnTo>
                  <a:pt x="15127" y="23939"/>
                </a:lnTo>
                <a:lnTo>
                  <a:pt x="8544" y="34909"/>
                </a:lnTo>
                <a:lnTo>
                  <a:pt x="3305" y="47752"/>
                </a:lnTo>
                <a:lnTo>
                  <a:pt x="334" y="60086"/>
                </a:lnTo>
                <a:lnTo>
                  <a:pt x="0" y="72542"/>
                </a:lnTo>
                <a:lnTo>
                  <a:pt x="3026" y="82740"/>
                </a:lnTo>
                <a:lnTo>
                  <a:pt x="4903" y="85700"/>
                </a:lnTo>
                <a:lnTo>
                  <a:pt x="14540" y="93016"/>
                </a:lnTo>
                <a:lnTo>
                  <a:pt x="29124" y="95516"/>
                </a:lnTo>
                <a:lnTo>
                  <a:pt x="29683" y="73850"/>
                </a:lnTo>
                <a:close/>
              </a:path>
              <a:path w="88778" h="95516">
                <a:moveTo>
                  <a:pt x="40544" y="94304"/>
                </a:moveTo>
                <a:lnTo>
                  <a:pt x="52516" y="90007"/>
                </a:lnTo>
                <a:lnTo>
                  <a:pt x="63274" y="82740"/>
                </a:lnTo>
                <a:lnTo>
                  <a:pt x="73603" y="71438"/>
                </a:lnTo>
                <a:lnTo>
                  <a:pt x="80144" y="60462"/>
                </a:lnTo>
                <a:lnTo>
                  <a:pt x="85220" y="47752"/>
                </a:lnTo>
                <a:lnTo>
                  <a:pt x="88374" y="35365"/>
                </a:lnTo>
                <a:lnTo>
                  <a:pt x="88778" y="22939"/>
                </a:lnTo>
                <a:lnTo>
                  <a:pt x="85766" y="12763"/>
                </a:lnTo>
                <a:lnTo>
                  <a:pt x="83896" y="9810"/>
                </a:lnTo>
                <a:lnTo>
                  <a:pt x="74263" y="2500"/>
                </a:lnTo>
                <a:lnTo>
                  <a:pt x="59668" y="0"/>
                </a:lnTo>
                <a:lnTo>
                  <a:pt x="48256" y="1157"/>
                </a:lnTo>
                <a:lnTo>
                  <a:pt x="36280" y="5380"/>
                </a:lnTo>
                <a:lnTo>
                  <a:pt x="25517" y="12763"/>
                </a:lnTo>
                <a:lnTo>
                  <a:pt x="23152" y="14845"/>
                </a:lnTo>
                <a:lnTo>
                  <a:pt x="25238" y="64693"/>
                </a:lnTo>
                <a:lnTo>
                  <a:pt x="25517" y="61353"/>
                </a:lnTo>
                <a:lnTo>
                  <a:pt x="25797" y="58026"/>
                </a:lnTo>
                <a:lnTo>
                  <a:pt x="26902" y="53581"/>
                </a:lnTo>
                <a:lnTo>
                  <a:pt x="28845" y="48031"/>
                </a:lnTo>
                <a:lnTo>
                  <a:pt x="30508" y="42481"/>
                </a:lnTo>
                <a:lnTo>
                  <a:pt x="32451" y="38036"/>
                </a:lnTo>
                <a:lnTo>
                  <a:pt x="34407" y="34429"/>
                </a:lnTo>
                <a:lnTo>
                  <a:pt x="36350" y="30543"/>
                </a:lnTo>
                <a:lnTo>
                  <a:pt x="38573" y="27762"/>
                </a:lnTo>
                <a:lnTo>
                  <a:pt x="42726" y="23596"/>
                </a:lnTo>
                <a:lnTo>
                  <a:pt x="46891" y="21374"/>
                </a:lnTo>
                <a:lnTo>
                  <a:pt x="51057" y="20269"/>
                </a:lnTo>
                <a:lnTo>
                  <a:pt x="55502" y="20269"/>
                </a:lnTo>
                <a:lnTo>
                  <a:pt x="59109" y="21374"/>
                </a:lnTo>
                <a:lnTo>
                  <a:pt x="61890" y="23876"/>
                </a:lnTo>
                <a:lnTo>
                  <a:pt x="63274" y="28321"/>
                </a:lnTo>
                <a:lnTo>
                  <a:pt x="63274" y="31089"/>
                </a:lnTo>
                <a:lnTo>
                  <a:pt x="62995" y="34709"/>
                </a:lnTo>
                <a:lnTo>
                  <a:pt x="62728" y="38315"/>
                </a:lnTo>
                <a:lnTo>
                  <a:pt x="61611" y="42760"/>
                </a:lnTo>
                <a:lnTo>
                  <a:pt x="59947" y="48031"/>
                </a:lnTo>
                <a:lnTo>
                  <a:pt x="58004" y="53581"/>
                </a:lnTo>
                <a:lnTo>
                  <a:pt x="56340" y="58026"/>
                </a:lnTo>
                <a:lnTo>
                  <a:pt x="54397" y="61353"/>
                </a:lnTo>
                <a:lnTo>
                  <a:pt x="52733" y="64693"/>
                </a:lnTo>
                <a:lnTo>
                  <a:pt x="50778" y="67475"/>
                </a:lnTo>
                <a:lnTo>
                  <a:pt x="46625" y="71628"/>
                </a:lnTo>
                <a:lnTo>
                  <a:pt x="42180" y="73850"/>
                </a:lnTo>
                <a:lnTo>
                  <a:pt x="37735" y="75526"/>
                </a:lnTo>
                <a:lnTo>
                  <a:pt x="33290" y="75526"/>
                </a:lnTo>
                <a:lnTo>
                  <a:pt x="29683" y="73850"/>
                </a:lnTo>
                <a:lnTo>
                  <a:pt x="29124" y="95516"/>
                </a:lnTo>
                <a:lnTo>
                  <a:pt x="40544" y="94304"/>
                </a:lnTo>
                <a:close/>
              </a:path>
            </a:pathLst>
          </a:custGeom>
          <a:solidFill>
            <a:srgbClr val="FBFCFC"/>
          </a:solidFill>
        </p:spPr>
        <p:txBody>
          <a:bodyPr wrap="square" lIns="0" tIns="0" rIns="0" bIns="0" rtlCol="0">
            <a:noAutofit/>
          </a:bodyPr>
          <a:lstStyle/>
          <a:p>
            <a:endParaRPr/>
          </a:p>
        </p:txBody>
      </p:sp>
      <p:sp>
        <p:nvSpPr>
          <p:cNvPr id="707" name="object 707"/>
          <p:cNvSpPr/>
          <p:nvPr/>
        </p:nvSpPr>
        <p:spPr>
          <a:xfrm>
            <a:off x="6709972" y="841316"/>
            <a:ext cx="141884" cy="92456"/>
          </a:xfrm>
          <a:custGeom>
            <a:avLst/>
            <a:gdLst/>
            <a:ahLst/>
            <a:cxnLst/>
            <a:rect l="l" t="t" r="r" b="b"/>
            <a:pathLst>
              <a:path w="141884" h="92456">
                <a:moveTo>
                  <a:pt x="92456" y="28867"/>
                </a:moveTo>
                <a:lnTo>
                  <a:pt x="95237" y="26923"/>
                </a:lnTo>
                <a:lnTo>
                  <a:pt x="97726" y="25819"/>
                </a:lnTo>
                <a:lnTo>
                  <a:pt x="101904" y="23875"/>
                </a:lnTo>
                <a:lnTo>
                  <a:pt x="105791" y="23317"/>
                </a:lnTo>
                <a:lnTo>
                  <a:pt x="108559" y="23317"/>
                </a:lnTo>
                <a:lnTo>
                  <a:pt x="112725" y="25539"/>
                </a:lnTo>
                <a:lnTo>
                  <a:pt x="113563" y="28867"/>
                </a:lnTo>
                <a:lnTo>
                  <a:pt x="113284" y="33312"/>
                </a:lnTo>
                <a:lnTo>
                  <a:pt x="112458" y="36372"/>
                </a:lnTo>
                <a:lnTo>
                  <a:pt x="111620" y="39420"/>
                </a:lnTo>
                <a:lnTo>
                  <a:pt x="110502" y="43027"/>
                </a:lnTo>
                <a:lnTo>
                  <a:pt x="109118" y="47472"/>
                </a:lnTo>
                <a:lnTo>
                  <a:pt x="94678" y="92455"/>
                </a:lnTo>
                <a:lnTo>
                  <a:pt x="119392" y="92455"/>
                </a:lnTo>
                <a:lnTo>
                  <a:pt x="138277" y="33870"/>
                </a:lnTo>
                <a:lnTo>
                  <a:pt x="140208" y="27482"/>
                </a:lnTo>
                <a:lnTo>
                  <a:pt x="141325" y="22478"/>
                </a:lnTo>
                <a:lnTo>
                  <a:pt x="141605" y="18326"/>
                </a:lnTo>
                <a:lnTo>
                  <a:pt x="141884" y="14439"/>
                </a:lnTo>
                <a:lnTo>
                  <a:pt x="141325" y="11099"/>
                </a:lnTo>
                <a:lnTo>
                  <a:pt x="139941" y="8051"/>
                </a:lnTo>
                <a:lnTo>
                  <a:pt x="136880" y="3327"/>
                </a:lnTo>
                <a:lnTo>
                  <a:pt x="131889" y="825"/>
                </a:lnTo>
                <a:lnTo>
                  <a:pt x="128828" y="0"/>
                </a:lnTo>
                <a:lnTo>
                  <a:pt x="120777" y="0"/>
                </a:lnTo>
                <a:lnTo>
                  <a:pt x="116052" y="1384"/>
                </a:lnTo>
                <a:lnTo>
                  <a:pt x="111061" y="4165"/>
                </a:lnTo>
                <a:lnTo>
                  <a:pt x="106057" y="6934"/>
                </a:lnTo>
                <a:lnTo>
                  <a:pt x="100228" y="10820"/>
                </a:lnTo>
                <a:lnTo>
                  <a:pt x="93853" y="15824"/>
                </a:lnTo>
                <a:lnTo>
                  <a:pt x="93573" y="10540"/>
                </a:lnTo>
                <a:lnTo>
                  <a:pt x="92176" y="6654"/>
                </a:lnTo>
                <a:lnTo>
                  <a:pt x="89408" y="4165"/>
                </a:lnTo>
                <a:lnTo>
                  <a:pt x="86347" y="1384"/>
                </a:lnTo>
                <a:lnTo>
                  <a:pt x="82740" y="0"/>
                </a:lnTo>
                <a:lnTo>
                  <a:pt x="73304" y="0"/>
                </a:lnTo>
                <a:lnTo>
                  <a:pt x="68859" y="1104"/>
                </a:lnTo>
                <a:lnTo>
                  <a:pt x="64693" y="3327"/>
                </a:lnTo>
                <a:lnTo>
                  <a:pt x="60248" y="5549"/>
                </a:lnTo>
                <a:lnTo>
                  <a:pt x="55524" y="8597"/>
                </a:lnTo>
                <a:lnTo>
                  <a:pt x="50253" y="12484"/>
                </a:lnTo>
                <a:lnTo>
                  <a:pt x="53581" y="2501"/>
                </a:lnTo>
                <a:lnTo>
                  <a:pt x="28879" y="2501"/>
                </a:lnTo>
                <a:lnTo>
                  <a:pt x="0" y="92455"/>
                </a:lnTo>
                <a:lnTo>
                  <a:pt x="24714" y="92455"/>
                </a:lnTo>
                <a:lnTo>
                  <a:pt x="44983" y="28867"/>
                </a:lnTo>
                <a:lnTo>
                  <a:pt x="49695" y="26098"/>
                </a:lnTo>
                <a:lnTo>
                  <a:pt x="54140" y="23875"/>
                </a:lnTo>
                <a:lnTo>
                  <a:pt x="58305" y="23317"/>
                </a:lnTo>
                <a:lnTo>
                  <a:pt x="61074" y="23317"/>
                </a:lnTo>
                <a:lnTo>
                  <a:pt x="65252" y="25539"/>
                </a:lnTo>
                <a:lnTo>
                  <a:pt x="66078" y="28867"/>
                </a:lnTo>
                <a:lnTo>
                  <a:pt x="65798" y="33312"/>
                </a:lnTo>
                <a:lnTo>
                  <a:pt x="64973" y="36372"/>
                </a:lnTo>
                <a:lnTo>
                  <a:pt x="64135" y="39420"/>
                </a:lnTo>
                <a:lnTo>
                  <a:pt x="63030" y="43306"/>
                </a:lnTo>
                <a:lnTo>
                  <a:pt x="61633" y="47472"/>
                </a:lnTo>
                <a:lnTo>
                  <a:pt x="47205" y="92455"/>
                </a:lnTo>
                <a:lnTo>
                  <a:pt x="72186" y="92455"/>
                </a:lnTo>
                <a:lnTo>
                  <a:pt x="92456" y="28867"/>
                </a:lnTo>
                <a:close/>
              </a:path>
            </a:pathLst>
          </a:custGeom>
          <a:solidFill>
            <a:srgbClr val="FBFCFC"/>
          </a:solidFill>
        </p:spPr>
        <p:txBody>
          <a:bodyPr wrap="square" lIns="0" tIns="0" rIns="0" bIns="0" rtlCol="0">
            <a:noAutofit/>
          </a:bodyPr>
          <a:lstStyle/>
          <a:p>
            <a:endParaRPr/>
          </a:p>
        </p:txBody>
      </p:sp>
      <p:sp>
        <p:nvSpPr>
          <p:cNvPr id="708" name="object 708"/>
          <p:cNvSpPr/>
          <p:nvPr/>
        </p:nvSpPr>
        <p:spPr>
          <a:xfrm>
            <a:off x="785117" y="1440004"/>
            <a:ext cx="2749764" cy="2159999"/>
          </a:xfrm>
          <a:prstGeom prst="rect">
            <a:avLst/>
          </a:prstGeom>
          <a:blipFill>
            <a:blip r:embed="rId2" cstate="print"/>
            <a:stretch>
              <a:fillRect/>
            </a:stretch>
          </a:blipFill>
        </p:spPr>
        <p:txBody>
          <a:bodyPr wrap="square" lIns="0" tIns="0" rIns="0" bIns="0" rtlCol="0">
            <a:noAutofit/>
          </a:bodyPr>
          <a:lstStyle/>
          <a:p>
            <a:endParaRPr/>
          </a:p>
        </p:txBody>
      </p:sp>
      <p:sp>
        <p:nvSpPr>
          <p:cNvPr id="90" name="object 90"/>
          <p:cNvSpPr/>
          <p:nvPr/>
        </p:nvSpPr>
        <p:spPr>
          <a:xfrm>
            <a:off x="3851997" y="1881018"/>
            <a:ext cx="2401417" cy="1890331"/>
          </a:xfrm>
          <a:custGeom>
            <a:avLst/>
            <a:gdLst/>
            <a:ahLst/>
            <a:cxnLst/>
            <a:rect l="l" t="t" r="r" b="b"/>
            <a:pathLst>
              <a:path w="2401417" h="1890331">
                <a:moveTo>
                  <a:pt x="294538" y="1506410"/>
                </a:moveTo>
                <a:lnTo>
                  <a:pt x="528281" y="1528978"/>
                </a:lnTo>
                <a:lnTo>
                  <a:pt x="532079" y="1532775"/>
                </a:lnTo>
                <a:lnTo>
                  <a:pt x="535216" y="1560258"/>
                </a:lnTo>
                <a:lnTo>
                  <a:pt x="606513" y="1559814"/>
                </a:lnTo>
                <a:lnTo>
                  <a:pt x="610527" y="1556016"/>
                </a:lnTo>
                <a:lnTo>
                  <a:pt x="906843" y="1555788"/>
                </a:lnTo>
                <a:lnTo>
                  <a:pt x="910640" y="1559585"/>
                </a:lnTo>
                <a:lnTo>
                  <a:pt x="909078" y="1778152"/>
                </a:lnTo>
                <a:lnTo>
                  <a:pt x="711085" y="1782838"/>
                </a:lnTo>
                <a:lnTo>
                  <a:pt x="709968" y="1890331"/>
                </a:lnTo>
                <a:lnTo>
                  <a:pt x="1587080" y="1890331"/>
                </a:lnTo>
                <a:lnTo>
                  <a:pt x="1587309" y="1785073"/>
                </a:lnTo>
                <a:lnTo>
                  <a:pt x="1583512" y="1781276"/>
                </a:lnTo>
                <a:lnTo>
                  <a:pt x="1028407" y="1778152"/>
                </a:lnTo>
                <a:lnTo>
                  <a:pt x="1028407" y="1557362"/>
                </a:lnTo>
                <a:lnTo>
                  <a:pt x="1455902" y="1552676"/>
                </a:lnTo>
                <a:lnTo>
                  <a:pt x="1467078" y="1548422"/>
                </a:lnTo>
                <a:lnTo>
                  <a:pt x="1567649" y="1538363"/>
                </a:lnTo>
                <a:lnTo>
                  <a:pt x="1693913" y="1511541"/>
                </a:lnTo>
                <a:lnTo>
                  <a:pt x="1811235" y="1472222"/>
                </a:lnTo>
                <a:lnTo>
                  <a:pt x="1929663" y="1418577"/>
                </a:lnTo>
                <a:lnTo>
                  <a:pt x="1979282" y="1391767"/>
                </a:lnTo>
                <a:lnTo>
                  <a:pt x="2067331" y="1380375"/>
                </a:lnTo>
                <a:lnTo>
                  <a:pt x="2373261" y="1349756"/>
                </a:lnTo>
                <a:lnTo>
                  <a:pt x="2395829" y="1341716"/>
                </a:lnTo>
                <a:lnTo>
                  <a:pt x="2401417" y="1332090"/>
                </a:lnTo>
                <a:lnTo>
                  <a:pt x="2401417" y="225475"/>
                </a:lnTo>
                <a:lnTo>
                  <a:pt x="2382418" y="210273"/>
                </a:lnTo>
                <a:lnTo>
                  <a:pt x="2007438" y="172072"/>
                </a:lnTo>
                <a:lnTo>
                  <a:pt x="1984197" y="168490"/>
                </a:lnTo>
                <a:lnTo>
                  <a:pt x="1858378" y="107251"/>
                </a:lnTo>
                <a:lnTo>
                  <a:pt x="1735924" y="61455"/>
                </a:lnTo>
                <a:lnTo>
                  <a:pt x="1617484" y="30835"/>
                </a:lnTo>
                <a:lnTo>
                  <a:pt x="1521841" y="15417"/>
                </a:lnTo>
                <a:lnTo>
                  <a:pt x="1456804" y="7823"/>
                </a:lnTo>
                <a:lnTo>
                  <a:pt x="954443" y="7365"/>
                </a:lnTo>
                <a:lnTo>
                  <a:pt x="948423" y="16535"/>
                </a:lnTo>
                <a:lnTo>
                  <a:pt x="610527" y="16764"/>
                </a:lnTo>
                <a:lnTo>
                  <a:pt x="608279" y="0"/>
                </a:lnTo>
                <a:lnTo>
                  <a:pt x="534098" y="0"/>
                </a:lnTo>
                <a:lnTo>
                  <a:pt x="530517" y="30835"/>
                </a:lnTo>
                <a:lnTo>
                  <a:pt x="18110" y="76428"/>
                </a:lnTo>
                <a:lnTo>
                  <a:pt x="215" y="85356"/>
                </a:lnTo>
                <a:lnTo>
                  <a:pt x="0" y="1472438"/>
                </a:lnTo>
                <a:lnTo>
                  <a:pt x="4025" y="1479588"/>
                </a:lnTo>
                <a:lnTo>
                  <a:pt x="34632" y="1483614"/>
                </a:lnTo>
                <a:lnTo>
                  <a:pt x="294538" y="1506410"/>
                </a:lnTo>
                <a:close/>
              </a:path>
            </a:pathLst>
          </a:custGeom>
          <a:solidFill>
            <a:srgbClr val="211F20"/>
          </a:solidFill>
        </p:spPr>
        <p:txBody>
          <a:bodyPr wrap="square" lIns="0" tIns="0" rIns="0" bIns="0" rtlCol="0">
            <a:noAutofit/>
          </a:bodyPr>
          <a:lstStyle/>
          <a:p>
            <a:endParaRPr/>
          </a:p>
        </p:txBody>
      </p:sp>
      <p:sp>
        <p:nvSpPr>
          <p:cNvPr id="91" name="object 91"/>
          <p:cNvSpPr/>
          <p:nvPr/>
        </p:nvSpPr>
        <p:spPr>
          <a:xfrm>
            <a:off x="3855800" y="1884814"/>
            <a:ext cx="2393810" cy="1882508"/>
          </a:xfrm>
          <a:custGeom>
            <a:avLst/>
            <a:gdLst/>
            <a:ahLst/>
            <a:cxnLst/>
            <a:rect l="l" t="t" r="r" b="b"/>
            <a:pathLst>
              <a:path w="2393810" h="1882508">
                <a:moveTo>
                  <a:pt x="1449197" y="7823"/>
                </a:moveTo>
                <a:lnTo>
                  <a:pt x="954443" y="7378"/>
                </a:lnTo>
                <a:lnTo>
                  <a:pt x="948410" y="16535"/>
                </a:lnTo>
                <a:lnTo>
                  <a:pt x="602919" y="16992"/>
                </a:lnTo>
                <a:lnTo>
                  <a:pt x="600684" y="0"/>
                </a:lnTo>
                <a:lnTo>
                  <a:pt x="534098" y="0"/>
                </a:lnTo>
                <a:lnTo>
                  <a:pt x="530517" y="30835"/>
                </a:lnTo>
                <a:lnTo>
                  <a:pt x="18110" y="76644"/>
                </a:lnTo>
                <a:lnTo>
                  <a:pt x="228" y="85585"/>
                </a:lnTo>
                <a:lnTo>
                  <a:pt x="0" y="1464627"/>
                </a:lnTo>
                <a:lnTo>
                  <a:pt x="4025" y="1471993"/>
                </a:lnTo>
                <a:lnTo>
                  <a:pt x="34632" y="1476019"/>
                </a:lnTo>
                <a:lnTo>
                  <a:pt x="294538" y="1498815"/>
                </a:lnTo>
                <a:lnTo>
                  <a:pt x="528281" y="1521383"/>
                </a:lnTo>
                <a:lnTo>
                  <a:pt x="532295" y="1525181"/>
                </a:lnTo>
                <a:lnTo>
                  <a:pt x="535432" y="1552676"/>
                </a:lnTo>
                <a:lnTo>
                  <a:pt x="598893" y="1552003"/>
                </a:lnTo>
                <a:lnTo>
                  <a:pt x="602919" y="1548422"/>
                </a:lnTo>
                <a:lnTo>
                  <a:pt x="906843" y="1548193"/>
                </a:lnTo>
                <a:lnTo>
                  <a:pt x="910640" y="1552003"/>
                </a:lnTo>
                <a:lnTo>
                  <a:pt x="909065" y="1778152"/>
                </a:lnTo>
                <a:lnTo>
                  <a:pt x="711085" y="1782838"/>
                </a:lnTo>
                <a:lnTo>
                  <a:pt x="709968" y="1882508"/>
                </a:lnTo>
                <a:lnTo>
                  <a:pt x="1579486" y="1882508"/>
                </a:lnTo>
                <a:lnTo>
                  <a:pt x="1579714" y="1785086"/>
                </a:lnTo>
                <a:lnTo>
                  <a:pt x="1575917" y="1781276"/>
                </a:lnTo>
                <a:lnTo>
                  <a:pt x="1020813" y="1778152"/>
                </a:lnTo>
                <a:lnTo>
                  <a:pt x="1020813" y="1549539"/>
                </a:lnTo>
                <a:lnTo>
                  <a:pt x="1448308" y="1545069"/>
                </a:lnTo>
                <a:lnTo>
                  <a:pt x="1459483" y="1540827"/>
                </a:lnTo>
                <a:lnTo>
                  <a:pt x="1560055" y="1530769"/>
                </a:lnTo>
                <a:lnTo>
                  <a:pt x="1686306" y="1503959"/>
                </a:lnTo>
                <a:lnTo>
                  <a:pt x="1803628" y="1464627"/>
                </a:lnTo>
                <a:lnTo>
                  <a:pt x="1922068" y="1410995"/>
                </a:lnTo>
                <a:lnTo>
                  <a:pt x="1971675" y="1384185"/>
                </a:lnTo>
                <a:lnTo>
                  <a:pt x="2059724" y="1372768"/>
                </a:lnTo>
                <a:lnTo>
                  <a:pt x="2365654" y="1342161"/>
                </a:lnTo>
                <a:lnTo>
                  <a:pt x="2388222" y="1334122"/>
                </a:lnTo>
                <a:lnTo>
                  <a:pt x="2393810" y="1324508"/>
                </a:lnTo>
                <a:lnTo>
                  <a:pt x="2393810" y="225488"/>
                </a:lnTo>
                <a:lnTo>
                  <a:pt x="2374811" y="210286"/>
                </a:lnTo>
                <a:lnTo>
                  <a:pt x="1999830" y="172288"/>
                </a:lnTo>
                <a:lnTo>
                  <a:pt x="1976589" y="168719"/>
                </a:lnTo>
                <a:lnTo>
                  <a:pt x="1850770" y="107264"/>
                </a:lnTo>
                <a:lnTo>
                  <a:pt x="1728317" y="61455"/>
                </a:lnTo>
                <a:lnTo>
                  <a:pt x="1609890" y="30835"/>
                </a:lnTo>
                <a:lnTo>
                  <a:pt x="1514233" y="15417"/>
                </a:lnTo>
                <a:lnTo>
                  <a:pt x="1449197" y="7823"/>
                </a:lnTo>
                <a:close/>
              </a:path>
            </a:pathLst>
          </a:custGeom>
          <a:solidFill>
            <a:srgbClr val="FDFDFD"/>
          </a:solidFill>
        </p:spPr>
        <p:txBody>
          <a:bodyPr wrap="square" lIns="0" tIns="0" rIns="0" bIns="0" rtlCol="0">
            <a:noAutofit/>
          </a:bodyPr>
          <a:lstStyle/>
          <a:p>
            <a:endParaRPr/>
          </a:p>
        </p:txBody>
      </p:sp>
      <p:sp>
        <p:nvSpPr>
          <p:cNvPr id="92" name="object 92"/>
          <p:cNvSpPr/>
          <p:nvPr/>
        </p:nvSpPr>
        <p:spPr>
          <a:xfrm>
            <a:off x="4458722" y="1907599"/>
            <a:ext cx="345922" cy="74422"/>
          </a:xfrm>
          <a:custGeom>
            <a:avLst/>
            <a:gdLst/>
            <a:ahLst/>
            <a:cxnLst/>
            <a:rect l="l" t="t" r="r" b="b"/>
            <a:pathLst>
              <a:path w="345922" h="74422">
                <a:moveTo>
                  <a:pt x="3797" y="70624"/>
                </a:moveTo>
                <a:lnTo>
                  <a:pt x="1333" y="0"/>
                </a:lnTo>
                <a:lnTo>
                  <a:pt x="0" y="74422"/>
                </a:lnTo>
                <a:lnTo>
                  <a:pt x="345922" y="72859"/>
                </a:lnTo>
                <a:lnTo>
                  <a:pt x="3797" y="70624"/>
                </a:lnTo>
                <a:close/>
              </a:path>
            </a:pathLst>
          </a:custGeom>
          <a:solidFill>
            <a:srgbClr val="211F20"/>
          </a:solidFill>
        </p:spPr>
        <p:txBody>
          <a:bodyPr wrap="square" lIns="0" tIns="0" rIns="0" bIns="0" rtlCol="0">
            <a:noAutofit/>
          </a:bodyPr>
          <a:lstStyle/>
          <a:p>
            <a:endParaRPr/>
          </a:p>
        </p:txBody>
      </p:sp>
      <p:sp>
        <p:nvSpPr>
          <p:cNvPr id="93" name="object 93"/>
          <p:cNvSpPr/>
          <p:nvPr/>
        </p:nvSpPr>
        <p:spPr>
          <a:xfrm>
            <a:off x="3992115" y="1976662"/>
            <a:ext cx="395541" cy="31953"/>
          </a:xfrm>
          <a:custGeom>
            <a:avLst/>
            <a:gdLst/>
            <a:ahLst/>
            <a:cxnLst/>
            <a:rect l="l" t="t" r="r" b="b"/>
            <a:pathLst>
              <a:path w="395541" h="31953">
                <a:moveTo>
                  <a:pt x="395541" y="31953"/>
                </a:moveTo>
                <a:lnTo>
                  <a:pt x="395541" y="0"/>
                </a:lnTo>
                <a:lnTo>
                  <a:pt x="355993" y="0"/>
                </a:lnTo>
                <a:lnTo>
                  <a:pt x="0" y="30606"/>
                </a:lnTo>
                <a:lnTo>
                  <a:pt x="395541" y="31953"/>
                </a:lnTo>
                <a:close/>
              </a:path>
            </a:pathLst>
          </a:custGeom>
          <a:solidFill>
            <a:srgbClr val="211F20"/>
          </a:solidFill>
        </p:spPr>
        <p:txBody>
          <a:bodyPr wrap="square" lIns="0" tIns="0" rIns="0" bIns="0" rtlCol="0">
            <a:noAutofit/>
          </a:bodyPr>
          <a:lstStyle/>
          <a:p>
            <a:endParaRPr/>
          </a:p>
        </p:txBody>
      </p:sp>
      <p:sp>
        <p:nvSpPr>
          <p:cNvPr id="94" name="object 94"/>
          <p:cNvSpPr/>
          <p:nvPr/>
        </p:nvSpPr>
        <p:spPr>
          <a:xfrm>
            <a:off x="3969096" y="2014647"/>
            <a:ext cx="418782" cy="57658"/>
          </a:xfrm>
          <a:custGeom>
            <a:avLst/>
            <a:gdLst/>
            <a:ahLst/>
            <a:cxnLst/>
            <a:rect l="l" t="t" r="r" b="b"/>
            <a:pathLst>
              <a:path w="418782" h="57657">
                <a:moveTo>
                  <a:pt x="418782" y="25031"/>
                </a:moveTo>
                <a:lnTo>
                  <a:pt x="418338" y="0"/>
                </a:lnTo>
                <a:lnTo>
                  <a:pt x="414985" y="21234"/>
                </a:lnTo>
                <a:lnTo>
                  <a:pt x="411187" y="25031"/>
                </a:lnTo>
                <a:lnTo>
                  <a:pt x="0" y="57658"/>
                </a:lnTo>
                <a:lnTo>
                  <a:pt x="34861" y="57658"/>
                </a:lnTo>
                <a:lnTo>
                  <a:pt x="414985" y="28829"/>
                </a:lnTo>
                <a:lnTo>
                  <a:pt x="418782" y="25031"/>
                </a:lnTo>
                <a:close/>
              </a:path>
            </a:pathLst>
          </a:custGeom>
          <a:solidFill>
            <a:srgbClr val="211F20"/>
          </a:solidFill>
        </p:spPr>
        <p:txBody>
          <a:bodyPr wrap="square" lIns="0" tIns="0" rIns="0" bIns="0" rtlCol="0">
            <a:noAutofit/>
          </a:bodyPr>
          <a:lstStyle/>
          <a:p>
            <a:endParaRPr/>
          </a:p>
        </p:txBody>
      </p:sp>
      <p:sp>
        <p:nvSpPr>
          <p:cNvPr id="95" name="object 95"/>
          <p:cNvSpPr/>
          <p:nvPr/>
        </p:nvSpPr>
        <p:spPr>
          <a:xfrm>
            <a:off x="3935135" y="2010858"/>
            <a:ext cx="27927" cy="66814"/>
          </a:xfrm>
          <a:custGeom>
            <a:avLst/>
            <a:gdLst/>
            <a:ahLst/>
            <a:cxnLst/>
            <a:rect l="l" t="t" r="r" b="b"/>
            <a:pathLst>
              <a:path w="27927" h="66814">
                <a:moveTo>
                  <a:pt x="27927" y="62788"/>
                </a:moveTo>
                <a:lnTo>
                  <a:pt x="27927" y="0"/>
                </a:lnTo>
                <a:lnTo>
                  <a:pt x="0" y="4013"/>
                </a:lnTo>
                <a:lnTo>
                  <a:pt x="0" y="66814"/>
                </a:lnTo>
                <a:lnTo>
                  <a:pt x="27927" y="62788"/>
                </a:lnTo>
                <a:close/>
              </a:path>
            </a:pathLst>
          </a:custGeom>
          <a:solidFill>
            <a:srgbClr val="211F20"/>
          </a:solidFill>
        </p:spPr>
        <p:txBody>
          <a:bodyPr wrap="square" lIns="0" tIns="0" rIns="0" bIns="0" rtlCol="0">
            <a:noAutofit/>
          </a:bodyPr>
          <a:lstStyle/>
          <a:p>
            <a:endParaRPr/>
          </a:p>
        </p:txBody>
      </p:sp>
      <p:sp>
        <p:nvSpPr>
          <p:cNvPr id="96" name="object 96"/>
          <p:cNvSpPr/>
          <p:nvPr/>
        </p:nvSpPr>
        <p:spPr>
          <a:xfrm>
            <a:off x="4152793" y="2049063"/>
            <a:ext cx="234645" cy="468388"/>
          </a:xfrm>
          <a:custGeom>
            <a:avLst/>
            <a:gdLst/>
            <a:ahLst/>
            <a:cxnLst/>
            <a:rect l="l" t="t" r="r" b="b"/>
            <a:pathLst>
              <a:path w="234645" h="468388">
                <a:moveTo>
                  <a:pt x="0" y="233527"/>
                </a:moveTo>
                <a:lnTo>
                  <a:pt x="84467" y="233527"/>
                </a:lnTo>
                <a:lnTo>
                  <a:pt x="231063" y="229501"/>
                </a:lnTo>
                <a:lnTo>
                  <a:pt x="230174" y="464146"/>
                </a:lnTo>
                <a:lnTo>
                  <a:pt x="225920" y="467271"/>
                </a:lnTo>
                <a:lnTo>
                  <a:pt x="234416" y="468388"/>
                </a:lnTo>
                <a:lnTo>
                  <a:pt x="234645" y="0"/>
                </a:lnTo>
                <a:lnTo>
                  <a:pt x="231063" y="223481"/>
                </a:lnTo>
                <a:lnTo>
                  <a:pt x="0" y="233527"/>
                </a:lnTo>
                <a:close/>
              </a:path>
            </a:pathLst>
          </a:custGeom>
          <a:solidFill>
            <a:srgbClr val="211F20"/>
          </a:solidFill>
        </p:spPr>
        <p:txBody>
          <a:bodyPr wrap="square" lIns="0" tIns="0" rIns="0" bIns="0" rtlCol="0">
            <a:noAutofit/>
          </a:bodyPr>
          <a:lstStyle/>
          <a:p>
            <a:endParaRPr/>
          </a:p>
        </p:txBody>
      </p:sp>
      <p:sp>
        <p:nvSpPr>
          <p:cNvPr id="97" name="object 97"/>
          <p:cNvSpPr/>
          <p:nvPr/>
        </p:nvSpPr>
        <p:spPr>
          <a:xfrm>
            <a:off x="3969094" y="2419799"/>
            <a:ext cx="403364" cy="104813"/>
          </a:xfrm>
          <a:custGeom>
            <a:avLst/>
            <a:gdLst/>
            <a:ahLst/>
            <a:cxnLst/>
            <a:rect l="l" t="t" r="r" b="b"/>
            <a:pathLst>
              <a:path w="403364" h="104813">
                <a:moveTo>
                  <a:pt x="403364" y="97434"/>
                </a:moveTo>
                <a:lnTo>
                  <a:pt x="403148" y="0"/>
                </a:lnTo>
                <a:lnTo>
                  <a:pt x="399338" y="93637"/>
                </a:lnTo>
                <a:lnTo>
                  <a:pt x="0" y="100342"/>
                </a:lnTo>
                <a:lnTo>
                  <a:pt x="1117" y="104813"/>
                </a:lnTo>
                <a:lnTo>
                  <a:pt x="403364" y="97434"/>
                </a:lnTo>
                <a:close/>
              </a:path>
            </a:pathLst>
          </a:custGeom>
          <a:solidFill>
            <a:srgbClr val="211F20"/>
          </a:solidFill>
        </p:spPr>
        <p:txBody>
          <a:bodyPr wrap="square" lIns="0" tIns="0" rIns="0" bIns="0" rtlCol="0">
            <a:noAutofit/>
          </a:bodyPr>
          <a:lstStyle/>
          <a:p>
            <a:endParaRPr/>
          </a:p>
        </p:txBody>
      </p:sp>
      <p:sp>
        <p:nvSpPr>
          <p:cNvPr id="98" name="object 98"/>
          <p:cNvSpPr/>
          <p:nvPr/>
        </p:nvSpPr>
        <p:spPr>
          <a:xfrm>
            <a:off x="3934269" y="2293988"/>
            <a:ext cx="29654" cy="230847"/>
          </a:xfrm>
          <a:custGeom>
            <a:avLst/>
            <a:gdLst/>
            <a:ahLst/>
            <a:cxnLst/>
            <a:rect l="l" t="t" r="r" b="b"/>
            <a:pathLst>
              <a:path w="29654" h="230847">
                <a:moveTo>
                  <a:pt x="0" y="230847"/>
                </a:moveTo>
                <a:lnTo>
                  <a:pt x="29654" y="230847"/>
                </a:lnTo>
                <a:lnTo>
                  <a:pt x="29654" y="0"/>
                </a:lnTo>
                <a:lnTo>
                  <a:pt x="0" y="0"/>
                </a:lnTo>
                <a:lnTo>
                  <a:pt x="0" y="230847"/>
                </a:lnTo>
                <a:close/>
              </a:path>
            </a:pathLst>
          </a:custGeom>
          <a:solidFill>
            <a:srgbClr val="211F20"/>
          </a:solidFill>
        </p:spPr>
        <p:txBody>
          <a:bodyPr wrap="square" lIns="0" tIns="0" rIns="0" bIns="0" rtlCol="0">
            <a:noAutofit/>
          </a:bodyPr>
          <a:lstStyle/>
          <a:p>
            <a:endParaRPr/>
          </a:p>
        </p:txBody>
      </p:sp>
      <p:sp>
        <p:nvSpPr>
          <p:cNvPr id="99" name="object 99"/>
          <p:cNvSpPr/>
          <p:nvPr/>
        </p:nvSpPr>
        <p:spPr>
          <a:xfrm>
            <a:off x="4580962" y="2580707"/>
            <a:ext cx="35979" cy="162013"/>
          </a:xfrm>
          <a:custGeom>
            <a:avLst/>
            <a:gdLst/>
            <a:ahLst/>
            <a:cxnLst/>
            <a:rect l="l" t="t" r="r" b="b"/>
            <a:pathLst>
              <a:path w="35979" h="162013">
                <a:moveTo>
                  <a:pt x="32181" y="3797"/>
                </a:moveTo>
                <a:lnTo>
                  <a:pt x="32181" y="158203"/>
                </a:lnTo>
                <a:lnTo>
                  <a:pt x="0" y="160667"/>
                </a:lnTo>
                <a:lnTo>
                  <a:pt x="35979" y="162013"/>
                </a:lnTo>
                <a:lnTo>
                  <a:pt x="35979" y="0"/>
                </a:lnTo>
                <a:lnTo>
                  <a:pt x="3797" y="215"/>
                </a:lnTo>
                <a:lnTo>
                  <a:pt x="32181" y="3797"/>
                </a:lnTo>
                <a:close/>
              </a:path>
            </a:pathLst>
          </a:custGeom>
          <a:solidFill>
            <a:srgbClr val="211F20"/>
          </a:solidFill>
        </p:spPr>
        <p:txBody>
          <a:bodyPr wrap="square" lIns="0" tIns="0" rIns="0" bIns="0" rtlCol="0">
            <a:noAutofit/>
          </a:bodyPr>
          <a:lstStyle/>
          <a:p>
            <a:endParaRPr/>
          </a:p>
        </p:txBody>
      </p:sp>
      <p:sp>
        <p:nvSpPr>
          <p:cNvPr id="100" name="object 100"/>
          <p:cNvSpPr/>
          <p:nvPr/>
        </p:nvSpPr>
        <p:spPr>
          <a:xfrm>
            <a:off x="5312156" y="2600133"/>
            <a:ext cx="264807" cy="123583"/>
          </a:xfrm>
          <a:custGeom>
            <a:avLst/>
            <a:gdLst/>
            <a:ahLst/>
            <a:cxnLst/>
            <a:rect l="l" t="t" r="r" b="b"/>
            <a:pathLst>
              <a:path w="264807" h="123583">
                <a:moveTo>
                  <a:pt x="37312" y="115773"/>
                </a:moveTo>
                <a:lnTo>
                  <a:pt x="39331" y="10731"/>
                </a:lnTo>
                <a:lnTo>
                  <a:pt x="35521" y="6934"/>
                </a:lnTo>
                <a:lnTo>
                  <a:pt x="3124" y="4254"/>
                </a:lnTo>
                <a:lnTo>
                  <a:pt x="0" y="0"/>
                </a:lnTo>
                <a:lnTo>
                  <a:pt x="444" y="123583"/>
                </a:lnTo>
                <a:lnTo>
                  <a:pt x="264807" y="118224"/>
                </a:lnTo>
                <a:lnTo>
                  <a:pt x="37312" y="115773"/>
                </a:lnTo>
                <a:close/>
              </a:path>
            </a:pathLst>
          </a:custGeom>
          <a:solidFill>
            <a:srgbClr val="211F20"/>
          </a:solidFill>
        </p:spPr>
        <p:txBody>
          <a:bodyPr wrap="square" lIns="0" tIns="0" rIns="0" bIns="0" rtlCol="0">
            <a:noAutofit/>
          </a:bodyPr>
          <a:lstStyle/>
          <a:p>
            <a:endParaRPr/>
          </a:p>
        </p:txBody>
      </p:sp>
      <p:sp>
        <p:nvSpPr>
          <p:cNvPr id="101" name="object 101"/>
          <p:cNvSpPr/>
          <p:nvPr/>
        </p:nvSpPr>
        <p:spPr>
          <a:xfrm>
            <a:off x="3969090" y="2798814"/>
            <a:ext cx="418566" cy="471741"/>
          </a:xfrm>
          <a:custGeom>
            <a:avLst/>
            <a:gdLst/>
            <a:ahLst/>
            <a:cxnLst/>
            <a:rect l="l" t="t" r="r" b="b"/>
            <a:pathLst>
              <a:path w="418566" h="471741">
                <a:moveTo>
                  <a:pt x="410070" y="248716"/>
                </a:moveTo>
                <a:lnTo>
                  <a:pt x="413880" y="252285"/>
                </a:lnTo>
                <a:lnTo>
                  <a:pt x="418350" y="471741"/>
                </a:lnTo>
                <a:lnTo>
                  <a:pt x="418566" y="7366"/>
                </a:lnTo>
                <a:lnTo>
                  <a:pt x="0" y="0"/>
                </a:lnTo>
                <a:lnTo>
                  <a:pt x="85813" y="3797"/>
                </a:lnTo>
                <a:lnTo>
                  <a:pt x="414769" y="11163"/>
                </a:lnTo>
                <a:lnTo>
                  <a:pt x="413880" y="245808"/>
                </a:lnTo>
                <a:lnTo>
                  <a:pt x="410070" y="248716"/>
                </a:lnTo>
                <a:close/>
              </a:path>
            </a:pathLst>
          </a:custGeom>
          <a:solidFill>
            <a:srgbClr val="211F20"/>
          </a:solidFill>
        </p:spPr>
        <p:txBody>
          <a:bodyPr wrap="square" lIns="0" tIns="0" rIns="0" bIns="0" rtlCol="0">
            <a:noAutofit/>
          </a:bodyPr>
          <a:lstStyle/>
          <a:p>
            <a:endParaRPr/>
          </a:p>
        </p:txBody>
      </p:sp>
      <p:sp>
        <p:nvSpPr>
          <p:cNvPr id="102" name="object 102"/>
          <p:cNvSpPr/>
          <p:nvPr/>
        </p:nvSpPr>
        <p:spPr>
          <a:xfrm>
            <a:off x="3969097" y="2905632"/>
            <a:ext cx="403364" cy="143014"/>
          </a:xfrm>
          <a:custGeom>
            <a:avLst/>
            <a:gdLst/>
            <a:ahLst/>
            <a:cxnLst/>
            <a:rect l="l" t="t" r="r" b="b"/>
            <a:pathLst>
              <a:path w="403364" h="143014">
                <a:moveTo>
                  <a:pt x="134302" y="126250"/>
                </a:moveTo>
                <a:lnTo>
                  <a:pt x="248945" y="122453"/>
                </a:lnTo>
                <a:lnTo>
                  <a:pt x="261683" y="108813"/>
                </a:lnTo>
                <a:lnTo>
                  <a:pt x="256997" y="103238"/>
                </a:lnTo>
                <a:lnTo>
                  <a:pt x="269506" y="100330"/>
                </a:lnTo>
                <a:lnTo>
                  <a:pt x="271741" y="3797"/>
                </a:lnTo>
                <a:lnTo>
                  <a:pt x="399338" y="3797"/>
                </a:lnTo>
                <a:lnTo>
                  <a:pt x="399338" y="139217"/>
                </a:lnTo>
                <a:lnTo>
                  <a:pt x="215646" y="130060"/>
                </a:lnTo>
                <a:lnTo>
                  <a:pt x="137668" y="130060"/>
                </a:lnTo>
                <a:lnTo>
                  <a:pt x="403364" y="143014"/>
                </a:lnTo>
                <a:lnTo>
                  <a:pt x="403364" y="0"/>
                </a:lnTo>
                <a:lnTo>
                  <a:pt x="0" y="215"/>
                </a:lnTo>
                <a:lnTo>
                  <a:pt x="265709" y="3797"/>
                </a:lnTo>
                <a:lnTo>
                  <a:pt x="265709" y="89611"/>
                </a:lnTo>
                <a:lnTo>
                  <a:pt x="241122" y="111061"/>
                </a:lnTo>
                <a:lnTo>
                  <a:pt x="0" y="114858"/>
                </a:lnTo>
                <a:lnTo>
                  <a:pt x="242912" y="118656"/>
                </a:lnTo>
                <a:lnTo>
                  <a:pt x="0" y="122453"/>
                </a:lnTo>
                <a:lnTo>
                  <a:pt x="55194" y="126250"/>
                </a:lnTo>
                <a:lnTo>
                  <a:pt x="134302" y="126250"/>
                </a:lnTo>
                <a:close/>
              </a:path>
            </a:pathLst>
          </a:custGeom>
          <a:solidFill>
            <a:srgbClr val="211F20"/>
          </a:solidFill>
        </p:spPr>
        <p:txBody>
          <a:bodyPr wrap="square" lIns="0" tIns="0" rIns="0" bIns="0" rtlCol="0">
            <a:noAutofit/>
          </a:bodyPr>
          <a:lstStyle/>
          <a:p>
            <a:endParaRPr/>
          </a:p>
        </p:txBody>
      </p:sp>
      <p:sp>
        <p:nvSpPr>
          <p:cNvPr id="103" name="object 103"/>
          <p:cNvSpPr/>
          <p:nvPr/>
        </p:nvSpPr>
        <p:spPr>
          <a:xfrm>
            <a:off x="3934914" y="2798588"/>
            <a:ext cx="28371" cy="231063"/>
          </a:xfrm>
          <a:custGeom>
            <a:avLst/>
            <a:gdLst/>
            <a:ahLst/>
            <a:cxnLst/>
            <a:rect l="l" t="t" r="r" b="b"/>
            <a:pathLst>
              <a:path w="28371" h="231063">
                <a:moveTo>
                  <a:pt x="215" y="227037"/>
                </a:moveTo>
                <a:lnTo>
                  <a:pt x="28143" y="231063"/>
                </a:lnTo>
                <a:lnTo>
                  <a:pt x="28371" y="0"/>
                </a:lnTo>
                <a:lnTo>
                  <a:pt x="0" y="0"/>
                </a:lnTo>
                <a:lnTo>
                  <a:pt x="215" y="227037"/>
                </a:lnTo>
                <a:close/>
              </a:path>
            </a:pathLst>
          </a:custGeom>
          <a:solidFill>
            <a:srgbClr val="211F20"/>
          </a:solidFill>
        </p:spPr>
        <p:txBody>
          <a:bodyPr wrap="square" lIns="0" tIns="0" rIns="0" bIns="0" rtlCol="0">
            <a:noAutofit/>
          </a:bodyPr>
          <a:lstStyle/>
          <a:p>
            <a:endParaRPr/>
          </a:p>
        </p:txBody>
      </p:sp>
      <p:sp>
        <p:nvSpPr>
          <p:cNvPr id="104" name="object 104"/>
          <p:cNvSpPr/>
          <p:nvPr/>
        </p:nvSpPr>
        <p:spPr>
          <a:xfrm>
            <a:off x="4616938" y="3020038"/>
            <a:ext cx="408952" cy="252971"/>
          </a:xfrm>
          <a:custGeom>
            <a:avLst/>
            <a:gdLst/>
            <a:ahLst/>
            <a:cxnLst/>
            <a:rect l="l" t="t" r="r" b="b"/>
            <a:pathLst>
              <a:path w="408952" h="252971">
                <a:moveTo>
                  <a:pt x="281787" y="237553"/>
                </a:moveTo>
                <a:lnTo>
                  <a:pt x="235762" y="249174"/>
                </a:lnTo>
                <a:lnTo>
                  <a:pt x="175882" y="248958"/>
                </a:lnTo>
                <a:lnTo>
                  <a:pt x="137439" y="241579"/>
                </a:lnTo>
                <a:lnTo>
                  <a:pt x="103251" y="225933"/>
                </a:lnTo>
                <a:lnTo>
                  <a:pt x="72847" y="206717"/>
                </a:lnTo>
                <a:lnTo>
                  <a:pt x="49834" y="187490"/>
                </a:lnTo>
                <a:lnTo>
                  <a:pt x="27038" y="153085"/>
                </a:lnTo>
                <a:lnTo>
                  <a:pt x="7378" y="100114"/>
                </a:lnTo>
                <a:lnTo>
                  <a:pt x="3797" y="76873"/>
                </a:lnTo>
                <a:lnTo>
                  <a:pt x="3797" y="0"/>
                </a:lnTo>
                <a:lnTo>
                  <a:pt x="0" y="24587"/>
                </a:lnTo>
                <a:lnTo>
                  <a:pt x="0" y="80683"/>
                </a:lnTo>
                <a:lnTo>
                  <a:pt x="3568" y="103924"/>
                </a:lnTo>
                <a:lnTo>
                  <a:pt x="23241" y="156883"/>
                </a:lnTo>
                <a:lnTo>
                  <a:pt x="46037" y="191300"/>
                </a:lnTo>
                <a:lnTo>
                  <a:pt x="69049" y="210515"/>
                </a:lnTo>
                <a:lnTo>
                  <a:pt x="99225" y="229946"/>
                </a:lnTo>
                <a:lnTo>
                  <a:pt x="133642" y="245376"/>
                </a:lnTo>
                <a:lnTo>
                  <a:pt x="172072" y="252755"/>
                </a:lnTo>
                <a:lnTo>
                  <a:pt x="239776" y="252971"/>
                </a:lnTo>
                <a:lnTo>
                  <a:pt x="285597" y="241350"/>
                </a:lnTo>
                <a:lnTo>
                  <a:pt x="320903" y="223253"/>
                </a:lnTo>
                <a:lnTo>
                  <a:pt x="351739" y="200685"/>
                </a:lnTo>
                <a:lnTo>
                  <a:pt x="378561" y="166052"/>
                </a:lnTo>
                <a:lnTo>
                  <a:pt x="393534" y="135432"/>
                </a:lnTo>
                <a:lnTo>
                  <a:pt x="405371" y="101244"/>
                </a:lnTo>
                <a:lnTo>
                  <a:pt x="408952" y="27266"/>
                </a:lnTo>
                <a:lnTo>
                  <a:pt x="405155" y="3797"/>
                </a:lnTo>
                <a:lnTo>
                  <a:pt x="405155" y="31064"/>
                </a:lnTo>
                <a:lnTo>
                  <a:pt x="401574" y="97434"/>
                </a:lnTo>
                <a:lnTo>
                  <a:pt x="389737" y="131635"/>
                </a:lnTo>
                <a:lnTo>
                  <a:pt x="374764" y="162242"/>
                </a:lnTo>
                <a:lnTo>
                  <a:pt x="347941" y="196875"/>
                </a:lnTo>
                <a:lnTo>
                  <a:pt x="317106" y="219456"/>
                </a:lnTo>
                <a:lnTo>
                  <a:pt x="281787" y="237553"/>
                </a:lnTo>
                <a:close/>
              </a:path>
            </a:pathLst>
          </a:custGeom>
          <a:solidFill>
            <a:srgbClr val="211F20"/>
          </a:solidFill>
        </p:spPr>
        <p:txBody>
          <a:bodyPr wrap="square" lIns="0" tIns="0" rIns="0" bIns="0" rtlCol="0">
            <a:noAutofit/>
          </a:bodyPr>
          <a:lstStyle/>
          <a:p>
            <a:endParaRPr/>
          </a:p>
        </p:txBody>
      </p:sp>
      <p:sp>
        <p:nvSpPr>
          <p:cNvPr id="105" name="object 105"/>
          <p:cNvSpPr/>
          <p:nvPr/>
        </p:nvSpPr>
        <p:spPr>
          <a:xfrm>
            <a:off x="4768677" y="3073675"/>
            <a:ext cx="104355" cy="70624"/>
          </a:xfrm>
          <a:custGeom>
            <a:avLst/>
            <a:gdLst/>
            <a:ahLst/>
            <a:cxnLst/>
            <a:rect l="l" t="t" r="r" b="b"/>
            <a:pathLst>
              <a:path w="104355" h="70624">
                <a:moveTo>
                  <a:pt x="3797" y="27038"/>
                </a:moveTo>
                <a:lnTo>
                  <a:pt x="49606" y="3797"/>
                </a:lnTo>
                <a:lnTo>
                  <a:pt x="54749" y="3797"/>
                </a:lnTo>
                <a:lnTo>
                  <a:pt x="100558" y="27038"/>
                </a:lnTo>
                <a:lnTo>
                  <a:pt x="104355" y="70624"/>
                </a:lnTo>
                <a:lnTo>
                  <a:pt x="104355" y="23241"/>
                </a:lnTo>
                <a:lnTo>
                  <a:pt x="58546" y="0"/>
                </a:lnTo>
                <a:lnTo>
                  <a:pt x="45580" y="0"/>
                </a:lnTo>
                <a:lnTo>
                  <a:pt x="0" y="23241"/>
                </a:lnTo>
                <a:lnTo>
                  <a:pt x="1117" y="70624"/>
                </a:lnTo>
                <a:lnTo>
                  <a:pt x="3797" y="27038"/>
                </a:lnTo>
                <a:close/>
              </a:path>
            </a:pathLst>
          </a:custGeom>
          <a:solidFill>
            <a:srgbClr val="211F20"/>
          </a:solidFill>
        </p:spPr>
        <p:txBody>
          <a:bodyPr wrap="square" lIns="0" tIns="0" rIns="0" bIns="0" rtlCol="0">
            <a:noAutofit/>
          </a:bodyPr>
          <a:lstStyle/>
          <a:p>
            <a:endParaRPr/>
          </a:p>
        </p:txBody>
      </p:sp>
      <p:sp>
        <p:nvSpPr>
          <p:cNvPr id="106" name="object 106"/>
          <p:cNvSpPr/>
          <p:nvPr/>
        </p:nvSpPr>
        <p:spPr>
          <a:xfrm>
            <a:off x="3969101" y="3246189"/>
            <a:ext cx="105244" cy="7607"/>
          </a:xfrm>
          <a:custGeom>
            <a:avLst/>
            <a:gdLst/>
            <a:ahLst/>
            <a:cxnLst/>
            <a:rect l="l" t="t" r="r" b="b"/>
            <a:pathLst>
              <a:path w="105244" h="7607">
                <a:moveTo>
                  <a:pt x="0" y="4254"/>
                </a:moveTo>
                <a:lnTo>
                  <a:pt x="47599" y="7607"/>
                </a:lnTo>
                <a:lnTo>
                  <a:pt x="105244" y="7607"/>
                </a:lnTo>
                <a:lnTo>
                  <a:pt x="1104" y="0"/>
                </a:lnTo>
                <a:lnTo>
                  <a:pt x="0" y="4254"/>
                </a:lnTo>
                <a:close/>
              </a:path>
            </a:pathLst>
          </a:custGeom>
          <a:solidFill>
            <a:srgbClr val="211F20"/>
          </a:solidFill>
        </p:spPr>
        <p:txBody>
          <a:bodyPr wrap="square" lIns="0" tIns="0" rIns="0" bIns="0" rtlCol="0">
            <a:noAutofit/>
          </a:bodyPr>
          <a:lstStyle/>
          <a:p>
            <a:endParaRPr/>
          </a:p>
        </p:txBody>
      </p:sp>
      <p:sp>
        <p:nvSpPr>
          <p:cNvPr id="107" name="object 107"/>
          <p:cNvSpPr/>
          <p:nvPr/>
        </p:nvSpPr>
        <p:spPr>
          <a:xfrm>
            <a:off x="3969099" y="3261399"/>
            <a:ext cx="418782" cy="43561"/>
          </a:xfrm>
          <a:custGeom>
            <a:avLst/>
            <a:gdLst/>
            <a:ahLst/>
            <a:cxnLst/>
            <a:rect l="l" t="t" r="r" b="b"/>
            <a:pathLst>
              <a:path w="418782" h="43561">
                <a:moveTo>
                  <a:pt x="414985" y="14744"/>
                </a:moveTo>
                <a:lnTo>
                  <a:pt x="208051" y="0"/>
                </a:lnTo>
                <a:lnTo>
                  <a:pt x="0" y="0"/>
                </a:lnTo>
                <a:lnTo>
                  <a:pt x="204254" y="3784"/>
                </a:lnTo>
                <a:lnTo>
                  <a:pt x="399338" y="18986"/>
                </a:lnTo>
                <a:lnTo>
                  <a:pt x="403136" y="43560"/>
                </a:lnTo>
                <a:lnTo>
                  <a:pt x="405828" y="18541"/>
                </a:lnTo>
                <a:lnTo>
                  <a:pt x="410730" y="18097"/>
                </a:lnTo>
                <a:lnTo>
                  <a:pt x="414985" y="22339"/>
                </a:lnTo>
                <a:lnTo>
                  <a:pt x="418337" y="43560"/>
                </a:lnTo>
                <a:lnTo>
                  <a:pt x="418782" y="18541"/>
                </a:lnTo>
                <a:lnTo>
                  <a:pt x="414985" y="14744"/>
                </a:lnTo>
                <a:close/>
              </a:path>
            </a:pathLst>
          </a:custGeom>
          <a:solidFill>
            <a:srgbClr val="211F20"/>
          </a:solidFill>
        </p:spPr>
        <p:txBody>
          <a:bodyPr wrap="square" lIns="0" tIns="0" rIns="0" bIns="0" rtlCol="0">
            <a:noAutofit/>
          </a:bodyPr>
          <a:lstStyle/>
          <a:p>
            <a:endParaRPr/>
          </a:p>
        </p:txBody>
      </p:sp>
      <p:sp>
        <p:nvSpPr>
          <p:cNvPr id="108" name="object 108"/>
          <p:cNvSpPr/>
          <p:nvPr/>
        </p:nvSpPr>
        <p:spPr>
          <a:xfrm>
            <a:off x="3934907" y="3245980"/>
            <a:ext cx="29502" cy="63906"/>
          </a:xfrm>
          <a:custGeom>
            <a:avLst/>
            <a:gdLst/>
            <a:ahLst/>
            <a:cxnLst/>
            <a:rect l="l" t="t" r="r" b="b"/>
            <a:pathLst>
              <a:path w="29502" h="63906">
                <a:moveTo>
                  <a:pt x="29502" y="63906"/>
                </a:moveTo>
                <a:lnTo>
                  <a:pt x="28371" y="0"/>
                </a:lnTo>
                <a:lnTo>
                  <a:pt x="0" y="0"/>
                </a:lnTo>
                <a:lnTo>
                  <a:pt x="0" y="62560"/>
                </a:lnTo>
                <a:lnTo>
                  <a:pt x="29502" y="63906"/>
                </a:lnTo>
                <a:close/>
              </a:path>
            </a:pathLst>
          </a:custGeom>
          <a:solidFill>
            <a:srgbClr val="211F20"/>
          </a:solidFill>
        </p:spPr>
        <p:txBody>
          <a:bodyPr wrap="square" lIns="0" tIns="0" rIns="0" bIns="0" rtlCol="0">
            <a:noAutofit/>
          </a:bodyPr>
          <a:lstStyle/>
          <a:p>
            <a:endParaRPr/>
          </a:p>
        </p:txBody>
      </p:sp>
      <p:sp>
        <p:nvSpPr>
          <p:cNvPr id="109" name="object 109"/>
          <p:cNvSpPr/>
          <p:nvPr/>
        </p:nvSpPr>
        <p:spPr>
          <a:xfrm>
            <a:off x="3964402" y="3309885"/>
            <a:ext cx="423252" cy="36880"/>
          </a:xfrm>
          <a:custGeom>
            <a:avLst/>
            <a:gdLst/>
            <a:ahLst/>
            <a:cxnLst/>
            <a:rect l="l" t="t" r="r" b="b"/>
            <a:pathLst>
              <a:path w="423252" h="36880">
                <a:moveTo>
                  <a:pt x="1346" y="2235"/>
                </a:moveTo>
                <a:lnTo>
                  <a:pt x="423252" y="36880"/>
                </a:lnTo>
                <a:lnTo>
                  <a:pt x="423252" y="889"/>
                </a:lnTo>
                <a:lnTo>
                  <a:pt x="0" y="0"/>
                </a:lnTo>
                <a:lnTo>
                  <a:pt x="1346" y="2235"/>
                </a:lnTo>
                <a:close/>
              </a:path>
            </a:pathLst>
          </a:custGeom>
          <a:solidFill>
            <a:srgbClr val="211F20"/>
          </a:solidFill>
        </p:spPr>
        <p:txBody>
          <a:bodyPr wrap="square" lIns="0" tIns="0" rIns="0" bIns="0" rtlCol="0">
            <a:noAutofit/>
          </a:bodyPr>
          <a:lstStyle/>
          <a:p>
            <a:endParaRPr/>
          </a:p>
        </p:txBody>
      </p:sp>
      <p:sp>
        <p:nvSpPr>
          <p:cNvPr id="110" name="object 110"/>
          <p:cNvSpPr/>
          <p:nvPr/>
        </p:nvSpPr>
        <p:spPr>
          <a:xfrm>
            <a:off x="4087760" y="1980457"/>
            <a:ext cx="296100" cy="24358"/>
          </a:xfrm>
          <a:custGeom>
            <a:avLst/>
            <a:gdLst/>
            <a:ahLst/>
            <a:cxnLst/>
            <a:rect l="l" t="t" r="r" b="b"/>
            <a:pathLst>
              <a:path w="296100" h="24358">
                <a:moveTo>
                  <a:pt x="296100" y="24358"/>
                </a:moveTo>
                <a:lnTo>
                  <a:pt x="296100" y="0"/>
                </a:lnTo>
                <a:lnTo>
                  <a:pt x="264134" y="0"/>
                </a:lnTo>
                <a:lnTo>
                  <a:pt x="0" y="23012"/>
                </a:lnTo>
                <a:lnTo>
                  <a:pt x="296100" y="24358"/>
                </a:lnTo>
                <a:close/>
              </a:path>
            </a:pathLst>
          </a:custGeom>
          <a:solidFill>
            <a:srgbClr val="FDFDFD"/>
          </a:solidFill>
        </p:spPr>
        <p:txBody>
          <a:bodyPr wrap="square" lIns="0" tIns="0" rIns="0" bIns="0" rtlCol="0">
            <a:noAutofit/>
          </a:bodyPr>
          <a:lstStyle/>
          <a:p>
            <a:endParaRPr/>
          </a:p>
        </p:txBody>
      </p:sp>
      <p:sp>
        <p:nvSpPr>
          <p:cNvPr id="111" name="object 111"/>
          <p:cNvSpPr/>
          <p:nvPr/>
        </p:nvSpPr>
        <p:spPr>
          <a:xfrm>
            <a:off x="3938920" y="2014653"/>
            <a:ext cx="20345" cy="59220"/>
          </a:xfrm>
          <a:custGeom>
            <a:avLst/>
            <a:gdLst/>
            <a:ahLst/>
            <a:cxnLst/>
            <a:rect l="l" t="t" r="r" b="b"/>
            <a:pathLst>
              <a:path w="20345" h="59220">
                <a:moveTo>
                  <a:pt x="20345" y="55194"/>
                </a:moveTo>
                <a:lnTo>
                  <a:pt x="20345" y="0"/>
                </a:lnTo>
                <a:lnTo>
                  <a:pt x="0" y="4025"/>
                </a:lnTo>
                <a:lnTo>
                  <a:pt x="0" y="59220"/>
                </a:lnTo>
                <a:lnTo>
                  <a:pt x="20345" y="55194"/>
                </a:lnTo>
                <a:close/>
              </a:path>
            </a:pathLst>
          </a:custGeom>
          <a:solidFill>
            <a:srgbClr val="FDFDFD"/>
          </a:solidFill>
        </p:spPr>
        <p:txBody>
          <a:bodyPr wrap="square" lIns="0" tIns="0" rIns="0" bIns="0" rtlCol="0">
            <a:noAutofit/>
          </a:bodyPr>
          <a:lstStyle/>
          <a:p>
            <a:endParaRPr/>
          </a:p>
        </p:txBody>
      </p:sp>
      <p:sp>
        <p:nvSpPr>
          <p:cNvPr id="112" name="object 112"/>
          <p:cNvSpPr/>
          <p:nvPr/>
        </p:nvSpPr>
        <p:spPr>
          <a:xfrm>
            <a:off x="3938066" y="2297785"/>
            <a:ext cx="22059" cy="223240"/>
          </a:xfrm>
          <a:custGeom>
            <a:avLst/>
            <a:gdLst/>
            <a:ahLst/>
            <a:cxnLst/>
            <a:rect l="l" t="t" r="r" b="b"/>
            <a:pathLst>
              <a:path w="22059" h="223240">
                <a:moveTo>
                  <a:pt x="0" y="223240"/>
                </a:moveTo>
                <a:lnTo>
                  <a:pt x="22059" y="223240"/>
                </a:lnTo>
                <a:lnTo>
                  <a:pt x="22059" y="0"/>
                </a:lnTo>
                <a:lnTo>
                  <a:pt x="0" y="0"/>
                </a:lnTo>
                <a:lnTo>
                  <a:pt x="0" y="223240"/>
                </a:lnTo>
                <a:close/>
              </a:path>
            </a:pathLst>
          </a:custGeom>
          <a:solidFill>
            <a:srgbClr val="FDFDFD"/>
          </a:solidFill>
        </p:spPr>
        <p:txBody>
          <a:bodyPr wrap="square" lIns="0" tIns="0" rIns="0" bIns="0" rtlCol="0">
            <a:noAutofit/>
          </a:bodyPr>
          <a:lstStyle/>
          <a:p>
            <a:endParaRPr/>
          </a:p>
        </p:txBody>
      </p:sp>
      <p:sp>
        <p:nvSpPr>
          <p:cNvPr id="113" name="object 113"/>
          <p:cNvSpPr/>
          <p:nvPr/>
        </p:nvSpPr>
        <p:spPr>
          <a:xfrm>
            <a:off x="5315059" y="2610872"/>
            <a:ext cx="32626" cy="101231"/>
          </a:xfrm>
          <a:custGeom>
            <a:avLst/>
            <a:gdLst/>
            <a:ahLst/>
            <a:cxnLst/>
            <a:rect l="l" t="t" r="r" b="b"/>
            <a:pathLst>
              <a:path w="32626" h="101231">
                <a:moveTo>
                  <a:pt x="32626" y="3797"/>
                </a:moveTo>
                <a:lnTo>
                  <a:pt x="28600" y="0"/>
                </a:lnTo>
                <a:lnTo>
                  <a:pt x="0" y="444"/>
                </a:lnTo>
                <a:lnTo>
                  <a:pt x="0" y="101231"/>
                </a:lnTo>
                <a:lnTo>
                  <a:pt x="28168" y="101231"/>
                </a:lnTo>
                <a:lnTo>
                  <a:pt x="32410" y="93852"/>
                </a:lnTo>
                <a:lnTo>
                  <a:pt x="32626" y="3797"/>
                </a:lnTo>
                <a:close/>
              </a:path>
            </a:pathLst>
          </a:custGeom>
          <a:solidFill>
            <a:srgbClr val="FDFDFD"/>
          </a:solidFill>
        </p:spPr>
        <p:txBody>
          <a:bodyPr wrap="square" lIns="0" tIns="0" rIns="0" bIns="0" rtlCol="0">
            <a:noAutofit/>
          </a:bodyPr>
          <a:lstStyle/>
          <a:p>
            <a:endParaRPr/>
          </a:p>
        </p:txBody>
      </p:sp>
      <p:sp>
        <p:nvSpPr>
          <p:cNvPr id="114" name="object 114"/>
          <p:cNvSpPr/>
          <p:nvPr/>
        </p:nvSpPr>
        <p:spPr>
          <a:xfrm>
            <a:off x="3938710" y="2802387"/>
            <a:ext cx="20777" cy="223469"/>
          </a:xfrm>
          <a:custGeom>
            <a:avLst/>
            <a:gdLst/>
            <a:ahLst/>
            <a:cxnLst/>
            <a:rect l="l" t="t" r="r" b="b"/>
            <a:pathLst>
              <a:path w="20777" h="223469">
                <a:moveTo>
                  <a:pt x="215" y="219443"/>
                </a:moveTo>
                <a:lnTo>
                  <a:pt x="20561" y="223469"/>
                </a:lnTo>
                <a:lnTo>
                  <a:pt x="20777" y="0"/>
                </a:lnTo>
                <a:lnTo>
                  <a:pt x="0" y="0"/>
                </a:lnTo>
                <a:lnTo>
                  <a:pt x="215" y="219443"/>
                </a:lnTo>
                <a:close/>
              </a:path>
            </a:pathLst>
          </a:custGeom>
          <a:solidFill>
            <a:srgbClr val="FDFDFD"/>
          </a:solidFill>
        </p:spPr>
        <p:txBody>
          <a:bodyPr wrap="square" lIns="0" tIns="0" rIns="0" bIns="0" rtlCol="0">
            <a:noAutofit/>
          </a:bodyPr>
          <a:lstStyle/>
          <a:p>
            <a:endParaRPr/>
          </a:p>
        </p:txBody>
      </p:sp>
      <p:sp>
        <p:nvSpPr>
          <p:cNvPr id="115" name="object 115"/>
          <p:cNvSpPr/>
          <p:nvPr/>
        </p:nvSpPr>
        <p:spPr>
          <a:xfrm>
            <a:off x="3949096" y="3249764"/>
            <a:ext cx="0" cy="54978"/>
          </a:xfrm>
          <a:custGeom>
            <a:avLst/>
            <a:gdLst/>
            <a:ahLst/>
            <a:cxnLst/>
            <a:rect l="l" t="t" r="r" b="b"/>
            <a:pathLst>
              <a:path h="54978">
                <a:moveTo>
                  <a:pt x="0" y="0"/>
                </a:moveTo>
                <a:lnTo>
                  <a:pt x="0" y="54978"/>
                </a:lnTo>
              </a:path>
            </a:pathLst>
          </a:custGeom>
          <a:ln w="22059">
            <a:solidFill>
              <a:srgbClr val="FDFDFD"/>
            </a:solidFill>
          </a:ln>
        </p:spPr>
        <p:txBody>
          <a:bodyPr wrap="square" lIns="0" tIns="0" rIns="0" bIns="0" rtlCol="0">
            <a:noAutofit/>
          </a:bodyPr>
          <a:lstStyle/>
          <a:p>
            <a:endParaRPr/>
          </a:p>
        </p:txBody>
      </p:sp>
      <p:sp>
        <p:nvSpPr>
          <p:cNvPr id="116" name="object 116"/>
          <p:cNvSpPr/>
          <p:nvPr/>
        </p:nvSpPr>
        <p:spPr>
          <a:xfrm>
            <a:off x="4060944" y="3314799"/>
            <a:ext cx="322922" cy="28155"/>
          </a:xfrm>
          <a:custGeom>
            <a:avLst/>
            <a:gdLst/>
            <a:ahLst/>
            <a:cxnLst/>
            <a:rect l="l" t="t" r="r" b="b"/>
            <a:pathLst>
              <a:path w="322922" h="28155">
                <a:moveTo>
                  <a:pt x="0" y="0"/>
                </a:moveTo>
                <a:lnTo>
                  <a:pt x="322922" y="28155"/>
                </a:lnTo>
                <a:lnTo>
                  <a:pt x="322922" y="0"/>
                </a:lnTo>
                <a:lnTo>
                  <a:pt x="0" y="0"/>
                </a:lnTo>
                <a:close/>
              </a:path>
            </a:pathLst>
          </a:custGeom>
          <a:solidFill>
            <a:srgbClr val="FDFDFD"/>
          </a:solidFill>
        </p:spPr>
        <p:txBody>
          <a:bodyPr wrap="square" lIns="0" tIns="0" rIns="0" bIns="0" rtlCol="0">
            <a:noAutofit/>
          </a:bodyPr>
          <a:lstStyle/>
          <a:p>
            <a:endParaRPr/>
          </a:p>
        </p:txBody>
      </p:sp>
      <p:sp>
        <p:nvSpPr>
          <p:cNvPr id="117" name="object 117"/>
          <p:cNvSpPr/>
          <p:nvPr/>
        </p:nvSpPr>
        <p:spPr>
          <a:xfrm>
            <a:off x="6821690" y="1884149"/>
            <a:ext cx="40233" cy="89382"/>
          </a:xfrm>
          <a:custGeom>
            <a:avLst/>
            <a:gdLst/>
            <a:ahLst/>
            <a:cxnLst/>
            <a:rect l="l" t="t" r="r" b="b"/>
            <a:pathLst>
              <a:path w="40233" h="89382">
                <a:moveTo>
                  <a:pt x="40233" y="89382"/>
                </a:moveTo>
                <a:lnTo>
                  <a:pt x="20116" y="0"/>
                </a:lnTo>
                <a:lnTo>
                  <a:pt x="0" y="89382"/>
                </a:lnTo>
                <a:lnTo>
                  <a:pt x="40233" y="89382"/>
                </a:lnTo>
                <a:close/>
              </a:path>
            </a:pathLst>
          </a:custGeom>
          <a:solidFill>
            <a:srgbClr val="211F20"/>
          </a:solidFill>
        </p:spPr>
        <p:txBody>
          <a:bodyPr wrap="square" lIns="0" tIns="0" rIns="0" bIns="0" rtlCol="0">
            <a:noAutofit/>
          </a:bodyPr>
          <a:lstStyle/>
          <a:p>
            <a:endParaRPr/>
          </a:p>
        </p:txBody>
      </p:sp>
      <p:sp>
        <p:nvSpPr>
          <p:cNvPr id="118" name="object 118"/>
          <p:cNvSpPr/>
          <p:nvPr/>
        </p:nvSpPr>
        <p:spPr>
          <a:xfrm>
            <a:off x="6841810" y="1884141"/>
            <a:ext cx="0" cy="842472"/>
          </a:xfrm>
          <a:custGeom>
            <a:avLst/>
            <a:gdLst/>
            <a:ahLst/>
            <a:cxnLst/>
            <a:rect l="l" t="t" r="r" b="b"/>
            <a:pathLst>
              <a:path h="842472">
                <a:moveTo>
                  <a:pt x="0" y="0"/>
                </a:moveTo>
                <a:lnTo>
                  <a:pt x="0" y="842472"/>
                </a:lnTo>
              </a:path>
            </a:pathLst>
          </a:custGeom>
          <a:ln w="3937">
            <a:solidFill>
              <a:srgbClr val="211F20"/>
            </a:solidFill>
          </a:ln>
        </p:spPr>
        <p:txBody>
          <a:bodyPr wrap="square" lIns="0" tIns="0" rIns="0" bIns="0" rtlCol="0">
            <a:noAutofit/>
          </a:bodyPr>
          <a:lstStyle/>
          <a:p>
            <a:endParaRPr/>
          </a:p>
        </p:txBody>
      </p:sp>
      <p:sp>
        <p:nvSpPr>
          <p:cNvPr id="119" name="object 119"/>
          <p:cNvSpPr/>
          <p:nvPr/>
        </p:nvSpPr>
        <p:spPr>
          <a:xfrm>
            <a:off x="5552271" y="1884146"/>
            <a:ext cx="1289545" cy="0"/>
          </a:xfrm>
          <a:custGeom>
            <a:avLst/>
            <a:gdLst/>
            <a:ahLst/>
            <a:cxnLst/>
            <a:rect l="l" t="t" r="r" b="b"/>
            <a:pathLst>
              <a:path w="1289545">
                <a:moveTo>
                  <a:pt x="0" y="0"/>
                </a:moveTo>
                <a:lnTo>
                  <a:pt x="1289545" y="0"/>
                </a:lnTo>
              </a:path>
            </a:pathLst>
          </a:custGeom>
          <a:ln w="3937">
            <a:solidFill>
              <a:srgbClr val="211F20"/>
            </a:solidFill>
          </a:ln>
        </p:spPr>
        <p:txBody>
          <a:bodyPr wrap="square" lIns="0" tIns="0" rIns="0" bIns="0" rtlCol="0">
            <a:noAutofit/>
          </a:bodyPr>
          <a:lstStyle/>
          <a:p>
            <a:endParaRPr/>
          </a:p>
        </p:txBody>
      </p:sp>
      <p:sp>
        <p:nvSpPr>
          <p:cNvPr id="120" name="object 120"/>
          <p:cNvSpPr/>
          <p:nvPr/>
        </p:nvSpPr>
        <p:spPr>
          <a:xfrm>
            <a:off x="6821697" y="3679059"/>
            <a:ext cx="40233" cy="89382"/>
          </a:xfrm>
          <a:custGeom>
            <a:avLst/>
            <a:gdLst/>
            <a:ahLst/>
            <a:cxnLst/>
            <a:rect l="l" t="t" r="r" b="b"/>
            <a:pathLst>
              <a:path w="40233" h="89382">
                <a:moveTo>
                  <a:pt x="0" y="0"/>
                </a:moveTo>
                <a:lnTo>
                  <a:pt x="20116" y="89382"/>
                </a:lnTo>
                <a:lnTo>
                  <a:pt x="40233" y="0"/>
                </a:lnTo>
                <a:lnTo>
                  <a:pt x="0" y="0"/>
                </a:lnTo>
                <a:close/>
              </a:path>
            </a:pathLst>
          </a:custGeom>
          <a:solidFill>
            <a:srgbClr val="211F20"/>
          </a:solidFill>
        </p:spPr>
        <p:txBody>
          <a:bodyPr wrap="square" lIns="0" tIns="0" rIns="0" bIns="0" rtlCol="0">
            <a:noAutofit/>
          </a:bodyPr>
          <a:lstStyle/>
          <a:p>
            <a:endParaRPr/>
          </a:p>
        </p:txBody>
      </p:sp>
      <p:sp>
        <p:nvSpPr>
          <p:cNvPr id="121" name="object 121"/>
          <p:cNvSpPr/>
          <p:nvPr/>
        </p:nvSpPr>
        <p:spPr>
          <a:xfrm>
            <a:off x="6841810" y="2865399"/>
            <a:ext cx="0" cy="903041"/>
          </a:xfrm>
          <a:custGeom>
            <a:avLst/>
            <a:gdLst/>
            <a:ahLst/>
            <a:cxnLst/>
            <a:rect l="l" t="t" r="r" b="b"/>
            <a:pathLst>
              <a:path h="903041">
                <a:moveTo>
                  <a:pt x="0" y="0"/>
                </a:moveTo>
                <a:lnTo>
                  <a:pt x="0" y="903041"/>
                </a:lnTo>
              </a:path>
            </a:pathLst>
          </a:custGeom>
          <a:ln w="3937">
            <a:solidFill>
              <a:srgbClr val="211F20"/>
            </a:solidFill>
          </a:ln>
        </p:spPr>
        <p:txBody>
          <a:bodyPr wrap="square" lIns="0" tIns="0" rIns="0" bIns="0" rtlCol="0">
            <a:noAutofit/>
          </a:bodyPr>
          <a:lstStyle/>
          <a:p>
            <a:endParaRPr/>
          </a:p>
        </p:txBody>
      </p:sp>
      <p:sp>
        <p:nvSpPr>
          <p:cNvPr id="122" name="object 122"/>
          <p:cNvSpPr/>
          <p:nvPr/>
        </p:nvSpPr>
        <p:spPr>
          <a:xfrm>
            <a:off x="5576970" y="3768440"/>
            <a:ext cx="1264843" cy="0"/>
          </a:xfrm>
          <a:custGeom>
            <a:avLst/>
            <a:gdLst/>
            <a:ahLst/>
            <a:cxnLst/>
            <a:rect l="l" t="t" r="r" b="b"/>
            <a:pathLst>
              <a:path w="1264843">
                <a:moveTo>
                  <a:pt x="1264843" y="0"/>
                </a:moveTo>
                <a:lnTo>
                  <a:pt x="0" y="0"/>
                </a:lnTo>
              </a:path>
            </a:pathLst>
          </a:custGeom>
          <a:ln w="3937">
            <a:solidFill>
              <a:srgbClr val="211F20"/>
            </a:solidFill>
          </a:ln>
        </p:spPr>
        <p:txBody>
          <a:bodyPr wrap="square" lIns="0" tIns="0" rIns="0" bIns="0" rtlCol="0">
            <a:noAutofit/>
          </a:bodyPr>
          <a:lstStyle/>
          <a:p>
            <a:endParaRPr/>
          </a:p>
        </p:txBody>
      </p:sp>
      <p:sp>
        <p:nvSpPr>
          <p:cNvPr id="123" name="object 123"/>
          <p:cNvSpPr/>
          <p:nvPr/>
        </p:nvSpPr>
        <p:spPr>
          <a:xfrm>
            <a:off x="3854902" y="3439496"/>
            <a:ext cx="0" cy="328942"/>
          </a:xfrm>
          <a:custGeom>
            <a:avLst/>
            <a:gdLst/>
            <a:ahLst/>
            <a:cxnLst/>
            <a:rect l="l" t="t" r="r" b="b"/>
            <a:pathLst>
              <a:path h="328942">
                <a:moveTo>
                  <a:pt x="0" y="0"/>
                </a:moveTo>
                <a:lnTo>
                  <a:pt x="0" y="328942"/>
                </a:lnTo>
              </a:path>
            </a:pathLst>
          </a:custGeom>
          <a:ln w="3937">
            <a:solidFill>
              <a:srgbClr val="211F20"/>
            </a:solidFill>
          </a:ln>
        </p:spPr>
        <p:txBody>
          <a:bodyPr wrap="square" lIns="0" tIns="0" rIns="0" bIns="0" rtlCol="0">
            <a:noAutofit/>
          </a:bodyPr>
          <a:lstStyle/>
          <a:p>
            <a:endParaRPr/>
          </a:p>
        </p:txBody>
      </p:sp>
      <p:sp>
        <p:nvSpPr>
          <p:cNvPr id="124" name="object 124"/>
          <p:cNvSpPr/>
          <p:nvPr/>
        </p:nvSpPr>
        <p:spPr>
          <a:xfrm>
            <a:off x="3854902" y="3439496"/>
            <a:ext cx="0" cy="775220"/>
          </a:xfrm>
          <a:custGeom>
            <a:avLst/>
            <a:gdLst/>
            <a:ahLst/>
            <a:cxnLst/>
            <a:rect l="l" t="t" r="r" b="b"/>
            <a:pathLst>
              <a:path h="775220">
                <a:moveTo>
                  <a:pt x="0" y="0"/>
                </a:moveTo>
                <a:lnTo>
                  <a:pt x="0" y="775220"/>
                </a:lnTo>
              </a:path>
            </a:pathLst>
          </a:custGeom>
          <a:ln w="3937">
            <a:solidFill>
              <a:srgbClr val="211F20"/>
            </a:solidFill>
          </a:ln>
        </p:spPr>
        <p:txBody>
          <a:bodyPr wrap="square" lIns="0" tIns="0" rIns="0" bIns="0" rtlCol="0">
            <a:noAutofit/>
          </a:bodyPr>
          <a:lstStyle/>
          <a:p>
            <a:endParaRPr/>
          </a:p>
        </p:txBody>
      </p:sp>
      <p:sp>
        <p:nvSpPr>
          <p:cNvPr id="125" name="object 125"/>
          <p:cNvSpPr/>
          <p:nvPr/>
        </p:nvSpPr>
        <p:spPr>
          <a:xfrm>
            <a:off x="6251850" y="3439495"/>
            <a:ext cx="0" cy="775220"/>
          </a:xfrm>
          <a:custGeom>
            <a:avLst/>
            <a:gdLst/>
            <a:ahLst/>
            <a:cxnLst/>
            <a:rect l="l" t="t" r="r" b="b"/>
            <a:pathLst>
              <a:path h="775220">
                <a:moveTo>
                  <a:pt x="0" y="775220"/>
                </a:moveTo>
                <a:lnTo>
                  <a:pt x="0" y="0"/>
                </a:lnTo>
              </a:path>
            </a:pathLst>
          </a:custGeom>
          <a:ln w="3937">
            <a:solidFill>
              <a:srgbClr val="211F20"/>
            </a:solidFill>
          </a:ln>
        </p:spPr>
        <p:txBody>
          <a:bodyPr wrap="square" lIns="0" tIns="0" rIns="0" bIns="0" rtlCol="0">
            <a:noAutofit/>
          </a:bodyPr>
          <a:lstStyle/>
          <a:p>
            <a:endParaRPr/>
          </a:p>
        </p:txBody>
      </p:sp>
      <p:sp>
        <p:nvSpPr>
          <p:cNvPr id="126" name="object 126"/>
          <p:cNvSpPr/>
          <p:nvPr/>
        </p:nvSpPr>
        <p:spPr>
          <a:xfrm>
            <a:off x="3854897" y="4194606"/>
            <a:ext cx="89395" cy="40220"/>
          </a:xfrm>
          <a:custGeom>
            <a:avLst/>
            <a:gdLst/>
            <a:ahLst/>
            <a:cxnLst/>
            <a:rect l="l" t="t" r="r" b="b"/>
            <a:pathLst>
              <a:path w="89395" h="40220">
                <a:moveTo>
                  <a:pt x="89395" y="0"/>
                </a:moveTo>
                <a:lnTo>
                  <a:pt x="0" y="20116"/>
                </a:lnTo>
                <a:lnTo>
                  <a:pt x="89395" y="40220"/>
                </a:lnTo>
                <a:lnTo>
                  <a:pt x="89395" y="0"/>
                </a:lnTo>
                <a:close/>
              </a:path>
            </a:pathLst>
          </a:custGeom>
          <a:solidFill>
            <a:srgbClr val="211F20"/>
          </a:solidFill>
        </p:spPr>
        <p:txBody>
          <a:bodyPr wrap="square" lIns="0" tIns="0" rIns="0" bIns="0" rtlCol="0">
            <a:noAutofit/>
          </a:bodyPr>
          <a:lstStyle/>
          <a:p>
            <a:endParaRPr/>
          </a:p>
        </p:txBody>
      </p:sp>
      <p:sp>
        <p:nvSpPr>
          <p:cNvPr id="127" name="object 127"/>
          <p:cNvSpPr/>
          <p:nvPr/>
        </p:nvSpPr>
        <p:spPr>
          <a:xfrm>
            <a:off x="5230583" y="4214719"/>
            <a:ext cx="1021266" cy="0"/>
          </a:xfrm>
          <a:custGeom>
            <a:avLst/>
            <a:gdLst/>
            <a:ahLst/>
            <a:cxnLst/>
            <a:rect l="l" t="t" r="r" b="b"/>
            <a:pathLst>
              <a:path w="1021266">
                <a:moveTo>
                  <a:pt x="0" y="0"/>
                </a:moveTo>
                <a:lnTo>
                  <a:pt x="1021266" y="0"/>
                </a:lnTo>
              </a:path>
            </a:pathLst>
          </a:custGeom>
          <a:ln w="3937">
            <a:solidFill>
              <a:srgbClr val="211F20"/>
            </a:solidFill>
          </a:ln>
        </p:spPr>
        <p:txBody>
          <a:bodyPr wrap="square" lIns="0" tIns="0" rIns="0" bIns="0" rtlCol="0">
            <a:noAutofit/>
          </a:bodyPr>
          <a:lstStyle/>
          <a:p>
            <a:endParaRPr/>
          </a:p>
        </p:txBody>
      </p:sp>
      <p:sp>
        <p:nvSpPr>
          <p:cNvPr id="128" name="object 128"/>
          <p:cNvSpPr/>
          <p:nvPr/>
        </p:nvSpPr>
        <p:spPr>
          <a:xfrm>
            <a:off x="3854903" y="4214719"/>
            <a:ext cx="1021477" cy="0"/>
          </a:xfrm>
          <a:custGeom>
            <a:avLst/>
            <a:gdLst/>
            <a:ahLst/>
            <a:cxnLst/>
            <a:rect l="l" t="t" r="r" b="b"/>
            <a:pathLst>
              <a:path w="1021477">
                <a:moveTo>
                  <a:pt x="0" y="0"/>
                </a:moveTo>
                <a:lnTo>
                  <a:pt x="1021477" y="0"/>
                </a:lnTo>
              </a:path>
            </a:pathLst>
          </a:custGeom>
          <a:ln w="3937">
            <a:solidFill>
              <a:srgbClr val="211F20"/>
            </a:solidFill>
          </a:ln>
        </p:spPr>
        <p:txBody>
          <a:bodyPr wrap="square" lIns="0" tIns="0" rIns="0" bIns="0" rtlCol="0">
            <a:noAutofit/>
          </a:bodyPr>
          <a:lstStyle/>
          <a:p>
            <a:endParaRPr/>
          </a:p>
        </p:txBody>
      </p:sp>
      <p:sp>
        <p:nvSpPr>
          <p:cNvPr id="129" name="object 129"/>
          <p:cNvSpPr/>
          <p:nvPr/>
        </p:nvSpPr>
        <p:spPr>
          <a:xfrm>
            <a:off x="6162460" y="4194602"/>
            <a:ext cx="89395" cy="40220"/>
          </a:xfrm>
          <a:custGeom>
            <a:avLst/>
            <a:gdLst/>
            <a:ahLst/>
            <a:cxnLst/>
            <a:rect l="l" t="t" r="r" b="b"/>
            <a:pathLst>
              <a:path w="89395" h="40220">
                <a:moveTo>
                  <a:pt x="0" y="40220"/>
                </a:moveTo>
                <a:lnTo>
                  <a:pt x="89395" y="20104"/>
                </a:lnTo>
                <a:lnTo>
                  <a:pt x="0" y="0"/>
                </a:lnTo>
                <a:lnTo>
                  <a:pt x="0" y="40220"/>
                </a:lnTo>
                <a:close/>
              </a:path>
            </a:pathLst>
          </a:custGeom>
          <a:solidFill>
            <a:srgbClr val="211F20"/>
          </a:solidFill>
        </p:spPr>
        <p:txBody>
          <a:bodyPr wrap="square" lIns="0" tIns="0" rIns="0" bIns="0" rtlCol="0">
            <a:noAutofit/>
          </a:bodyPr>
          <a:lstStyle/>
          <a:p>
            <a:endParaRPr/>
          </a:p>
        </p:txBody>
      </p:sp>
      <p:sp>
        <p:nvSpPr>
          <p:cNvPr id="130" name="object 130"/>
          <p:cNvSpPr/>
          <p:nvPr/>
        </p:nvSpPr>
        <p:spPr>
          <a:xfrm>
            <a:off x="5536744" y="1884146"/>
            <a:ext cx="715111" cy="0"/>
          </a:xfrm>
          <a:custGeom>
            <a:avLst/>
            <a:gdLst/>
            <a:ahLst/>
            <a:cxnLst/>
            <a:rect l="l" t="t" r="r" b="b"/>
            <a:pathLst>
              <a:path w="715111">
                <a:moveTo>
                  <a:pt x="0" y="0"/>
                </a:moveTo>
                <a:lnTo>
                  <a:pt x="715111" y="0"/>
                </a:lnTo>
              </a:path>
            </a:pathLst>
          </a:custGeom>
          <a:ln w="3937">
            <a:solidFill>
              <a:srgbClr val="211F20"/>
            </a:solidFill>
          </a:ln>
        </p:spPr>
        <p:txBody>
          <a:bodyPr wrap="square" lIns="0" tIns="0" rIns="0" bIns="0" rtlCol="0">
            <a:noAutofit/>
          </a:bodyPr>
          <a:lstStyle/>
          <a:p>
            <a:endParaRPr/>
          </a:p>
        </p:txBody>
      </p:sp>
      <p:sp>
        <p:nvSpPr>
          <p:cNvPr id="131" name="object 131"/>
          <p:cNvSpPr/>
          <p:nvPr/>
        </p:nvSpPr>
        <p:spPr>
          <a:xfrm>
            <a:off x="3964856" y="3295807"/>
            <a:ext cx="422579" cy="16535"/>
          </a:xfrm>
          <a:custGeom>
            <a:avLst/>
            <a:gdLst/>
            <a:ahLst/>
            <a:cxnLst/>
            <a:rect l="l" t="t" r="r" b="b"/>
            <a:pathLst>
              <a:path w="422579" h="16535">
                <a:moveTo>
                  <a:pt x="0" y="16535"/>
                </a:moveTo>
                <a:lnTo>
                  <a:pt x="0" y="0"/>
                </a:lnTo>
                <a:lnTo>
                  <a:pt x="0" y="16535"/>
                </a:lnTo>
                <a:lnTo>
                  <a:pt x="422579" y="16535"/>
                </a:lnTo>
              </a:path>
            </a:pathLst>
          </a:custGeom>
          <a:ln w="2781">
            <a:solidFill>
              <a:srgbClr val="211F20"/>
            </a:solidFill>
          </a:ln>
        </p:spPr>
        <p:txBody>
          <a:bodyPr wrap="square" lIns="0" tIns="0" rIns="0" bIns="0" rtlCol="0">
            <a:noAutofit/>
          </a:bodyPr>
          <a:lstStyle/>
          <a:p>
            <a:endParaRPr/>
          </a:p>
        </p:txBody>
      </p:sp>
      <p:sp>
        <p:nvSpPr>
          <p:cNvPr id="132" name="object 132"/>
          <p:cNvSpPr/>
          <p:nvPr/>
        </p:nvSpPr>
        <p:spPr>
          <a:xfrm>
            <a:off x="3964856" y="3249984"/>
            <a:ext cx="0" cy="45821"/>
          </a:xfrm>
          <a:custGeom>
            <a:avLst/>
            <a:gdLst/>
            <a:ahLst/>
            <a:cxnLst/>
            <a:rect l="l" t="t" r="r" b="b"/>
            <a:pathLst>
              <a:path h="45821">
                <a:moveTo>
                  <a:pt x="0" y="45821"/>
                </a:moveTo>
                <a:lnTo>
                  <a:pt x="0" y="0"/>
                </a:lnTo>
                <a:lnTo>
                  <a:pt x="0" y="22136"/>
                </a:lnTo>
                <a:lnTo>
                  <a:pt x="0" y="3365"/>
                </a:lnTo>
              </a:path>
            </a:pathLst>
          </a:custGeom>
          <a:ln w="2781">
            <a:solidFill>
              <a:srgbClr val="211F20"/>
            </a:solidFill>
          </a:ln>
        </p:spPr>
        <p:txBody>
          <a:bodyPr wrap="square" lIns="0" tIns="0" rIns="0" bIns="0" rtlCol="0">
            <a:noAutofit/>
          </a:bodyPr>
          <a:lstStyle/>
          <a:p>
            <a:endParaRPr/>
          </a:p>
        </p:txBody>
      </p:sp>
      <p:sp>
        <p:nvSpPr>
          <p:cNvPr id="133" name="object 133"/>
          <p:cNvSpPr/>
          <p:nvPr/>
        </p:nvSpPr>
        <p:spPr>
          <a:xfrm>
            <a:off x="3964856" y="3248654"/>
            <a:ext cx="0" cy="23456"/>
          </a:xfrm>
          <a:custGeom>
            <a:avLst/>
            <a:gdLst/>
            <a:ahLst/>
            <a:cxnLst/>
            <a:rect l="l" t="t" r="r" b="b"/>
            <a:pathLst>
              <a:path h="23456">
                <a:moveTo>
                  <a:pt x="0" y="12738"/>
                </a:moveTo>
                <a:lnTo>
                  <a:pt x="0" y="23456"/>
                </a:lnTo>
                <a:lnTo>
                  <a:pt x="0" y="19215"/>
                </a:lnTo>
                <a:lnTo>
                  <a:pt x="0" y="23456"/>
                </a:lnTo>
                <a:lnTo>
                  <a:pt x="0" y="0"/>
                </a:lnTo>
                <a:lnTo>
                  <a:pt x="0" y="1333"/>
                </a:lnTo>
              </a:path>
            </a:pathLst>
          </a:custGeom>
          <a:ln w="2781">
            <a:solidFill>
              <a:srgbClr val="211F20"/>
            </a:solidFill>
          </a:ln>
        </p:spPr>
        <p:txBody>
          <a:bodyPr wrap="square" lIns="0" tIns="0" rIns="0" bIns="0" rtlCol="0">
            <a:noAutofit/>
          </a:bodyPr>
          <a:lstStyle/>
          <a:p>
            <a:endParaRPr/>
          </a:p>
        </p:txBody>
      </p:sp>
      <p:sp>
        <p:nvSpPr>
          <p:cNvPr id="134" name="object 134"/>
          <p:cNvSpPr/>
          <p:nvPr/>
        </p:nvSpPr>
        <p:spPr>
          <a:xfrm>
            <a:off x="3964856" y="3247089"/>
            <a:ext cx="0" cy="25031"/>
          </a:xfrm>
          <a:custGeom>
            <a:avLst/>
            <a:gdLst/>
            <a:ahLst/>
            <a:cxnLst/>
            <a:rect l="l" t="t" r="r" b="b"/>
            <a:pathLst>
              <a:path h="25031">
                <a:moveTo>
                  <a:pt x="0" y="0"/>
                </a:moveTo>
                <a:lnTo>
                  <a:pt x="0" y="25031"/>
                </a:lnTo>
                <a:lnTo>
                  <a:pt x="0" y="1562"/>
                </a:lnTo>
                <a:lnTo>
                  <a:pt x="0" y="25031"/>
                </a:lnTo>
                <a:lnTo>
                  <a:pt x="0" y="17881"/>
                </a:lnTo>
              </a:path>
            </a:pathLst>
          </a:custGeom>
          <a:ln w="2781">
            <a:solidFill>
              <a:srgbClr val="211F20"/>
            </a:solidFill>
          </a:ln>
        </p:spPr>
        <p:txBody>
          <a:bodyPr wrap="square" lIns="0" tIns="0" rIns="0" bIns="0" rtlCol="0">
            <a:noAutofit/>
          </a:bodyPr>
          <a:lstStyle/>
          <a:p>
            <a:endParaRPr/>
          </a:p>
        </p:txBody>
      </p:sp>
      <p:sp>
        <p:nvSpPr>
          <p:cNvPr id="135" name="object 135"/>
          <p:cNvSpPr/>
          <p:nvPr/>
        </p:nvSpPr>
        <p:spPr>
          <a:xfrm>
            <a:off x="3964856" y="3260498"/>
            <a:ext cx="0" cy="10502"/>
          </a:xfrm>
          <a:custGeom>
            <a:avLst/>
            <a:gdLst/>
            <a:ahLst/>
            <a:cxnLst/>
            <a:rect l="l" t="t" r="r" b="b"/>
            <a:pathLst>
              <a:path h="10502">
                <a:moveTo>
                  <a:pt x="0" y="9385"/>
                </a:moveTo>
                <a:lnTo>
                  <a:pt x="0" y="10502"/>
                </a:lnTo>
                <a:lnTo>
                  <a:pt x="0" y="0"/>
                </a:lnTo>
              </a:path>
            </a:pathLst>
          </a:custGeom>
          <a:ln w="2781">
            <a:solidFill>
              <a:srgbClr val="211F20"/>
            </a:solidFill>
          </a:ln>
        </p:spPr>
        <p:txBody>
          <a:bodyPr wrap="square" lIns="0" tIns="0" rIns="0" bIns="0" rtlCol="0">
            <a:noAutofit/>
          </a:bodyPr>
          <a:lstStyle/>
          <a:p>
            <a:endParaRPr/>
          </a:p>
        </p:txBody>
      </p:sp>
      <p:sp>
        <p:nvSpPr>
          <p:cNvPr id="136" name="object 136"/>
          <p:cNvSpPr/>
          <p:nvPr/>
        </p:nvSpPr>
        <p:spPr>
          <a:xfrm>
            <a:off x="3964856" y="3248651"/>
            <a:ext cx="0" cy="23469"/>
          </a:xfrm>
          <a:custGeom>
            <a:avLst/>
            <a:gdLst/>
            <a:ahLst/>
            <a:cxnLst/>
            <a:rect l="l" t="t" r="r" b="b"/>
            <a:pathLst>
              <a:path h="23469">
                <a:moveTo>
                  <a:pt x="0" y="22796"/>
                </a:moveTo>
                <a:lnTo>
                  <a:pt x="0" y="0"/>
                </a:lnTo>
                <a:lnTo>
                  <a:pt x="0" y="23469"/>
                </a:lnTo>
                <a:lnTo>
                  <a:pt x="0" y="22351"/>
                </a:lnTo>
              </a:path>
            </a:pathLst>
          </a:custGeom>
          <a:ln w="2781">
            <a:solidFill>
              <a:srgbClr val="211F20"/>
            </a:solidFill>
          </a:ln>
        </p:spPr>
        <p:txBody>
          <a:bodyPr wrap="square" lIns="0" tIns="0" rIns="0" bIns="0" rtlCol="0">
            <a:noAutofit/>
          </a:bodyPr>
          <a:lstStyle/>
          <a:p>
            <a:endParaRPr/>
          </a:p>
        </p:txBody>
      </p:sp>
      <p:sp>
        <p:nvSpPr>
          <p:cNvPr id="137" name="object 137"/>
          <p:cNvSpPr/>
          <p:nvPr/>
        </p:nvSpPr>
        <p:spPr>
          <a:xfrm>
            <a:off x="3964861" y="3247085"/>
            <a:ext cx="191731" cy="14084"/>
          </a:xfrm>
          <a:custGeom>
            <a:avLst/>
            <a:gdLst/>
            <a:ahLst/>
            <a:cxnLst/>
            <a:rect l="l" t="t" r="r" b="b"/>
            <a:pathLst>
              <a:path w="191731" h="14084">
                <a:moveTo>
                  <a:pt x="191731" y="14084"/>
                </a:moveTo>
                <a:lnTo>
                  <a:pt x="0" y="14084"/>
                </a:lnTo>
                <a:lnTo>
                  <a:pt x="0" y="0"/>
                </a:lnTo>
              </a:path>
            </a:pathLst>
          </a:custGeom>
          <a:ln w="2781">
            <a:solidFill>
              <a:srgbClr val="211F20"/>
            </a:solidFill>
          </a:ln>
        </p:spPr>
        <p:txBody>
          <a:bodyPr wrap="square" lIns="0" tIns="0" rIns="0" bIns="0" rtlCol="0">
            <a:noAutofit/>
          </a:bodyPr>
          <a:lstStyle/>
          <a:p>
            <a:endParaRPr/>
          </a:p>
        </p:txBody>
      </p:sp>
      <p:sp>
        <p:nvSpPr>
          <p:cNvPr id="138" name="object 138"/>
          <p:cNvSpPr/>
          <p:nvPr/>
        </p:nvSpPr>
        <p:spPr>
          <a:xfrm>
            <a:off x="3964856" y="3247090"/>
            <a:ext cx="0" cy="1562"/>
          </a:xfrm>
          <a:custGeom>
            <a:avLst/>
            <a:gdLst/>
            <a:ahLst/>
            <a:cxnLst/>
            <a:rect l="l" t="t" r="r" b="b"/>
            <a:pathLst>
              <a:path h="1562">
                <a:moveTo>
                  <a:pt x="0" y="1562"/>
                </a:moveTo>
                <a:lnTo>
                  <a:pt x="0" y="0"/>
                </a:lnTo>
              </a:path>
            </a:pathLst>
          </a:custGeom>
          <a:ln w="2781">
            <a:solidFill>
              <a:srgbClr val="211F20"/>
            </a:solidFill>
          </a:ln>
        </p:spPr>
        <p:txBody>
          <a:bodyPr wrap="square" lIns="0" tIns="0" rIns="0" bIns="0" rtlCol="0">
            <a:noAutofit/>
          </a:bodyPr>
          <a:lstStyle/>
          <a:p>
            <a:endParaRPr/>
          </a:p>
        </p:txBody>
      </p:sp>
      <p:sp>
        <p:nvSpPr>
          <p:cNvPr id="139" name="object 139"/>
          <p:cNvSpPr/>
          <p:nvPr/>
        </p:nvSpPr>
        <p:spPr>
          <a:xfrm>
            <a:off x="3964856" y="3015123"/>
            <a:ext cx="0" cy="15201"/>
          </a:xfrm>
          <a:custGeom>
            <a:avLst/>
            <a:gdLst/>
            <a:ahLst/>
            <a:cxnLst/>
            <a:rect l="l" t="t" r="r" b="b"/>
            <a:pathLst>
              <a:path h="15201">
                <a:moveTo>
                  <a:pt x="0" y="10502"/>
                </a:moveTo>
                <a:lnTo>
                  <a:pt x="0" y="15201"/>
                </a:lnTo>
                <a:lnTo>
                  <a:pt x="0" y="0"/>
                </a:lnTo>
                <a:lnTo>
                  <a:pt x="0" y="15201"/>
                </a:lnTo>
                <a:lnTo>
                  <a:pt x="0" y="12293"/>
                </a:lnTo>
              </a:path>
            </a:pathLst>
          </a:custGeom>
          <a:ln w="2781">
            <a:solidFill>
              <a:srgbClr val="211F20"/>
            </a:solidFill>
          </a:ln>
        </p:spPr>
        <p:txBody>
          <a:bodyPr wrap="square" lIns="0" tIns="0" rIns="0" bIns="0" rtlCol="0">
            <a:noAutofit/>
          </a:bodyPr>
          <a:lstStyle/>
          <a:p>
            <a:endParaRPr/>
          </a:p>
        </p:txBody>
      </p:sp>
      <p:sp>
        <p:nvSpPr>
          <p:cNvPr id="140" name="object 140"/>
          <p:cNvSpPr/>
          <p:nvPr/>
        </p:nvSpPr>
        <p:spPr>
          <a:xfrm>
            <a:off x="3964856" y="3026750"/>
            <a:ext cx="0" cy="1562"/>
          </a:xfrm>
          <a:custGeom>
            <a:avLst/>
            <a:gdLst/>
            <a:ahLst/>
            <a:cxnLst/>
            <a:rect l="l" t="t" r="r" b="b"/>
            <a:pathLst>
              <a:path h="1562">
                <a:moveTo>
                  <a:pt x="0" y="0"/>
                </a:moveTo>
                <a:lnTo>
                  <a:pt x="0" y="1562"/>
                </a:lnTo>
              </a:path>
            </a:pathLst>
          </a:custGeom>
          <a:ln w="2781">
            <a:solidFill>
              <a:srgbClr val="211F20"/>
            </a:solidFill>
          </a:ln>
        </p:spPr>
        <p:txBody>
          <a:bodyPr wrap="square" lIns="0" tIns="0" rIns="0" bIns="0" rtlCol="0">
            <a:noAutofit/>
          </a:bodyPr>
          <a:lstStyle/>
          <a:p>
            <a:endParaRPr/>
          </a:p>
        </p:txBody>
      </p:sp>
      <p:sp>
        <p:nvSpPr>
          <p:cNvPr id="141" name="object 141"/>
          <p:cNvSpPr/>
          <p:nvPr/>
        </p:nvSpPr>
        <p:spPr>
          <a:xfrm>
            <a:off x="3964856" y="3012678"/>
            <a:ext cx="0" cy="17640"/>
          </a:xfrm>
          <a:custGeom>
            <a:avLst/>
            <a:gdLst/>
            <a:ahLst/>
            <a:cxnLst/>
            <a:rect l="l" t="t" r="r" b="b"/>
            <a:pathLst>
              <a:path h="17640">
                <a:moveTo>
                  <a:pt x="0" y="10045"/>
                </a:moveTo>
                <a:lnTo>
                  <a:pt x="0" y="0"/>
                </a:lnTo>
                <a:lnTo>
                  <a:pt x="0" y="17640"/>
                </a:lnTo>
                <a:lnTo>
                  <a:pt x="0" y="15417"/>
                </a:lnTo>
              </a:path>
            </a:pathLst>
          </a:custGeom>
          <a:ln w="2781">
            <a:solidFill>
              <a:srgbClr val="211F20"/>
            </a:solidFill>
          </a:ln>
        </p:spPr>
        <p:txBody>
          <a:bodyPr wrap="square" lIns="0" tIns="0" rIns="0" bIns="0" rtlCol="0">
            <a:noAutofit/>
          </a:bodyPr>
          <a:lstStyle/>
          <a:p>
            <a:endParaRPr/>
          </a:p>
        </p:txBody>
      </p:sp>
      <p:sp>
        <p:nvSpPr>
          <p:cNvPr id="142" name="object 142"/>
          <p:cNvSpPr/>
          <p:nvPr/>
        </p:nvSpPr>
        <p:spPr>
          <a:xfrm>
            <a:off x="3964856" y="2942048"/>
            <a:ext cx="0" cy="73075"/>
          </a:xfrm>
          <a:custGeom>
            <a:avLst/>
            <a:gdLst/>
            <a:ahLst/>
            <a:cxnLst/>
            <a:rect l="l" t="t" r="r" b="b"/>
            <a:pathLst>
              <a:path h="73075">
                <a:moveTo>
                  <a:pt x="0" y="73075"/>
                </a:moveTo>
                <a:lnTo>
                  <a:pt x="0" y="0"/>
                </a:lnTo>
                <a:lnTo>
                  <a:pt x="0" y="47155"/>
                </a:lnTo>
              </a:path>
            </a:pathLst>
          </a:custGeom>
          <a:ln w="2781">
            <a:solidFill>
              <a:srgbClr val="211F20"/>
            </a:solidFill>
          </a:ln>
        </p:spPr>
        <p:txBody>
          <a:bodyPr wrap="square" lIns="0" tIns="0" rIns="0" bIns="0" rtlCol="0">
            <a:noAutofit/>
          </a:bodyPr>
          <a:lstStyle/>
          <a:p>
            <a:endParaRPr/>
          </a:p>
        </p:txBody>
      </p:sp>
      <p:sp>
        <p:nvSpPr>
          <p:cNvPr id="143" name="object 143"/>
          <p:cNvSpPr/>
          <p:nvPr/>
        </p:nvSpPr>
        <p:spPr>
          <a:xfrm>
            <a:off x="3964856" y="3023171"/>
            <a:ext cx="248272" cy="8267"/>
          </a:xfrm>
          <a:custGeom>
            <a:avLst/>
            <a:gdLst/>
            <a:ahLst/>
            <a:cxnLst/>
            <a:rect l="l" t="t" r="r" b="b"/>
            <a:pathLst>
              <a:path w="248272" h="8267">
                <a:moveTo>
                  <a:pt x="0" y="7150"/>
                </a:moveTo>
                <a:lnTo>
                  <a:pt x="0" y="0"/>
                </a:lnTo>
                <a:lnTo>
                  <a:pt x="248272" y="0"/>
                </a:lnTo>
                <a:lnTo>
                  <a:pt x="248272" y="8267"/>
                </a:lnTo>
              </a:path>
            </a:pathLst>
          </a:custGeom>
          <a:ln w="2781">
            <a:solidFill>
              <a:srgbClr val="211F20"/>
            </a:solidFill>
          </a:ln>
        </p:spPr>
        <p:txBody>
          <a:bodyPr wrap="square" lIns="0" tIns="0" rIns="0" bIns="0" rtlCol="0">
            <a:noAutofit/>
          </a:bodyPr>
          <a:lstStyle/>
          <a:p>
            <a:endParaRPr/>
          </a:p>
        </p:txBody>
      </p:sp>
      <p:sp>
        <p:nvSpPr>
          <p:cNvPr id="144" name="object 144"/>
          <p:cNvSpPr/>
          <p:nvPr/>
        </p:nvSpPr>
        <p:spPr>
          <a:xfrm>
            <a:off x="3964856" y="3018250"/>
            <a:ext cx="0" cy="12077"/>
          </a:xfrm>
          <a:custGeom>
            <a:avLst/>
            <a:gdLst/>
            <a:ahLst/>
            <a:cxnLst/>
            <a:rect l="l" t="t" r="r" b="b"/>
            <a:pathLst>
              <a:path h="12077">
                <a:moveTo>
                  <a:pt x="0" y="2463"/>
                </a:moveTo>
                <a:lnTo>
                  <a:pt x="0" y="12077"/>
                </a:lnTo>
                <a:lnTo>
                  <a:pt x="0" y="0"/>
                </a:lnTo>
              </a:path>
            </a:pathLst>
          </a:custGeom>
          <a:ln w="2781">
            <a:solidFill>
              <a:srgbClr val="211F20"/>
            </a:solidFill>
          </a:ln>
        </p:spPr>
        <p:txBody>
          <a:bodyPr wrap="square" lIns="0" tIns="0" rIns="0" bIns="0" rtlCol="0">
            <a:noAutofit/>
          </a:bodyPr>
          <a:lstStyle/>
          <a:p>
            <a:endParaRPr/>
          </a:p>
        </p:txBody>
      </p:sp>
      <p:sp>
        <p:nvSpPr>
          <p:cNvPr id="145" name="object 145"/>
          <p:cNvSpPr/>
          <p:nvPr/>
        </p:nvSpPr>
        <p:spPr>
          <a:xfrm>
            <a:off x="3964856" y="2975122"/>
            <a:ext cx="0" cy="4699"/>
          </a:xfrm>
          <a:custGeom>
            <a:avLst/>
            <a:gdLst/>
            <a:ahLst/>
            <a:cxnLst/>
            <a:rect l="l" t="t" r="r" b="b"/>
            <a:pathLst>
              <a:path h="4699">
                <a:moveTo>
                  <a:pt x="0" y="0"/>
                </a:moveTo>
                <a:lnTo>
                  <a:pt x="0" y="4699"/>
                </a:lnTo>
              </a:path>
            </a:pathLst>
          </a:custGeom>
          <a:ln w="2781">
            <a:solidFill>
              <a:srgbClr val="211F20"/>
            </a:solidFill>
          </a:ln>
        </p:spPr>
        <p:txBody>
          <a:bodyPr wrap="square" lIns="0" tIns="0" rIns="0" bIns="0" rtlCol="0">
            <a:noAutofit/>
          </a:bodyPr>
          <a:lstStyle/>
          <a:p>
            <a:endParaRPr/>
          </a:p>
        </p:txBody>
      </p:sp>
      <p:sp>
        <p:nvSpPr>
          <p:cNvPr id="146" name="object 146"/>
          <p:cNvSpPr/>
          <p:nvPr/>
        </p:nvSpPr>
        <p:spPr>
          <a:xfrm>
            <a:off x="3964856" y="2871219"/>
            <a:ext cx="0" cy="70827"/>
          </a:xfrm>
          <a:custGeom>
            <a:avLst/>
            <a:gdLst/>
            <a:ahLst/>
            <a:cxnLst/>
            <a:rect l="l" t="t" r="r" b="b"/>
            <a:pathLst>
              <a:path h="70827">
                <a:moveTo>
                  <a:pt x="0" y="70827"/>
                </a:moveTo>
                <a:lnTo>
                  <a:pt x="0" y="0"/>
                </a:lnTo>
                <a:lnTo>
                  <a:pt x="0" y="63461"/>
                </a:lnTo>
              </a:path>
            </a:pathLst>
          </a:custGeom>
          <a:ln w="2781">
            <a:solidFill>
              <a:srgbClr val="211F20"/>
            </a:solidFill>
          </a:ln>
        </p:spPr>
        <p:txBody>
          <a:bodyPr wrap="square" lIns="0" tIns="0" rIns="0" bIns="0" rtlCol="0">
            <a:noAutofit/>
          </a:bodyPr>
          <a:lstStyle/>
          <a:p>
            <a:endParaRPr/>
          </a:p>
        </p:txBody>
      </p:sp>
      <p:sp>
        <p:nvSpPr>
          <p:cNvPr id="147" name="object 147"/>
          <p:cNvSpPr/>
          <p:nvPr/>
        </p:nvSpPr>
        <p:spPr>
          <a:xfrm>
            <a:off x="3964856" y="2918362"/>
            <a:ext cx="0" cy="12293"/>
          </a:xfrm>
          <a:custGeom>
            <a:avLst/>
            <a:gdLst/>
            <a:ahLst/>
            <a:cxnLst/>
            <a:rect l="l" t="t" r="r" b="b"/>
            <a:pathLst>
              <a:path h="12293">
                <a:moveTo>
                  <a:pt x="0" y="4470"/>
                </a:moveTo>
                <a:lnTo>
                  <a:pt x="0" y="0"/>
                </a:lnTo>
                <a:lnTo>
                  <a:pt x="0" y="12293"/>
                </a:lnTo>
              </a:path>
            </a:pathLst>
          </a:custGeom>
          <a:ln w="2781">
            <a:solidFill>
              <a:srgbClr val="211F20"/>
            </a:solidFill>
          </a:ln>
        </p:spPr>
        <p:txBody>
          <a:bodyPr wrap="square" lIns="0" tIns="0" rIns="0" bIns="0" rtlCol="0">
            <a:noAutofit/>
          </a:bodyPr>
          <a:lstStyle/>
          <a:p>
            <a:endParaRPr/>
          </a:p>
        </p:txBody>
      </p:sp>
      <p:sp>
        <p:nvSpPr>
          <p:cNvPr id="148" name="object 148"/>
          <p:cNvSpPr/>
          <p:nvPr/>
        </p:nvSpPr>
        <p:spPr>
          <a:xfrm>
            <a:off x="3964856" y="2894893"/>
            <a:ext cx="0" cy="31737"/>
          </a:xfrm>
          <a:custGeom>
            <a:avLst/>
            <a:gdLst/>
            <a:ahLst/>
            <a:cxnLst/>
            <a:rect l="l" t="t" r="r" b="b"/>
            <a:pathLst>
              <a:path h="31737">
                <a:moveTo>
                  <a:pt x="0" y="31737"/>
                </a:moveTo>
                <a:lnTo>
                  <a:pt x="0" y="0"/>
                </a:lnTo>
                <a:lnTo>
                  <a:pt x="0" y="23469"/>
                </a:lnTo>
              </a:path>
            </a:pathLst>
          </a:custGeom>
          <a:ln w="2781">
            <a:solidFill>
              <a:srgbClr val="211F20"/>
            </a:solidFill>
          </a:ln>
        </p:spPr>
        <p:txBody>
          <a:bodyPr wrap="square" lIns="0" tIns="0" rIns="0" bIns="0" rtlCol="0">
            <a:noAutofit/>
          </a:bodyPr>
          <a:lstStyle/>
          <a:p>
            <a:endParaRPr/>
          </a:p>
        </p:txBody>
      </p:sp>
      <p:sp>
        <p:nvSpPr>
          <p:cNvPr id="149" name="object 149"/>
          <p:cNvSpPr/>
          <p:nvPr/>
        </p:nvSpPr>
        <p:spPr>
          <a:xfrm>
            <a:off x="3964856" y="2914562"/>
            <a:ext cx="0" cy="2463"/>
          </a:xfrm>
          <a:custGeom>
            <a:avLst/>
            <a:gdLst/>
            <a:ahLst/>
            <a:cxnLst/>
            <a:rect l="l" t="t" r="r" b="b"/>
            <a:pathLst>
              <a:path h="2463">
                <a:moveTo>
                  <a:pt x="0" y="0"/>
                </a:moveTo>
                <a:lnTo>
                  <a:pt x="0" y="2463"/>
                </a:lnTo>
              </a:path>
            </a:pathLst>
          </a:custGeom>
          <a:ln w="2781">
            <a:solidFill>
              <a:srgbClr val="211F20"/>
            </a:solidFill>
          </a:ln>
        </p:spPr>
        <p:txBody>
          <a:bodyPr wrap="square" lIns="0" tIns="0" rIns="0" bIns="0" rtlCol="0">
            <a:noAutofit/>
          </a:bodyPr>
          <a:lstStyle/>
          <a:p>
            <a:endParaRPr/>
          </a:p>
        </p:txBody>
      </p:sp>
      <p:sp>
        <p:nvSpPr>
          <p:cNvPr id="150" name="object 150"/>
          <p:cNvSpPr/>
          <p:nvPr/>
        </p:nvSpPr>
        <p:spPr>
          <a:xfrm>
            <a:off x="3964856" y="2847745"/>
            <a:ext cx="0" cy="47155"/>
          </a:xfrm>
          <a:custGeom>
            <a:avLst/>
            <a:gdLst/>
            <a:ahLst/>
            <a:cxnLst/>
            <a:rect l="l" t="t" r="r" b="b"/>
            <a:pathLst>
              <a:path h="47155">
                <a:moveTo>
                  <a:pt x="0" y="47155"/>
                </a:moveTo>
                <a:lnTo>
                  <a:pt x="0" y="0"/>
                </a:lnTo>
                <a:lnTo>
                  <a:pt x="0" y="23469"/>
                </a:lnTo>
                <a:lnTo>
                  <a:pt x="0" y="0"/>
                </a:lnTo>
                <a:lnTo>
                  <a:pt x="0" y="22796"/>
                </a:lnTo>
              </a:path>
            </a:pathLst>
          </a:custGeom>
          <a:ln w="2781">
            <a:solidFill>
              <a:srgbClr val="211F20"/>
            </a:solidFill>
          </a:ln>
        </p:spPr>
        <p:txBody>
          <a:bodyPr wrap="square" lIns="0" tIns="0" rIns="0" bIns="0" rtlCol="0">
            <a:noAutofit/>
          </a:bodyPr>
          <a:lstStyle/>
          <a:p>
            <a:endParaRPr/>
          </a:p>
        </p:txBody>
      </p:sp>
      <p:sp>
        <p:nvSpPr>
          <p:cNvPr id="151" name="object 151"/>
          <p:cNvSpPr/>
          <p:nvPr/>
        </p:nvSpPr>
        <p:spPr>
          <a:xfrm>
            <a:off x="3964861" y="2860262"/>
            <a:ext cx="409168" cy="190169"/>
          </a:xfrm>
          <a:custGeom>
            <a:avLst/>
            <a:gdLst/>
            <a:ahLst/>
            <a:cxnLst/>
            <a:rect l="l" t="t" r="r" b="b"/>
            <a:pathLst>
              <a:path w="409168" h="190169">
                <a:moveTo>
                  <a:pt x="409168" y="190169"/>
                </a:moveTo>
                <a:lnTo>
                  <a:pt x="409168" y="46710"/>
                </a:lnTo>
                <a:lnTo>
                  <a:pt x="0" y="46710"/>
                </a:lnTo>
                <a:lnTo>
                  <a:pt x="0" y="0"/>
                </a:lnTo>
                <a:lnTo>
                  <a:pt x="0" y="10947"/>
                </a:lnTo>
                <a:lnTo>
                  <a:pt x="0" y="3568"/>
                </a:lnTo>
              </a:path>
            </a:pathLst>
          </a:custGeom>
          <a:ln w="2781">
            <a:solidFill>
              <a:srgbClr val="211F20"/>
            </a:solidFill>
          </a:ln>
        </p:spPr>
        <p:txBody>
          <a:bodyPr wrap="square" lIns="0" tIns="0" rIns="0" bIns="0" rtlCol="0">
            <a:noAutofit/>
          </a:bodyPr>
          <a:lstStyle/>
          <a:p>
            <a:endParaRPr/>
          </a:p>
        </p:txBody>
      </p:sp>
      <p:sp>
        <p:nvSpPr>
          <p:cNvPr id="152" name="object 152"/>
          <p:cNvSpPr/>
          <p:nvPr/>
        </p:nvSpPr>
        <p:spPr>
          <a:xfrm>
            <a:off x="3964856" y="2847745"/>
            <a:ext cx="0" cy="23469"/>
          </a:xfrm>
          <a:custGeom>
            <a:avLst/>
            <a:gdLst/>
            <a:ahLst/>
            <a:cxnLst/>
            <a:rect l="l" t="t" r="r" b="b"/>
            <a:pathLst>
              <a:path h="23469">
                <a:moveTo>
                  <a:pt x="0" y="21234"/>
                </a:moveTo>
                <a:lnTo>
                  <a:pt x="0" y="0"/>
                </a:lnTo>
                <a:lnTo>
                  <a:pt x="0" y="23469"/>
                </a:lnTo>
                <a:lnTo>
                  <a:pt x="0" y="21005"/>
                </a:lnTo>
                <a:lnTo>
                  <a:pt x="0" y="21678"/>
                </a:lnTo>
              </a:path>
            </a:pathLst>
          </a:custGeom>
          <a:ln w="2781">
            <a:solidFill>
              <a:srgbClr val="211F20"/>
            </a:solidFill>
          </a:ln>
        </p:spPr>
        <p:txBody>
          <a:bodyPr wrap="square" lIns="0" tIns="0" rIns="0" bIns="0" rtlCol="0">
            <a:noAutofit/>
          </a:bodyPr>
          <a:lstStyle/>
          <a:p>
            <a:endParaRPr/>
          </a:p>
        </p:txBody>
      </p:sp>
      <p:sp>
        <p:nvSpPr>
          <p:cNvPr id="153" name="object 153"/>
          <p:cNvSpPr/>
          <p:nvPr/>
        </p:nvSpPr>
        <p:spPr>
          <a:xfrm>
            <a:off x="3964856" y="2847746"/>
            <a:ext cx="0" cy="18326"/>
          </a:xfrm>
          <a:custGeom>
            <a:avLst/>
            <a:gdLst/>
            <a:ahLst/>
            <a:cxnLst/>
            <a:rect l="l" t="t" r="r" b="b"/>
            <a:pathLst>
              <a:path h="18326">
                <a:moveTo>
                  <a:pt x="0" y="18326"/>
                </a:moveTo>
                <a:lnTo>
                  <a:pt x="0" y="0"/>
                </a:lnTo>
                <a:lnTo>
                  <a:pt x="0" y="14300"/>
                </a:lnTo>
              </a:path>
            </a:pathLst>
          </a:custGeom>
          <a:ln w="2781">
            <a:solidFill>
              <a:srgbClr val="211F20"/>
            </a:solidFill>
          </a:ln>
        </p:spPr>
        <p:txBody>
          <a:bodyPr wrap="square" lIns="0" tIns="0" rIns="0" bIns="0" rtlCol="0">
            <a:noAutofit/>
          </a:bodyPr>
          <a:lstStyle/>
          <a:p>
            <a:endParaRPr/>
          </a:p>
        </p:txBody>
      </p:sp>
      <p:sp>
        <p:nvSpPr>
          <p:cNvPr id="154" name="object 154"/>
          <p:cNvSpPr/>
          <p:nvPr/>
        </p:nvSpPr>
        <p:spPr>
          <a:xfrm>
            <a:off x="3964856" y="2847741"/>
            <a:ext cx="0" cy="23469"/>
          </a:xfrm>
          <a:custGeom>
            <a:avLst/>
            <a:gdLst/>
            <a:ahLst/>
            <a:cxnLst/>
            <a:rect l="l" t="t" r="r" b="b"/>
            <a:pathLst>
              <a:path h="23469">
                <a:moveTo>
                  <a:pt x="0" y="23469"/>
                </a:moveTo>
                <a:lnTo>
                  <a:pt x="0" y="0"/>
                </a:lnTo>
                <a:lnTo>
                  <a:pt x="0" y="12522"/>
                </a:lnTo>
              </a:path>
            </a:pathLst>
          </a:custGeom>
          <a:ln w="2781">
            <a:solidFill>
              <a:srgbClr val="211F20"/>
            </a:solidFill>
          </a:ln>
        </p:spPr>
        <p:txBody>
          <a:bodyPr wrap="square" lIns="0" tIns="0" rIns="0" bIns="0" rtlCol="0">
            <a:noAutofit/>
          </a:bodyPr>
          <a:lstStyle/>
          <a:p>
            <a:endParaRPr/>
          </a:p>
        </p:txBody>
      </p:sp>
      <p:sp>
        <p:nvSpPr>
          <p:cNvPr id="155" name="object 155"/>
          <p:cNvSpPr/>
          <p:nvPr/>
        </p:nvSpPr>
        <p:spPr>
          <a:xfrm>
            <a:off x="3964856" y="2866743"/>
            <a:ext cx="0" cy="2006"/>
          </a:xfrm>
          <a:custGeom>
            <a:avLst/>
            <a:gdLst/>
            <a:ahLst/>
            <a:cxnLst/>
            <a:rect l="l" t="t" r="r" b="b"/>
            <a:pathLst>
              <a:path h="2006">
                <a:moveTo>
                  <a:pt x="0" y="0"/>
                </a:moveTo>
                <a:lnTo>
                  <a:pt x="0" y="2006"/>
                </a:lnTo>
              </a:path>
            </a:pathLst>
          </a:custGeom>
          <a:ln w="2781">
            <a:solidFill>
              <a:srgbClr val="211F20"/>
            </a:solidFill>
          </a:ln>
        </p:spPr>
        <p:txBody>
          <a:bodyPr wrap="square" lIns="0" tIns="0" rIns="0" bIns="0" rtlCol="0">
            <a:noAutofit/>
          </a:bodyPr>
          <a:lstStyle/>
          <a:p>
            <a:endParaRPr/>
          </a:p>
        </p:txBody>
      </p:sp>
      <p:sp>
        <p:nvSpPr>
          <p:cNvPr id="156" name="object 156"/>
          <p:cNvSpPr/>
          <p:nvPr/>
        </p:nvSpPr>
        <p:spPr>
          <a:xfrm>
            <a:off x="3964856" y="2824060"/>
            <a:ext cx="0" cy="23685"/>
          </a:xfrm>
          <a:custGeom>
            <a:avLst/>
            <a:gdLst/>
            <a:ahLst/>
            <a:cxnLst/>
            <a:rect l="l" t="t" r="r" b="b"/>
            <a:pathLst>
              <a:path h="23685">
                <a:moveTo>
                  <a:pt x="0" y="23685"/>
                </a:moveTo>
                <a:lnTo>
                  <a:pt x="0" y="0"/>
                </a:lnTo>
                <a:lnTo>
                  <a:pt x="0" y="23685"/>
                </a:lnTo>
              </a:path>
            </a:pathLst>
          </a:custGeom>
          <a:ln w="2781">
            <a:solidFill>
              <a:srgbClr val="211F20"/>
            </a:solidFill>
          </a:ln>
        </p:spPr>
        <p:txBody>
          <a:bodyPr wrap="square" lIns="0" tIns="0" rIns="0" bIns="0" rtlCol="0">
            <a:noAutofit/>
          </a:bodyPr>
          <a:lstStyle/>
          <a:p>
            <a:endParaRPr/>
          </a:p>
        </p:txBody>
      </p:sp>
      <p:sp>
        <p:nvSpPr>
          <p:cNvPr id="157" name="object 157"/>
          <p:cNvSpPr/>
          <p:nvPr/>
        </p:nvSpPr>
        <p:spPr>
          <a:xfrm>
            <a:off x="3964856" y="2824060"/>
            <a:ext cx="0" cy="23685"/>
          </a:xfrm>
          <a:custGeom>
            <a:avLst/>
            <a:gdLst/>
            <a:ahLst/>
            <a:cxnLst/>
            <a:rect l="l" t="t" r="r" b="b"/>
            <a:pathLst>
              <a:path h="23685">
                <a:moveTo>
                  <a:pt x="0" y="6032"/>
                </a:moveTo>
                <a:lnTo>
                  <a:pt x="0" y="0"/>
                </a:lnTo>
                <a:lnTo>
                  <a:pt x="0" y="23685"/>
                </a:lnTo>
                <a:lnTo>
                  <a:pt x="0" y="9156"/>
                </a:lnTo>
              </a:path>
            </a:pathLst>
          </a:custGeom>
          <a:ln w="2781">
            <a:solidFill>
              <a:srgbClr val="211F20"/>
            </a:solidFill>
          </a:ln>
        </p:spPr>
        <p:txBody>
          <a:bodyPr wrap="square" lIns="0" tIns="0" rIns="0" bIns="0" rtlCol="0">
            <a:noAutofit/>
          </a:bodyPr>
          <a:lstStyle/>
          <a:p>
            <a:endParaRPr/>
          </a:p>
        </p:txBody>
      </p:sp>
      <p:sp>
        <p:nvSpPr>
          <p:cNvPr id="158" name="object 158"/>
          <p:cNvSpPr/>
          <p:nvPr/>
        </p:nvSpPr>
        <p:spPr>
          <a:xfrm>
            <a:off x="3964856" y="2800591"/>
            <a:ext cx="0" cy="23469"/>
          </a:xfrm>
          <a:custGeom>
            <a:avLst/>
            <a:gdLst/>
            <a:ahLst/>
            <a:cxnLst/>
            <a:rect l="l" t="t" r="r" b="b"/>
            <a:pathLst>
              <a:path h="23469">
                <a:moveTo>
                  <a:pt x="0" y="23469"/>
                </a:moveTo>
                <a:lnTo>
                  <a:pt x="0" y="0"/>
                </a:lnTo>
                <a:lnTo>
                  <a:pt x="0" y="23469"/>
                </a:lnTo>
              </a:path>
            </a:pathLst>
          </a:custGeom>
          <a:ln w="2781">
            <a:solidFill>
              <a:srgbClr val="211F20"/>
            </a:solidFill>
          </a:ln>
        </p:spPr>
        <p:txBody>
          <a:bodyPr wrap="square" lIns="0" tIns="0" rIns="0" bIns="0" rtlCol="0">
            <a:noAutofit/>
          </a:bodyPr>
          <a:lstStyle/>
          <a:p>
            <a:endParaRPr/>
          </a:p>
        </p:txBody>
      </p:sp>
      <p:sp>
        <p:nvSpPr>
          <p:cNvPr id="159" name="object 159"/>
          <p:cNvSpPr/>
          <p:nvPr/>
        </p:nvSpPr>
        <p:spPr>
          <a:xfrm>
            <a:off x="3964856" y="2825846"/>
            <a:ext cx="0" cy="10947"/>
          </a:xfrm>
          <a:custGeom>
            <a:avLst/>
            <a:gdLst/>
            <a:ahLst/>
            <a:cxnLst/>
            <a:rect l="l" t="t" r="r" b="b"/>
            <a:pathLst>
              <a:path h="10947">
                <a:moveTo>
                  <a:pt x="0" y="0"/>
                </a:moveTo>
                <a:lnTo>
                  <a:pt x="0" y="10947"/>
                </a:lnTo>
                <a:lnTo>
                  <a:pt x="0" y="9385"/>
                </a:lnTo>
              </a:path>
            </a:pathLst>
          </a:custGeom>
          <a:ln w="2781">
            <a:solidFill>
              <a:srgbClr val="211F20"/>
            </a:solidFill>
          </a:ln>
        </p:spPr>
        <p:txBody>
          <a:bodyPr wrap="square" lIns="0" tIns="0" rIns="0" bIns="0" rtlCol="0">
            <a:noAutofit/>
          </a:bodyPr>
          <a:lstStyle/>
          <a:p>
            <a:endParaRPr/>
          </a:p>
        </p:txBody>
      </p:sp>
      <p:sp>
        <p:nvSpPr>
          <p:cNvPr id="160" name="object 160"/>
          <p:cNvSpPr/>
          <p:nvPr/>
        </p:nvSpPr>
        <p:spPr>
          <a:xfrm>
            <a:off x="3964856" y="2800591"/>
            <a:ext cx="0" cy="47155"/>
          </a:xfrm>
          <a:custGeom>
            <a:avLst/>
            <a:gdLst/>
            <a:ahLst/>
            <a:cxnLst/>
            <a:rect l="l" t="t" r="r" b="b"/>
            <a:pathLst>
              <a:path h="47155">
                <a:moveTo>
                  <a:pt x="0" y="47155"/>
                </a:moveTo>
                <a:lnTo>
                  <a:pt x="0" y="0"/>
                </a:lnTo>
                <a:lnTo>
                  <a:pt x="0" y="23469"/>
                </a:lnTo>
                <a:lnTo>
                  <a:pt x="0" y="0"/>
                </a:lnTo>
                <a:lnTo>
                  <a:pt x="0" y="23469"/>
                </a:lnTo>
              </a:path>
            </a:pathLst>
          </a:custGeom>
          <a:ln w="2781">
            <a:solidFill>
              <a:srgbClr val="211F20"/>
            </a:solidFill>
          </a:ln>
        </p:spPr>
        <p:txBody>
          <a:bodyPr wrap="square" lIns="0" tIns="0" rIns="0" bIns="0" rtlCol="0">
            <a:noAutofit/>
          </a:bodyPr>
          <a:lstStyle/>
          <a:p>
            <a:endParaRPr/>
          </a:p>
        </p:txBody>
      </p:sp>
      <p:sp>
        <p:nvSpPr>
          <p:cNvPr id="161" name="object 161"/>
          <p:cNvSpPr/>
          <p:nvPr/>
        </p:nvSpPr>
        <p:spPr>
          <a:xfrm>
            <a:off x="3964856" y="2798588"/>
            <a:ext cx="0" cy="2006"/>
          </a:xfrm>
          <a:custGeom>
            <a:avLst/>
            <a:gdLst/>
            <a:ahLst/>
            <a:cxnLst/>
            <a:rect l="l" t="t" r="r" b="b"/>
            <a:pathLst>
              <a:path h="2006">
                <a:moveTo>
                  <a:pt x="0" y="2006"/>
                </a:moveTo>
                <a:lnTo>
                  <a:pt x="0" y="0"/>
                </a:lnTo>
              </a:path>
            </a:pathLst>
          </a:custGeom>
          <a:ln w="2781">
            <a:solidFill>
              <a:srgbClr val="211F20"/>
            </a:solidFill>
          </a:ln>
        </p:spPr>
        <p:txBody>
          <a:bodyPr wrap="square" lIns="0" tIns="0" rIns="0" bIns="0" rtlCol="0">
            <a:noAutofit/>
          </a:bodyPr>
          <a:lstStyle/>
          <a:p>
            <a:endParaRPr/>
          </a:p>
        </p:txBody>
      </p:sp>
      <p:sp>
        <p:nvSpPr>
          <p:cNvPr id="162" name="object 162"/>
          <p:cNvSpPr/>
          <p:nvPr/>
        </p:nvSpPr>
        <p:spPr>
          <a:xfrm>
            <a:off x="3964856" y="2811992"/>
            <a:ext cx="0" cy="9385"/>
          </a:xfrm>
          <a:custGeom>
            <a:avLst/>
            <a:gdLst/>
            <a:ahLst/>
            <a:cxnLst/>
            <a:rect l="l" t="t" r="r" b="b"/>
            <a:pathLst>
              <a:path h="9385">
                <a:moveTo>
                  <a:pt x="0" y="9385"/>
                </a:moveTo>
                <a:lnTo>
                  <a:pt x="0" y="0"/>
                </a:lnTo>
                <a:lnTo>
                  <a:pt x="0" y="4914"/>
                </a:lnTo>
              </a:path>
            </a:pathLst>
          </a:custGeom>
          <a:ln w="2781">
            <a:solidFill>
              <a:srgbClr val="211F20"/>
            </a:solidFill>
          </a:ln>
        </p:spPr>
        <p:txBody>
          <a:bodyPr wrap="square" lIns="0" tIns="0" rIns="0" bIns="0" rtlCol="0">
            <a:noAutofit/>
          </a:bodyPr>
          <a:lstStyle/>
          <a:p>
            <a:endParaRPr/>
          </a:p>
        </p:txBody>
      </p:sp>
      <p:sp>
        <p:nvSpPr>
          <p:cNvPr id="163" name="object 163"/>
          <p:cNvSpPr/>
          <p:nvPr/>
        </p:nvSpPr>
        <p:spPr>
          <a:xfrm>
            <a:off x="3964856" y="2810429"/>
            <a:ext cx="0" cy="2679"/>
          </a:xfrm>
          <a:custGeom>
            <a:avLst/>
            <a:gdLst/>
            <a:ahLst/>
            <a:cxnLst/>
            <a:rect l="l" t="t" r="r" b="b"/>
            <a:pathLst>
              <a:path h="2679">
                <a:moveTo>
                  <a:pt x="0" y="0"/>
                </a:moveTo>
                <a:lnTo>
                  <a:pt x="0" y="2679"/>
                </a:lnTo>
              </a:path>
            </a:pathLst>
          </a:custGeom>
          <a:ln w="2781">
            <a:solidFill>
              <a:srgbClr val="211F20"/>
            </a:solidFill>
          </a:ln>
        </p:spPr>
        <p:txBody>
          <a:bodyPr wrap="square" lIns="0" tIns="0" rIns="0" bIns="0" rtlCol="0">
            <a:noAutofit/>
          </a:bodyPr>
          <a:lstStyle/>
          <a:p>
            <a:endParaRPr/>
          </a:p>
        </p:txBody>
      </p:sp>
      <p:sp>
        <p:nvSpPr>
          <p:cNvPr id="164" name="object 164"/>
          <p:cNvSpPr/>
          <p:nvPr/>
        </p:nvSpPr>
        <p:spPr>
          <a:xfrm>
            <a:off x="3964856" y="2798588"/>
            <a:ext cx="0" cy="2006"/>
          </a:xfrm>
          <a:custGeom>
            <a:avLst/>
            <a:gdLst/>
            <a:ahLst/>
            <a:cxnLst/>
            <a:rect l="l" t="t" r="r" b="b"/>
            <a:pathLst>
              <a:path h="2006">
                <a:moveTo>
                  <a:pt x="0" y="2006"/>
                </a:moveTo>
                <a:lnTo>
                  <a:pt x="0" y="0"/>
                </a:lnTo>
                <a:lnTo>
                  <a:pt x="0" y="2006"/>
                </a:lnTo>
              </a:path>
            </a:pathLst>
          </a:custGeom>
          <a:ln w="2781">
            <a:solidFill>
              <a:srgbClr val="211F20"/>
            </a:solidFill>
          </a:ln>
        </p:spPr>
        <p:txBody>
          <a:bodyPr wrap="square" lIns="0" tIns="0" rIns="0" bIns="0" rtlCol="0">
            <a:noAutofit/>
          </a:bodyPr>
          <a:lstStyle/>
          <a:p>
            <a:endParaRPr/>
          </a:p>
        </p:txBody>
      </p:sp>
      <p:sp>
        <p:nvSpPr>
          <p:cNvPr id="165" name="object 165"/>
          <p:cNvSpPr/>
          <p:nvPr/>
        </p:nvSpPr>
        <p:spPr>
          <a:xfrm>
            <a:off x="3964856" y="2493991"/>
            <a:ext cx="0" cy="31064"/>
          </a:xfrm>
          <a:custGeom>
            <a:avLst/>
            <a:gdLst/>
            <a:ahLst/>
            <a:cxnLst/>
            <a:rect l="l" t="t" r="r" b="b"/>
            <a:pathLst>
              <a:path h="31064">
                <a:moveTo>
                  <a:pt x="0" y="31064"/>
                </a:moveTo>
                <a:lnTo>
                  <a:pt x="0" y="0"/>
                </a:lnTo>
                <a:lnTo>
                  <a:pt x="0" y="23469"/>
                </a:lnTo>
              </a:path>
            </a:pathLst>
          </a:custGeom>
          <a:ln w="2781">
            <a:solidFill>
              <a:srgbClr val="211F20"/>
            </a:solidFill>
          </a:ln>
        </p:spPr>
        <p:txBody>
          <a:bodyPr wrap="square" lIns="0" tIns="0" rIns="0" bIns="0" rtlCol="0">
            <a:noAutofit/>
          </a:bodyPr>
          <a:lstStyle/>
          <a:p>
            <a:endParaRPr/>
          </a:p>
        </p:txBody>
      </p:sp>
      <p:sp>
        <p:nvSpPr>
          <p:cNvPr id="166" name="object 166"/>
          <p:cNvSpPr/>
          <p:nvPr/>
        </p:nvSpPr>
        <p:spPr>
          <a:xfrm>
            <a:off x="3964856" y="2497789"/>
            <a:ext cx="0" cy="27266"/>
          </a:xfrm>
          <a:custGeom>
            <a:avLst/>
            <a:gdLst/>
            <a:ahLst/>
            <a:cxnLst/>
            <a:rect l="l" t="t" r="r" b="b"/>
            <a:pathLst>
              <a:path h="27266">
                <a:moveTo>
                  <a:pt x="0" y="27266"/>
                </a:moveTo>
                <a:lnTo>
                  <a:pt x="0" y="0"/>
                </a:lnTo>
                <a:lnTo>
                  <a:pt x="0" y="13855"/>
                </a:lnTo>
                <a:lnTo>
                  <a:pt x="0" y="4470"/>
                </a:lnTo>
              </a:path>
            </a:pathLst>
          </a:custGeom>
          <a:ln w="2781">
            <a:solidFill>
              <a:srgbClr val="211F20"/>
            </a:solidFill>
          </a:ln>
        </p:spPr>
        <p:txBody>
          <a:bodyPr wrap="square" lIns="0" tIns="0" rIns="0" bIns="0" rtlCol="0">
            <a:noAutofit/>
          </a:bodyPr>
          <a:lstStyle/>
          <a:p>
            <a:endParaRPr/>
          </a:p>
        </p:txBody>
      </p:sp>
      <p:sp>
        <p:nvSpPr>
          <p:cNvPr id="167" name="object 167"/>
          <p:cNvSpPr/>
          <p:nvPr/>
        </p:nvSpPr>
        <p:spPr>
          <a:xfrm>
            <a:off x="3964856" y="2493991"/>
            <a:ext cx="0" cy="31064"/>
          </a:xfrm>
          <a:custGeom>
            <a:avLst/>
            <a:gdLst/>
            <a:ahLst/>
            <a:cxnLst/>
            <a:rect l="l" t="t" r="r" b="b"/>
            <a:pathLst>
              <a:path h="31064">
                <a:moveTo>
                  <a:pt x="0" y="31064"/>
                </a:moveTo>
                <a:lnTo>
                  <a:pt x="0" y="0"/>
                </a:lnTo>
                <a:lnTo>
                  <a:pt x="0" y="23469"/>
                </a:lnTo>
                <a:lnTo>
                  <a:pt x="0" y="16548"/>
                </a:lnTo>
              </a:path>
            </a:pathLst>
          </a:custGeom>
          <a:ln w="2781">
            <a:solidFill>
              <a:srgbClr val="211F20"/>
            </a:solidFill>
          </a:ln>
        </p:spPr>
        <p:txBody>
          <a:bodyPr wrap="square" lIns="0" tIns="0" rIns="0" bIns="0" rtlCol="0">
            <a:noAutofit/>
          </a:bodyPr>
          <a:lstStyle/>
          <a:p>
            <a:endParaRPr/>
          </a:p>
        </p:txBody>
      </p:sp>
      <p:sp>
        <p:nvSpPr>
          <p:cNvPr id="168" name="object 168"/>
          <p:cNvSpPr/>
          <p:nvPr/>
        </p:nvSpPr>
        <p:spPr>
          <a:xfrm>
            <a:off x="3964856" y="2493996"/>
            <a:ext cx="0" cy="17653"/>
          </a:xfrm>
          <a:custGeom>
            <a:avLst/>
            <a:gdLst/>
            <a:ahLst/>
            <a:cxnLst/>
            <a:rect l="l" t="t" r="r" b="b"/>
            <a:pathLst>
              <a:path h="17652">
                <a:moveTo>
                  <a:pt x="0" y="3797"/>
                </a:moveTo>
                <a:lnTo>
                  <a:pt x="0" y="0"/>
                </a:lnTo>
                <a:lnTo>
                  <a:pt x="0" y="17652"/>
                </a:lnTo>
                <a:lnTo>
                  <a:pt x="0" y="12738"/>
                </a:lnTo>
              </a:path>
            </a:pathLst>
          </a:custGeom>
          <a:ln w="2781">
            <a:solidFill>
              <a:srgbClr val="211F20"/>
            </a:solidFill>
          </a:ln>
        </p:spPr>
        <p:txBody>
          <a:bodyPr wrap="square" lIns="0" tIns="0" rIns="0" bIns="0" rtlCol="0">
            <a:noAutofit/>
          </a:bodyPr>
          <a:lstStyle/>
          <a:p>
            <a:endParaRPr/>
          </a:p>
        </p:txBody>
      </p:sp>
      <p:sp>
        <p:nvSpPr>
          <p:cNvPr id="169" name="object 169"/>
          <p:cNvSpPr/>
          <p:nvPr/>
        </p:nvSpPr>
        <p:spPr>
          <a:xfrm>
            <a:off x="3964856" y="2511648"/>
            <a:ext cx="0" cy="1562"/>
          </a:xfrm>
          <a:custGeom>
            <a:avLst/>
            <a:gdLst/>
            <a:ahLst/>
            <a:cxnLst/>
            <a:rect l="l" t="t" r="r" b="b"/>
            <a:pathLst>
              <a:path h="1562">
                <a:moveTo>
                  <a:pt x="0" y="0"/>
                </a:moveTo>
                <a:lnTo>
                  <a:pt x="0" y="1562"/>
                </a:lnTo>
              </a:path>
            </a:pathLst>
          </a:custGeom>
          <a:ln w="2781">
            <a:solidFill>
              <a:srgbClr val="211F20"/>
            </a:solidFill>
          </a:ln>
        </p:spPr>
        <p:txBody>
          <a:bodyPr wrap="square" lIns="0" tIns="0" rIns="0" bIns="0" rtlCol="0">
            <a:noAutofit/>
          </a:bodyPr>
          <a:lstStyle/>
          <a:p>
            <a:endParaRPr/>
          </a:p>
        </p:txBody>
      </p:sp>
      <p:sp>
        <p:nvSpPr>
          <p:cNvPr id="170" name="object 170"/>
          <p:cNvSpPr/>
          <p:nvPr/>
        </p:nvSpPr>
        <p:spPr>
          <a:xfrm>
            <a:off x="3964856" y="2457571"/>
            <a:ext cx="0" cy="36423"/>
          </a:xfrm>
          <a:custGeom>
            <a:avLst/>
            <a:gdLst/>
            <a:ahLst/>
            <a:cxnLst/>
            <a:rect l="l" t="t" r="r" b="b"/>
            <a:pathLst>
              <a:path h="36423">
                <a:moveTo>
                  <a:pt x="0" y="36423"/>
                </a:moveTo>
                <a:lnTo>
                  <a:pt x="0" y="29273"/>
                </a:lnTo>
                <a:lnTo>
                  <a:pt x="0" y="36423"/>
                </a:lnTo>
                <a:lnTo>
                  <a:pt x="0" y="0"/>
                </a:lnTo>
                <a:lnTo>
                  <a:pt x="0" y="4025"/>
                </a:lnTo>
              </a:path>
            </a:pathLst>
          </a:custGeom>
          <a:ln w="2781">
            <a:solidFill>
              <a:srgbClr val="211F20"/>
            </a:solidFill>
          </a:ln>
        </p:spPr>
        <p:txBody>
          <a:bodyPr wrap="square" lIns="0" tIns="0" rIns="0" bIns="0" rtlCol="0">
            <a:noAutofit/>
          </a:bodyPr>
          <a:lstStyle/>
          <a:p>
            <a:endParaRPr/>
          </a:p>
        </p:txBody>
      </p:sp>
      <p:sp>
        <p:nvSpPr>
          <p:cNvPr id="171" name="object 171"/>
          <p:cNvSpPr/>
          <p:nvPr/>
        </p:nvSpPr>
        <p:spPr>
          <a:xfrm>
            <a:off x="3964856" y="2446839"/>
            <a:ext cx="0" cy="23469"/>
          </a:xfrm>
          <a:custGeom>
            <a:avLst/>
            <a:gdLst/>
            <a:ahLst/>
            <a:cxnLst/>
            <a:rect l="l" t="t" r="r" b="b"/>
            <a:pathLst>
              <a:path h="23469">
                <a:moveTo>
                  <a:pt x="0" y="6261"/>
                </a:moveTo>
                <a:lnTo>
                  <a:pt x="0" y="1790"/>
                </a:lnTo>
                <a:lnTo>
                  <a:pt x="0" y="23469"/>
                </a:lnTo>
                <a:lnTo>
                  <a:pt x="0" y="0"/>
                </a:lnTo>
                <a:lnTo>
                  <a:pt x="0" y="23469"/>
                </a:lnTo>
                <a:lnTo>
                  <a:pt x="0" y="6261"/>
                </a:lnTo>
                <a:lnTo>
                  <a:pt x="0" y="10731"/>
                </a:lnTo>
              </a:path>
            </a:pathLst>
          </a:custGeom>
          <a:ln w="2781">
            <a:solidFill>
              <a:srgbClr val="211F20"/>
            </a:solidFill>
          </a:ln>
        </p:spPr>
        <p:txBody>
          <a:bodyPr wrap="square" lIns="0" tIns="0" rIns="0" bIns="0" rtlCol="0">
            <a:noAutofit/>
          </a:bodyPr>
          <a:lstStyle/>
          <a:p>
            <a:endParaRPr/>
          </a:p>
        </p:txBody>
      </p:sp>
      <p:sp>
        <p:nvSpPr>
          <p:cNvPr id="172" name="object 172"/>
          <p:cNvSpPr/>
          <p:nvPr/>
        </p:nvSpPr>
        <p:spPr>
          <a:xfrm>
            <a:off x="3964856" y="2470310"/>
            <a:ext cx="0" cy="23685"/>
          </a:xfrm>
          <a:custGeom>
            <a:avLst/>
            <a:gdLst/>
            <a:ahLst/>
            <a:cxnLst/>
            <a:rect l="l" t="t" r="r" b="b"/>
            <a:pathLst>
              <a:path h="23685">
                <a:moveTo>
                  <a:pt x="0" y="23685"/>
                </a:moveTo>
                <a:lnTo>
                  <a:pt x="0" y="0"/>
                </a:lnTo>
                <a:lnTo>
                  <a:pt x="0" y="20104"/>
                </a:lnTo>
                <a:lnTo>
                  <a:pt x="0" y="18097"/>
                </a:lnTo>
              </a:path>
            </a:pathLst>
          </a:custGeom>
          <a:ln w="2781">
            <a:solidFill>
              <a:srgbClr val="211F20"/>
            </a:solidFill>
          </a:ln>
        </p:spPr>
        <p:txBody>
          <a:bodyPr wrap="square" lIns="0" tIns="0" rIns="0" bIns="0" rtlCol="0">
            <a:noAutofit/>
          </a:bodyPr>
          <a:lstStyle/>
          <a:p>
            <a:endParaRPr/>
          </a:p>
        </p:txBody>
      </p:sp>
      <p:sp>
        <p:nvSpPr>
          <p:cNvPr id="173" name="object 173"/>
          <p:cNvSpPr/>
          <p:nvPr/>
        </p:nvSpPr>
        <p:spPr>
          <a:xfrm>
            <a:off x="3964856" y="2490424"/>
            <a:ext cx="0" cy="3124"/>
          </a:xfrm>
          <a:custGeom>
            <a:avLst/>
            <a:gdLst/>
            <a:ahLst/>
            <a:cxnLst/>
            <a:rect l="l" t="t" r="r" b="b"/>
            <a:pathLst>
              <a:path h="3124">
                <a:moveTo>
                  <a:pt x="0" y="3124"/>
                </a:moveTo>
                <a:lnTo>
                  <a:pt x="0" y="0"/>
                </a:lnTo>
              </a:path>
            </a:pathLst>
          </a:custGeom>
          <a:ln w="2781">
            <a:solidFill>
              <a:srgbClr val="211F20"/>
            </a:solidFill>
          </a:ln>
        </p:spPr>
        <p:txBody>
          <a:bodyPr wrap="square" lIns="0" tIns="0" rIns="0" bIns="0" rtlCol="0">
            <a:noAutofit/>
          </a:bodyPr>
          <a:lstStyle/>
          <a:p>
            <a:endParaRPr/>
          </a:p>
        </p:txBody>
      </p:sp>
      <p:sp>
        <p:nvSpPr>
          <p:cNvPr id="174" name="object 174"/>
          <p:cNvSpPr/>
          <p:nvPr/>
        </p:nvSpPr>
        <p:spPr>
          <a:xfrm>
            <a:off x="3964856" y="2446837"/>
            <a:ext cx="0" cy="40005"/>
          </a:xfrm>
          <a:custGeom>
            <a:avLst/>
            <a:gdLst/>
            <a:ahLst/>
            <a:cxnLst/>
            <a:rect l="l" t="t" r="r" b="b"/>
            <a:pathLst>
              <a:path h="40005">
                <a:moveTo>
                  <a:pt x="0" y="40004"/>
                </a:moveTo>
                <a:lnTo>
                  <a:pt x="0" y="0"/>
                </a:lnTo>
                <a:lnTo>
                  <a:pt x="0" y="23469"/>
                </a:lnTo>
                <a:lnTo>
                  <a:pt x="0" y="0"/>
                </a:lnTo>
                <a:lnTo>
                  <a:pt x="0" y="23469"/>
                </a:lnTo>
              </a:path>
            </a:pathLst>
          </a:custGeom>
          <a:ln w="2781">
            <a:solidFill>
              <a:srgbClr val="211F20"/>
            </a:solidFill>
          </a:ln>
        </p:spPr>
        <p:txBody>
          <a:bodyPr wrap="square" lIns="0" tIns="0" rIns="0" bIns="0" rtlCol="0">
            <a:noAutofit/>
          </a:bodyPr>
          <a:lstStyle/>
          <a:p>
            <a:endParaRPr/>
          </a:p>
        </p:txBody>
      </p:sp>
      <p:sp>
        <p:nvSpPr>
          <p:cNvPr id="175" name="object 175"/>
          <p:cNvSpPr/>
          <p:nvPr/>
        </p:nvSpPr>
        <p:spPr>
          <a:xfrm>
            <a:off x="3964856" y="2446836"/>
            <a:ext cx="0" cy="10058"/>
          </a:xfrm>
          <a:custGeom>
            <a:avLst/>
            <a:gdLst/>
            <a:ahLst/>
            <a:cxnLst/>
            <a:rect l="l" t="t" r="r" b="b"/>
            <a:pathLst>
              <a:path h="10058">
                <a:moveTo>
                  <a:pt x="0" y="7378"/>
                </a:moveTo>
                <a:lnTo>
                  <a:pt x="0" y="10058"/>
                </a:lnTo>
                <a:lnTo>
                  <a:pt x="0" y="0"/>
                </a:lnTo>
                <a:lnTo>
                  <a:pt x="0" y="8267"/>
                </a:lnTo>
              </a:path>
            </a:pathLst>
          </a:custGeom>
          <a:ln w="2781">
            <a:solidFill>
              <a:srgbClr val="211F20"/>
            </a:solidFill>
          </a:ln>
        </p:spPr>
        <p:txBody>
          <a:bodyPr wrap="square" lIns="0" tIns="0" rIns="0" bIns="0" rtlCol="0">
            <a:noAutofit/>
          </a:bodyPr>
          <a:lstStyle/>
          <a:p>
            <a:endParaRPr/>
          </a:p>
        </p:txBody>
      </p:sp>
      <p:sp>
        <p:nvSpPr>
          <p:cNvPr id="176" name="object 176"/>
          <p:cNvSpPr/>
          <p:nvPr/>
        </p:nvSpPr>
        <p:spPr>
          <a:xfrm>
            <a:off x="3964856" y="2452653"/>
            <a:ext cx="0" cy="17653"/>
          </a:xfrm>
          <a:custGeom>
            <a:avLst/>
            <a:gdLst/>
            <a:ahLst/>
            <a:cxnLst/>
            <a:rect l="l" t="t" r="r" b="b"/>
            <a:pathLst>
              <a:path h="17652">
                <a:moveTo>
                  <a:pt x="0" y="17652"/>
                </a:moveTo>
                <a:lnTo>
                  <a:pt x="0" y="0"/>
                </a:lnTo>
                <a:lnTo>
                  <a:pt x="0" y="10718"/>
                </a:lnTo>
              </a:path>
            </a:pathLst>
          </a:custGeom>
          <a:ln w="2781">
            <a:solidFill>
              <a:srgbClr val="211F20"/>
            </a:solidFill>
          </a:ln>
        </p:spPr>
        <p:txBody>
          <a:bodyPr wrap="square" lIns="0" tIns="0" rIns="0" bIns="0" rtlCol="0">
            <a:noAutofit/>
          </a:bodyPr>
          <a:lstStyle/>
          <a:p>
            <a:endParaRPr/>
          </a:p>
        </p:txBody>
      </p:sp>
      <p:sp>
        <p:nvSpPr>
          <p:cNvPr id="177" name="object 177"/>
          <p:cNvSpPr/>
          <p:nvPr/>
        </p:nvSpPr>
        <p:spPr>
          <a:xfrm>
            <a:off x="3964856" y="2416672"/>
            <a:ext cx="0" cy="43129"/>
          </a:xfrm>
          <a:custGeom>
            <a:avLst/>
            <a:gdLst/>
            <a:ahLst/>
            <a:cxnLst/>
            <a:rect l="l" t="t" r="r" b="b"/>
            <a:pathLst>
              <a:path h="43129">
                <a:moveTo>
                  <a:pt x="0" y="0"/>
                </a:moveTo>
                <a:lnTo>
                  <a:pt x="0" y="43129"/>
                </a:lnTo>
                <a:lnTo>
                  <a:pt x="0" y="40233"/>
                </a:lnTo>
              </a:path>
            </a:pathLst>
          </a:custGeom>
          <a:ln w="2781">
            <a:solidFill>
              <a:srgbClr val="211F20"/>
            </a:solidFill>
          </a:ln>
        </p:spPr>
        <p:txBody>
          <a:bodyPr wrap="square" lIns="0" tIns="0" rIns="0" bIns="0" rtlCol="0">
            <a:noAutofit/>
          </a:bodyPr>
          <a:lstStyle/>
          <a:p>
            <a:endParaRPr/>
          </a:p>
        </p:txBody>
      </p:sp>
      <p:sp>
        <p:nvSpPr>
          <p:cNvPr id="178" name="object 178"/>
          <p:cNvSpPr/>
          <p:nvPr/>
        </p:nvSpPr>
        <p:spPr>
          <a:xfrm>
            <a:off x="3964856" y="2406835"/>
            <a:ext cx="0" cy="41795"/>
          </a:xfrm>
          <a:custGeom>
            <a:avLst/>
            <a:gdLst/>
            <a:ahLst/>
            <a:cxnLst/>
            <a:rect l="l" t="t" r="r" b="b"/>
            <a:pathLst>
              <a:path h="41795">
                <a:moveTo>
                  <a:pt x="0" y="40004"/>
                </a:moveTo>
                <a:lnTo>
                  <a:pt x="0" y="0"/>
                </a:lnTo>
                <a:lnTo>
                  <a:pt x="0" y="41795"/>
                </a:lnTo>
              </a:path>
            </a:pathLst>
          </a:custGeom>
          <a:ln w="2781">
            <a:solidFill>
              <a:srgbClr val="211F20"/>
            </a:solidFill>
          </a:ln>
        </p:spPr>
        <p:txBody>
          <a:bodyPr wrap="square" lIns="0" tIns="0" rIns="0" bIns="0" rtlCol="0">
            <a:noAutofit/>
          </a:bodyPr>
          <a:lstStyle/>
          <a:p>
            <a:endParaRPr/>
          </a:p>
        </p:txBody>
      </p:sp>
      <p:sp>
        <p:nvSpPr>
          <p:cNvPr id="179" name="object 179"/>
          <p:cNvSpPr/>
          <p:nvPr/>
        </p:nvSpPr>
        <p:spPr>
          <a:xfrm>
            <a:off x="3964856" y="2399685"/>
            <a:ext cx="0" cy="23469"/>
          </a:xfrm>
          <a:custGeom>
            <a:avLst/>
            <a:gdLst/>
            <a:ahLst/>
            <a:cxnLst/>
            <a:rect l="l" t="t" r="r" b="b"/>
            <a:pathLst>
              <a:path h="23469">
                <a:moveTo>
                  <a:pt x="0" y="23469"/>
                </a:moveTo>
                <a:lnTo>
                  <a:pt x="0" y="0"/>
                </a:lnTo>
                <a:lnTo>
                  <a:pt x="0" y="7162"/>
                </a:lnTo>
              </a:path>
            </a:pathLst>
          </a:custGeom>
          <a:ln w="2781">
            <a:solidFill>
              <a:srgbClr val="211F20"/>
            </a:solidFill>
          </a:ln>
        </p:spPr>
        <p:txBody>
          <a:bodyPr wrap="square" lIns="0" tIns="0" rIns="0" bIns="0" rtlCol="0">
            <a:noAutofit/>
          </a:bodyPr>
          <a:lstStyle/>
          <a:p>
            <a:endParaRPr/>
          </a:p>
        </p:txBody>
      </p:sp>
      <p:sp>
        <p:nvSpPr>
          <p:cNvPr id="180" name="object 180"/>
          <p:cNvSpPr/>
          <p:nvPr/>
        </p:nvSpPr>
        <p:spPr>
          <a:xfrm>
            <a:off x="3964856" y="2404158"/>
            <a:ext cx="409168" cy="113969"/>
          </a:xfrm>
          <a:custGeom>
            <a:avLst/>
            <a:gdLst/>
            <a:ahLst/>
            <a:cxnLst/>
            <a:rect l="l" t="t" r="r" b="b"/>
            <a:pathLst>
              <a:path w="409168" h="113969">
                <a:moveTo>
                  <a:pt x="0" y="0"/>
                </a:moveTo>
                <a:lnTo>
                  <a:pt x="0" y="4914"/>
                </a:lnTo>
                <a:lnTo>
                  <a:pt x="409168" y="4914"/>
                </a:lnTo>
                <a:lnTo>
                  <a:pt x="409168" y="113969"/>
                </a:lnTo>
              </a:path>
            </a:pathLst>
          </a:custGeom>
          <a:ln w="2781">
            <a:solidFill>
              <a:srgbClr val="211F20"/>
            </a:solidFill>
          </a:ln>
        </p:spPr>
        <p:txBody>
          <a:bodyPr wrap="square" lIns="0" tIns="0" rIns="0" bIns="0" rtlCol="0">
            <a:noAutofit/>
          </a:bodyPr>
          <a:lstStyle/>
          <a:p>
            <a:endParaRPr/>
          </a:p>
        </p:txBody>
      </p:sp>
      <p:sp>
        <p:nvSpPr>
          <p:cNvPr id="181" name="object 181"/>
          <p:cNvSpPr/>
          <p:nvPr/>
        </p:nvSpPr>
        <p:spPr>
          <a:xfrm>
            <a:off x="3964856" y="2382937"/>
            <a:ext cx="0" cy="26136"/>
          </a:xfrm>
          <a:custGeom>
            <a:avLst/>
            <a:gdLst/>
            <a:ahLst/>
            <a:cxnLst/>
            <a:rect l="l" t="t" r="r" b="b"/>
            <a:pathLst>
              <a:path h="26136">
                <a:moveTo>
                  <a:pt x="0" y="26136"/>
                </a:moveTo>
                <a:lnTo>
                  <a:pt x="0" y="16751"/>
                </a:lnTo>
                <a:lnTo>
                  <a:pt x="0" y="0"/>
                </a:lnTo>
                <a:lnTo>
                  <a:pt x="0" y="26136"/>
                </a:lnTo>
                <a:lnTo>
                  <a:pt x="0" y="17868"/>
                </a:lnTo>
              </a:path>
            </a:pathLst>
          </a:custGeom>
          <a:ln w="2781">
            <a:solidFill>
              <a:srgbClr val="211F20"/>
            </a:solidFill>
          </a:ln>
        </p:spPr>
        <p:txBody>
          <a:bodyPr wrap="square" lIns="0" tIns="0" rIns="0" bIns="0" rtlCol="0">
            <a:noAutofit/>
          </a:bodyPr>
          <a:lstStyle/>
          <a:p>
            <a:endParaRPr/>
          </a:p>
        </p:txBody>
      </p:sp>
      <p:sp>
        <p:nvSpPr>
          <p:cNvPr id="182" name="object 182"/>
          <p:cNvSpPr/>
          <p:nvPr/>
        </p:nvSpPr>
        <p:spPr>
          <a:xfrm>
            <a:off x="3964856" y="2328852"/>
            <a:ext cx="0" cy="70840"/>
          </a:xfrm>
          <a:custGeom>
            <a:avLst/>
            <a:gdLst/>
            <a:ahLst/>
            <a:cxnLst/>
            <a:rect l="l" t="t" r="r" b="b"/>
            <a:pathLst>
              <a:path h="70840">
                <a:moveTo>
                  <a:pt x="0" y="54076"/>
                </a:moveTo>
                <a:lnTo>
                  <a:pt x="0" y="0"/>
                </a:lnTo>
                <a:lnTo>
                  <a:pt x="0" y="70840"/>
                </a:lnTo>
                <a:lnTo>
                  <a:pt x="0" y="47142"/>
                </a:lnTo>
                <a:lnTo>
                  <a:pt x="0" y="60109"/>
                </a:lnTo>
              </a:path>
            </a:pathLst>
          </a:custGeom>
          <a:ln w="2781">
            <a:solidFill>
              <a:srgbClr val="211F20"/>
            </a:solidFill>
          </a:ln>
        </p:spPr>
        <p:txBody>
          <a:bodyPr wrap="square" lIns="0" tIns="0" rIns="0" bIns="0" rtlCol="0">
            <a:noAutofit/>
          </a:bodyPr>
          <a:lstStyle/>
          <a:p>
            <a:endParaRPr/>
          </a:p>
        </p:txBody>
      </p:sp>
      <p:sp>
        <p:nvSpPr>
          <p:cNvPr id="183" name="object 183"/>
          <p:cNvSpPr/>
          <p:nvPr/>
        </p:nvSpPr>
        <p:spPr>
          <a:xfrm>
            <a:off x="3964856" y="2305382"/>
            <a:ext cx="0" cy="47155"/>
          </a:xfrm>
          <a:custGeom>
            <a:avLst/>
            <a:gdLst/>
            <a:ahLst/>
            <a:cxnLst/>
            <a:rect l="l" t="t" r="r" b="b"/>
            <a:pathLst>
              <a:path h="47155">
                <a:moveTo>
                  <a:pt x="0" y="47155"/>
                </a:moveTo>
                <a:lnTo>
                  <a:pt x="0" y="0"/>
                </a:lnTo>
                <a:lnTo>
                  <a:pt x="0" y="23469"/>
                </a:lnTo>
                <a:lnTo>
                  <a:pt x="0" y="0"/>
                </a:lnTo>
                <a:lnTo>
                  <a:pt x="0" y="3136"/>
                </a:lnTo>
              </a:path>
            </a:pathLst>
          </a:custGeom>
          <a:ln w="2781">
            <a:solidFill>
              <a:srgbClr val="211F20"/>
            </a:solidFill>
          </a:ln>
        </p:spPr>
        <p:txBody>
          <a:bodyPr wrap="square" lIns="0" tIns="0" rIns="0" bIns="0" rtlCol="0">
            <a:noAutofit/>
          </a:bodyPr>
          <a:lstStyle/>
          <a:p>
            <a:endParaRPr/>
          </a:p>
        </p:txBody>
      </p:sp>
      <p:sp>
        <p:nvSpPr>
          <p:cNvPr id="184" name="object 184"/>
          <p:cNvSpPr/>
          <p:nvPr/>
        </p:nvSpPr>
        <p:spPr>
          <a:xfrm>
            <a:off x="3964856" y="2293317"/>
            <a:ext cx="0" cy="12065"/>
          </a:xfrm>
          <a:custGeom>
            <a:avLst/>
            <a:gdLst/>
            <a:ahLst/>
            <a:cxnLst/>
            <a:rect l="l" t="t" r="r" b="b"/>
            <a:pathLst>
              <a:path h="12064">
                <a:moveTo>
                  <a:pt x="0" y="12065"/>
                </a:moveTo>
                <a:lnTo>
                  <a:pt x="0" y="0"/>
                </a:lnTo>
                <a:lnTo>
                  <a:pt x="0" y="12065"/>
                </a:lnTo>
                <a:lnTo>
                  <a:pt x="0" y="0"/>
                </a:lnTo>
                <a:lnTo>
                  <a:pt x="0" y="4699"/>
                </a:lnTo>
              </a:path>
            </a:pathLst>
          </a:custGeom>
          <a:ln w="2781">
            <a:solidFill>
              <a:srgbClr val="211F20"/>
            </a:solidFill>
          </a:ln>
        </p:spPr>
        <p:txBody>
          <a:bodyPr wrap="square" lIns="0" tIns="0" rIns="0" bIns="0" rtlCol="0">
            <a:noAutofit/>
          </a:bodyPr>
          <a:lstStyle/>
          <a:p>
            <a:endParaRPr/>
          </a:p>
        </p:txBody>
      </p:sp>
      <p:sp>
        <p:nvSpPr>
          <p:cNvPr id="185" name="object 185"/>
          <p:cNvSpPr/>
          <p:nvPr/>
        </p:nvSpPr>
        <p:spPr>
          <a:xfrm>
            <a:off x="3964856" y="2296891"/>
            <a:ext cx="0" cy="4025"/>
          </a:xfrm>
          <a:custGeom>
            <a:avLst/>
            <a:gdLst/>
            <a:ahLst/>
            <a:cxnLst/>
            <a:rect l="l" t="t" r="r" b="b"/>
            <a:pathLst>
              <a:path h="4025">
                <a:moveTo>
                  <a:pt x="0" y="0"/>
                </a:moveTo>
                <a:lnTo>
                  <a:pt x="0" y="4025"/>
                </a:lnTo>
              </a:path>
            </a:pathLst>
          </a:custGeom>
          <a:ln w="2781">
            <a:solidFill>
              <a:srgbClr val="211F20"/>
            </a:solidFill>
          </a:ln>
        </p:spPr>
        <p:txBody>
          <a:bodyPr wrap="square" lIns="0" tIns="0" rIns="0" bIns="0" rtlCol="0">
            <a:noAutofit/>
          </a:bodyPr>
          <a:lstStyle/>
          <a:p>
            <a:endParaRPr/>
          </a:p>
        </p:txBody>
      </p:sp>
      <p:sp>
        <p:nvSpPr>
          <p:cNvPr id="186" name="object 186"/>
          <p:cNvSpPr/>
          <p:nvPr/>
        </p:nvSpPr>
        <p:spPr>
          <a:xfrm>
            <a:off x="3964856" y="2293313"/>
            <a:ext cx="0" cy="9613"/>
          </a:xfrm>
          <a:custGeom>
            <a:avLst/>
            <a:gdLst/>
            <a:ahLst/>
            <a:cxnLst/>
            <a:rect l="l" t="t" r="r" b="b"/>
            <a:pathLst>
              <a:path h="9613">
                <a:moveTo>
                  <a:pt x="0" y="9613"/>
                </a:moveTo>
                <a:lnTo>
                  <a:pt x="0" y="0"/>
                </a:lnTo>
                <a:lnTo>
                  <a:pt x="0" y="2235"/>
                </a:lnTo>
              </a:path>
            </a:pathLst>
          </a:custGeom>
          <a:ln w="2781">
            <a:solidFill>
              <a:srgbClr val="211F20"/>
            </a:solidFill>
          </a:ln>
        </p:spPr>
        <p:txBody>
          <a:bodyPr wrap="square" lIns="0" tIns="0" rIns="0" bIns="0" rtlCol="0">
            <a:noAutofit/>
          </a:bodyPr>
          <a:lstStyle/>
          <a:p>
            <a:endParaRPr/>
          </a:p>
        </p:txBody>
      </p:sp>
      <p:sp>
        <p:nvSpPr>
          <p:cNvPr id="187" name="object 187"/>
          <p:cNvSpPr/>
          <p:nvPr/>
        </p:nvSpPr>
        <p:spPr>
          <a:xfrm>
            <a:off x="3964856" y="2293316"/>
            <a:ext cx="0" cy="7150"/>
          </a:xfrm>
          <a:custGeom>
            <a:avLst/>
            <a:gdLst/>
            <a:ahLst/>
            <a:cxnLst/>
            <a:rect l="l" t="t" r="r" b="b"/>
            <a:pathLst>
              <a:path h="7150">
                <a:moveTo>
                  <a:pt x="0" y="7150"/>
                </a:moveTo>
                <a:lnTo>
                  <a:pt x="0" y="0"/>
                </a:lnTo>
              </a:path>
            </a:pathLst>
          </a:custGeom>
          <a:ln w="2781">
            <a:solidFill>
              <a:srgbClr val="211F20"/>
            </a:solidFill>
          </a:ln>
        </p:spPr>
        <p:txBody>
          <a:bodyPr wrap="square" lIns="0" tIns="0" rIns="0" bIns="0" rtlCol="0">
            <a:noAutofit/>
          </a:bodyPr>
          <a:lstStyle/>
          <a:p>
            <a:endParaRPr/>
          </a:p>
        </p:txBody>
      </p:sp>
      <p:sp>
        <p:nvSpPr>
          <p:cNvPr id="188" name="object 188"/>
          <p:cNvSpPr/>
          <p:nvPr/>
        </p:nvSpPr>
        <p:spPr>
          <a:xfrm>
            <a:off x="3964856" y="2295333"/>
            <a:ext cx="0" cy="889"/>
          </a:xfrm>
          <a:custGeom>
            <a:avLst/>
            <a:gdLst/>
            <a:ahLst/>
            <a:cxnLst/>
            <a:rect l="l" t="t" r="r" b="b"/>
            <a:pathLst>
              <a:path h="888">
                <a:moveTo>
                  <a:pt x="0" y="889"/>
                </a:moveTo>
                <a:lnTo>
                  <a:pt x="0" y="0"/>
                </a:lnTo>
              </a:path>
            </a:pathLst>
          </a:custGeom>
          <a:ln w="2781">
            <a:solidFill>
              <a:srgbClr val="211F20"/>
            </a:solidFill>
          </a:ln>
        </p:spPr>
        <p:txBody>
          <a:bodyPr wrap="square" lIns="0" tIns="0" rIns="0" bIns="0" rtlCol="0">
            <a:noAutofit/>
          </a:bodyPr>
          <a:lstStyle/>
          <a:p>
            <a:endParaRPr/>
          </a:p>
        </p:txBody>
      </p:sp>
      <p:sp>
        <p:nvSpPr>
          <p:cNvPr id="189" name="object 189"/>
          <p:cNvSpPr/>
          <p:nvPr/>
        </p:nvSpPr>
        <p:spPr>
          <a:xfrm>
            <a:off x="3964856" y="2062466"/>
            <a:ext cx="0" cy="14084"/>
          </a:xfrm>
          <a:custGeom>
            <a:avLst/>
            <a:gdLst/>
            <a:ahLst/>
            <a:cxnLst/>
            <a:rect l="l" t="t" r="r" b="b"/>
            <a:pathLst>
              <a:path h="14084">
                <a:moveTo>
                  <a:pt x="0" y="6934"/>
                </a:moveTo>
                <a:lnTo>
                  <a:pt x="0" y="0"/>
                </a:lnTo>
                <a:lnTo>
                  <a:pt x="0" y="14084"/>
                </a:lnTo>
              </a:path>
            </a:pathLst>
          </a:custGeom>
          <a:ln w="2781">
            <a:solidFill>
              <a:srgbClr val="211F20"/>
            </a:solidFill>
          </a:ln>
        </p:spPr>
        <p:txBody>
          <a:bodyPr wrap="square" lIns="0" tIns="0" rIns="0" bIns="0" rtlCol="0">
            <a:noAutofit/>
          </a:bodyPr>
          <a:lstStyle/>
          <a:p>
            <a:endParaRPr/>
          </a:p>
        </p:txBody>
      </p:sp>
      <p:sp>
        <p:nvSpPr>
          <p:cNvPr id="190" name="object 190"/>
          <p:cNvSpPr/>
          <p:nvPr/>
        </p:nvSpPr>
        <p:spPr>
          <a:xfrm>
            <a:off x="3964856" y="2069397"/>
            <a:ext cx="0" cy="6489"/>
          </a:xfrm>
          <a:custGeom>
            <a:avLst/>
            <a:gdLst/>
            <a:ahLst/>
            <a:cxnLst/>
            <a:rect l="l" t="t" r="r" b="b"/>
            <a:pathLst>
              <a:path h="6489">
                <a:moveTo>
                  <a:pt x="0" y="673"/>
                </a:moveTo>
                <a:lnTo>
                  <a:pt x="0" y="6489"/>
                </a:lnTo>
                <a:lnTo>
                  <a:pt x="0" y="0"/>
                </a:lnTo>
                <a:lnTo>
                  <a:pt x="0" y="673"/>
                </a:lnTo>
              </a:path>
            </a:pathLst>
          </a:custGeom>
          <a:ln w="2781">
            <a:solidFill>
              <a:srgbClr val="211F20"/>
            </a:solidFill>
          </a:ln>
        </p:spPr>
        <p:txBody>
          <a:bodyPr wrap="square" lIns="0" tIns="0" rIns="0" bIns="0" rtlCol="0">
            <a:noAutofit/>
          </a:bodyPr>
          <a:lstStyle/>
          <a:p>
            <a:endParaRPr/>
          </a:p>
        </p:txBody>
      </p:sp>
      <p:sp>
        <p:nvSpPr>
          <p:cNvPr id="191" name="object 191"/>
          <p:cNvSpPr/>
          <p:nvPr/>
        </p:nvSpPr>
        <p:spPr>
          <a:xfrm>
            <a:off x="3964856" y="2069407"/>
            <a:ext cx="0" cy="7150"/>
          </a:xfrm>
          <a:custGeom>
            <a:avLst/>
            <a:gdLst/>
            <a:ahLst/>
            <a:cxnLst/>
            <a:rect l="l" t="t" r="r" b="b"/>
            <a:pathLst>
              <a:path h="7150">
                <a:moveTo>
                  <a:pt x="0" y="6248"/>
                </a:moveTo>
                <a:lnTo>
                  <a:pt x="0" y="0"/>
                </a:lnTo>
                <a:lnTo>
                  <a:pt x="0" y="7150"/>
                </a:lnTo>
                <a:lnTo>
                  <a:pt x="0" y="0"/>
                </a:lnTo>
                <a:lnTo>
                  <a:pt x="0" y="215"/>
                </a:lnTo>
                <a:lnTo>
                  <a:pt x="0" y="7150"/>
                </a:lnTo>
              </a:path>
            </a:pathLst>
          </a:custGeom>
          <a:ln w="2781">
            <a:solidFill>
              <a:srgbClr val="211F20"/>
            </a:solidFill>
          </a:ln>
        </p:spPr>
        <p:txBody>
          <a:bodyPr wrap="square" lIns="0" tIns="0" rIns="0" bIns="0" rtlCol="0">
            <a:noAutofit/>
          </a:bodyPr>
          <a:lstStyle/>
          <a:p>
            <a:endParaRPr/>
          </a:p>
        </p:txBody>
      </p:sp>
      <p:sp>
        <p:nvSpPr>
          <p:cNvPr id="192" name="object 192"/>
          <p:cNvSpPr/>
          <p:nvPr/>
        </p:nvSpPr>
        <p:spPr>
          <a:xfrm>
            <a:off x="3964854" y="2059119"/>
            <a:ext cx="235089" cy="17424"/>
          </a:xfrm>
          <a:custGeom>
            <a:avLst/>
            <a:gdLst/>
            <a:ahLst/>
            <a:cxnLst/>
            <a:rect l="l" t="t" r="r" b="b"/>
            <a:pathLst>
              <a:path w="235089" h="17424">
                <a:moveTo>
                  <a:pt x="235089" y="0"/>
                </a:moveTo>
                <a:lnTo>
                  <a:pt x="0" y="0"/>
                </a:lnTo>
                <a:lnTo>
                  <a:pt x="0" y="16764"/>
                </a:lnTo>
                <a:lnTo>
                  <a:pt x="0" y="17424"/>
                </a:lnTo>
                <a:lnTo>
                  <a:pt x="0" y="10274"/>
                </a:lnTo>
                <a:lnTo>
                  <a:pt x="0" y="14528"/>
                </a:lnTo>
              </a:path>
            </a:pathLst>
          </a:custGeom>
          <a:ln w="2781">
            <a:solidFill>
              <a:srgbClr val="211F20"/>
            </a:solidFill>
          </a:ln>
        </p:spPr>
        <p:txBody>
          <a:bodyPr wrap="square" lIns="0" tIns="0" rIns="0" bIns="0" rtlCol="0">
            <a:noAutofit/>
          </a:bodyPr>
          <a:lstStyle/>
          <a:p>
            <a:endParaRPr/>
          </a:p>
        </p:txBody>
      </p:sp>
      <p:sp>
        <p:nvSpPr>
          <p:cNvPr id="193" name="object 193"/>
          <p:cNvSpPr/>
          <p:nvPr/>
        </p:nvSpPr>
        <p:spPr>
          <a:xfrm>
            <a:off x="3964856" y="2045935"/>
            <a:ext cx="0" cy="29273"/>
          </a:xfrm>
          <a:custGeom>
            <a:avLst/>
            <a:gdLst/>
            <a:ahLst/>
            <a:cxnLst/>
            <a:rect l="l" t="t" r="r" b="b"/>
            <a:pathLst>
              <a:path h="29273">
                <a:moveTo>
                  <a:pt x="0" y="29273"/>
                </a:moveTo>
                <a:lnTo>
                  <a:pt x="0" y="0"/>
                </a:lnTo>
                <a:lnTo>
                  <a:pt x="0" y="6934"/>
                </a:lnTo>
              </a:path>
            </a:pathLst>
          </a:custGeom>
          <a:ln w="2781">
            <a:solidFill>
              <a:srgbClr val="211F20"/>
            </a:solidFill>
          </a:ln>
        </p:spPr>
        <p:txBody>
          <a:bodyPr wrap="square" lIns="0" tIns="0" rIns="0" bIns="0" rtlCol="0">
            <a:noAutofit/>
          </a:bodyPr>
          <a:lstStyle/>
          <a:p>
            <a:endParaRPr/>
          </a:p>
        </p:txBody>
      </p:sp>
      <p:sp>
        <p:nvSpPr>
          <p:cNvPr id="194" name="object 194"/>
          <p:cNvSpPr/>
          <p:nvPr/>
        </p:nvSpPr>
        <p:spPr>
          <a:xfrm>
            <a:off x="3964856" y="2045933"/>
            <a:ext cx="0" cy="9829"/>
          </a:xfrm>
          <a:custGeom>
            <a:avLst/>
            <a:gdLst/>
            <a:ahLst/>
            <a:cxnLst/>
            <a:rect l="l" t="t" r="r" b="b"/>
            <a:pathLst>
              <a:path h="9829">
                <a:moveTo>
                  <a:pt x="0" y="7823"/>
                </a:moveTo>
                <a:lnTo>
                  <a:pt x="0" y="0"/>
                </a:lnTo>
                <a:lnTo>
                  <a:pt x="0" y="9829"/>
                </a:lnTo>
              </a:path>
            </a:pathLst>
          </a:custGeom>
          <a:ln w="2781">
            <a:solidFill>
              <a:srgbClr val="211F20"/>
            </a:solidFill>
          </a:ln>
        </p:spPr>
        <p:txBody>
          <a:bodyPr wrap="square" lIns="0" tIns="0" rIns="0" bIns="0" rtlCol="0">
            <a:noAutofit/>
          </a:bodyPr>
          <a:lstStyle/>
          <a:p>
            <a:endParaRPr/>
          </a:p>
        </p:txBody>
      </p:sp>
      <p:sp>
        <p:nvSpPr>
          <p:cNvPr id="195" name="object 195"/>
          <p:cNvSpPr/>
          <p:nvPr/>
        </p:nvSpPr>
        <p:spPr>
          <a:xfrm>
            <a:off x="3964856" y="2045934"/>
            <a:ext cx="0" cy="17208"/>
          </a:xfrm>
          <a:custGeom>
            <a:avLst/>
            <a:gdLst/>
            <a:ahLst/>
            <a:cxnLst/>
            <a:rect l="l" t="t" r="r" b="b"/>
            <a:pathLst>
              <a:path h="17208">
                <a:moveTo>
                  <a:pt x="0" y="12738"/>
                </a:moveTo>
                <a:lnTo>
                  <a:pt x="0" y="0"/>
                </a:lnTo>
                <a:lnTo>
                  <a:pt x="0" y="17208"/>
                </a:lnTo>
                <a:lnTo>
                  <a:pt x="0" y="0"/>
                </a:lnTo>
                <a:lnTo>
                  <a:pt x="0" y="13182"/>
                </a:lnTo>
              </a:path>
            </a:pathLst>
          </a:custGeom>
          <a:ln w="2781">
            <a:solidFill>
              <a:srgbClr val="211F20"/>
            </a:solidFill>
          </a:ln>
        </p:spPr>
        <p:txBody>
          <a:bodyPr wrap="square" lIns="0" tIns="0" rIns="0" bIns="0" rtlCol="0">
            <a:noAutofit/>
          </a:bodyPr>
          <a:lstStyle/>
          <a:p>
            <a:endParaRPr/>
          </a:p>
        </p:txBody>
      </p:sp>
      <p:sp>
        <p:nvSpPr>
          <p:cNvPr id="196" name="object 196"/>
          <p:cNvSpPr/>
          <p:nvPr/>
        </p:nvSpPr>
        <p:spPr>
          <a:xfrm>
            <a:off x="3964856" y="2022243"/>
            <a:ext cx="0" cy="47155"/>
          </a:xfrm>
          <a:custGeom>
            <a:avLst/>
            <a:gdLst/>
            <a:ahLst/>
            <a:cxnLst/>
            <a:rect l="l" t="t" r="r" b="b"/>
            <a:pathLst>
              <a:path h="47155">
                <a:moveTo>
                  <a:pt x="0" y="40004"/>
                </a:moveTo>
                <a:lnTo>
                  <a:pt x="0" y="0"/>
                </a:lnTo>
                <a:lnTo>
                  <a:pt x="0" y="47155"/>
                </a:lnTo>
              </a:path>
            </a:pathLst>
          </a:custGeom>
          <a:ln w="2781">
            <a:solidFill>
              <a:srgbClr val="211F20"/>
            </a:solidFill>
          </a:ln>
        </p:spPr>
        <p:txBody>
          <a:bodyPr wrap="square" lIns="0" tIns="0" rIns="0" bIns="0" rtlCol="0">
            <a:noAutofit/>
          </a:bodyPr>
          <a:lstStyle/>
          <a:p>
            <a:endParaRPr/>
          </a:p>
        </p:txBody>
      </p:sp>
      <p:sp>
        <p:nvSpPr>
          <p:cNvPr id="197" name="object 197"/>
          <p:cNvSpPr/>
          <p:nvPr/>
        </p:nvSpPr>
        <p:spPr>
          <a:xfrm>
            <a:off x="3964853" y="2011300"/>
            <a:ext cx="422579" cy="10947"/>
          </a:xfrm>
          <a:custGeom>
            <a:avLst/>
            <a:gdLst/>
            <a:ahLst/>
            <a:cxnLst/>
            <a:rect l="l" t="t" r="r" b="b"/>
            <a:pathLst>
              <a:path w="422579" h="10947">
                <a:moveTo>
                  <a:pt x="422579" y="444"/>
                </a:moveTo>
                <a:lnTo>
                  <a:pt x="409181" y="0"/>
                </a:lnTo>
                <a:lnTo>
                  <a:pt x="0" y="0"/>
                </a:lnTo>
                <a:lnTo>
                  <a:pt x="0" y="10947"/>
                </a:lnTo>
                <a:lnTo>
                  <a:pt x="0" y="1117"/>
                </a:lnTo>
              </a:path>
            </a:pathLst>
          </a:custGeom>
          <a:ln w="2781">
            <a:solidFill>
              <a:srgbClr val="211F20"/>
            </a:solidFill>
          </a:ln>
        </p:spPr>
        <p:txBody>
          <a:bodyPr wrap="square" lIns="0" tIns="0" rIns="0" bIns="0" rtlCol="0">
            <a:noAutofit/>
          </a:bodyPr>
          <a:lstStyle/>
          <a:p>
            <a:endParaRPr/>
          </a:p>
        </p:txBody>
      </p:sp>
      <p:sp>
        <p:nvSpPr>
          <p:cNvPr id="198" name="object 198"/>
          <p:cNvSpPr/>
          <p:nvPr/>
        </p:nvSpPr>
        <p:spPr>
          <a:xfrm>
            <a:off x="3964856" y="2011302"/>
            <a:ext cx="0" cy="10947"/>
          </a:xfrm>
          <a:custGeom>
            <a:avLst/>
            <a:gdLst/>
            <a:ahLst/>
            <a:cxnLst/>
            <a:rect l="l" t="t" r="r" b="b"/>
            <a:pathLst>
              <a:path h="10947">
                <a:moveTo>
                  <a:pt x="0" y="10947"/>
                </a:moveTo>
                <a:lnTo>
                  <a:pt x="0" y="0"/>
                </a:lnTo>
              </a:path>
            </a:pathLst>
          </a:custGeom>
          <a:ln w="2781">
            <a:solidFill>
              <a:srgbClr val="211F20"/>
            </a:solidFill>
          </a:ln>
        </p:spPr>
        <p:txBody>
          <a:bodyPr wrap="square" lIns="0" tIns="0" rIns="0" bIns="0" rtlCol="0">
            <a:noAutofit/>
          </a:bodyPr>
          <a:lstStyle/>
          <a:p>
            <a:endParaRPr/>
          </a:p>
        </p:txBody>
      </p:sp>
      <p:sp>
        <p:nvSpPr>
          <p:cNvPr id="199" name="object 199"/>
          <p:cNvSpPr/>
          <p:nvPr/>
        </p:nvSpPr>
        <p:spPr>
          <a:xfrm>
            <a:off x="3985409" y="3031437"/>
            <a:ext cx="388620" cy="0"/>
          </a:xfrm>
          <a:custGeom>
            <a:avLst/>
            <a:gdLst/>
            <a:ahLst/>
            <a:cxnLst/>
            <a:rect l="l" t="t" r="r" b="b"/>
            <a:pathLst>
              <a:path w="388620">
                <a:moveTo>
                  <a:pt x="388620" y="0"/>
                </a:moveTo>
                <a:lnTo>
                  <a:pt x="0" y="0"/>
                </a:lnTo>
              </a:path>
            </a:pathLst>
          </a:custGeom>
          <a:ln w="2781">
            <a:solidFill>
              <a:srgbClr val="211F20"/>
            </a:solidFill>
          </a:ln>
        </p:spPr>
        <p:txBody>
          <a:bodyPr wrap="square" lIns="0" tIns="0" rIns="0" bIns="0" rtlCol="0">
            <a:noAutofit/>
          </a:bodyPr>
          <a:lstStyle/>
          <a:p>
            <a:endParaRPr/>
          </a:p>
        </p:txBody>
      </p:sp>
      <p:sp>
        <p:nvSpPr>
          <p:cNvPr id="200" name="object 200"/>
          <p:cNvSpPr/>
          <p:nvPr/>
        </p:nvSpPr>
        <p:spPr>
          <a:xfrm>
            <a:off x="4213125" y="2906969"/>
            <a:ext cx="26822" cy="124472"/>
          </a:xfrm>
          <a:custGeom>
            <a:avLst/>
            <a:gdLst/>
            <a:ahLst/>
            <a:cxnLst/>
            <a:rect l="l" t="t" r="r" b="b"/>
            <a:pathLst>
              <a:path w="26822" h="124472">
                <a:moveTo>
                  <a:pt x="26822" y="0"/>
                </a:moveTo>
                <a:lnTo>
                  <a:pt x="26822" y="100787"/>
                </a:lnTo>
                <a:lnTo>
                  <a:pt x="0" y="124472"/>
                </a:lnTo>
              </a:path>
            </a:pathLst>
          </a:custGeom>
          <a:ln w="2781">
            <a:solidFill>
              <a:srgbClr val="211F20"/>
            </a:solidFill>
          </a:ln>
        </p:spPr>
        <p:txBody>
          <a:bodyPr wrap="square" lIns="0" tIns="0" rIns="0" bIns="0" rtlCol="0">
            <a:noAutofit/>
          </a:bodyPr>
          <a:lstStyle/>
          <a:p>
            <a:endParaRPr/>
          </a:p>
        </p:txBody>
      </p:sp>
      <p:sp>
        <p:nvSpPr>
          <p:cNvPr id="201" name="object 201"/>
          <p:cNvSpPr/>
          <p:nvPr/>
        </p:nvSpPr>
        <p:spPr>
          <a:xfrm>
            <a:off x="4213125" y="2989196"/>
            <a:ext cx="26822" cy="33972"/>
          </a:xfrm>
          <a:custGeom>
            <a:avLst/>
            <a:gdLst/>
            <a:ahLst/>
            <a:cxnLst/>
            <a:rect l="l" t="t" r="r" b="b"/>
            <a:pathLst>
              <a:path w="26822" h="33972">
                <a:moveTo>
                  <a:pt x="0" y="33972"/>
                </a:moveTo>
                <a:lnTo>
                  <a:pt x="26822" y="8051"/>
                </a:lnTo>
                <a:lnTo>
                  <a:pt x="26822" y="0"/>
                </a:lnTo>
                <a:lnTo>
                  <a:pt x="26822" y="18554"/>
                </a:lnTo>
                <a:lnTo>
                  <a:pt x="26822" y="8051"/>
                </a:lnTo>
              </a:path>
            </a:pathLst>
          </a:custGeom>
          <a:ln w="2781">
            <a:solidFill>
              <a:srgbClr val="211F20"/>
            </a:solidFill>
          </a:ln>
        </p:spPr>
        <p:txBody>
          <a:bodyPr wrap="square" lIns="0" tIns="0" rIns="0" bIns="0" rtlCol="0">
            <a:noAutofit/>
          </a:bodyPr>
          <a:lstStyle/>
          <a:p>
            <a:endParaRPr/>
          </a:p>
        </p:txBody>
      </p:sp>
      <p:sp>
        <p:nvSpPr>
          <p:cNvPr id="202" name="object 202"/>
          <p:cNvSpPr/>
          <p:nvPr/>
        </p:nvSpPr>
        <p:spPr>
          <a:xfrm>
            <a:off x="4239948" y="2906970"/>
            <a:ext cx="0" cy="82232"/>
          </a:xfrm>
          <a:custGeom>
            <a:avLst/>
            <a:gdLst/>
            <a:ahLst/>
            <a:cxnLst/>
            <a:rect l="l" t="t" r="r" b="b"/>
            <a:pathLst>
              <a:path h="82232">
                <a:moveTo>
                  <a:pt x="0" y="82232"/>
                </a:moveTo>
                <a:lnTo>
                  <a:pt x="0" y="0"/>
                </a:lnTo>
              </a:path>
            </a:pathLst>
          </a:custGeom>
          <a:ln w="2781">
            <a:solidFill>
              <a:srgbClr val="211F20"/>
            </a:solidFill>
          </a:ln>
        </p:spPr>
        <p:txBody>
          <a:bodyPr wrap="square" lIns="0" tIns="0" rIns="0" bIns="0" rtlCol="0">
            <a:noAutofit/>
          </a:bodyPr>
          <a:lstStyle/>
          <a:p>
            <a:endParaRPr/>
          </a:p>
        </p:txBody>
      </p:sp>
      <p:sp>
        <p:nvSpPr>
          <p:cNvPr id="203" name="object 203"/>
          <p:cNvSpPr/>
          <p:nvPr/>
        </p:nvSpPr>
        <p:spPr>
          <a:xfrm>
            <a:off x="4374029" y="3277265"/>
            <a:ext cx="0" cy="35077"/>
          </a:xfrm>
          <a:custGeom>
            <a:avLst/>
            <a:gdLst/>
            <a:ahLst/>
            <a:cxnLst/>
            <a:rect l="l" t="t" r="r" b="b"/>
            <a:pathLst>
              <a:path h="35077">
                <a:moveTo>
                  <a:pt x="0" y="35077"/>
                </a:moveTo>
                <a:lnTo>
                  <a:pt x="0" y="0"/>
                </a:lnTo>
              </a:path>
            </a:pathLst>
          </a:custGeom>
          <a:ln w="2781">
            <a:solidFill>
              <a:srgbClr val="211F20"/>
            </a:solidFill>
          </a:ln>
        </p:spPr>
        <p:txBody>
          <a:bodyPr wrap="square" lIns="0" tIns="0" rIns="0" bIns="0" rtlCol="0">
            <a:noAutofit/>
          </a:bodyPr>
          <a:lstStyle/>
          <a:p>
            <a:endParaRPr/>
          </a:p>
        </p:txBody>
      </p:sp>
      <p:sp>
        <p:nvSpPr>
          <p:cNvPr id="204" name="object 204"/>
          <p:cNvSpPr/>
          <p:nvPr/>
        </p:nvSpPr>
        <p:spPr>
          <a:xfrm>
            <a:off x="3928203" y="3346310"/>
            <a:ext cx="7150" cy="7150"/>
          </a:xfrm>
          <a:custGeom>
            <a:avLst/>
            <a:gdLst/>
            <a:ahLst/>
            <a:cxnLst/>
            <a:rect l="l" t="t" r="r" b="b"/>
            <a:pathLst>
              <a:path w="7150" h="7150">
                <a:moveTo>
                  <a:pt x="7150" y="0"/>
                </a:moveTo>
                <a:lnTo>
                  <a:pt x="7150" y="889"/>
                </a:lnTo>
                <a:lnTo>
                  <a:pt x="6705" y="1790"/>
                </a:lnTo>
                <a:lnTo>
                  <a:pt x="6476" y="2463"/>
                </a:lnTo>
                <a:lnTo>
                  <a:pt x="6032" y="3124"/>
                </a:lnTo>
                <a:lnTo>
                  <a:pt x="5359" y="4241"/>
                </a:lnTo>
                <a:lnTo>
                  <a:pt x="4686" y="4914"/>
                </a:lnTo>
                <a:lnTo>
                  <a:pt x="3581" y="5816"/>
                </a:lnTo>
                <a:lnTo>
                  <a:pt x="3581" y="6045"/>
                </a:lnTo>
                <a:lnTo>
                  <a:pt x="2235" y="6477"/>
                </a:lnTo>
                <a:lnTo>
                  <a:pt x="1346" y="7150"/>
                </a:lnTo>
                <a:lnTo>
                  <a:pt x="1117" y="7150"/>
                </a:lnTo>
                <a:lnTo>
                  <a:pt x="0" y="7150"/>
                </a:lnTo>
              </a:path>
            </a:pathLst>
          </a:custGeom>
          <a:ln w="2781">
            <a:solidFill>
              <a:srgbClr val="211F20"/>
            </a:solidFill>
          </a:ln>
        </p:spPr>
        <p:txBody>
          <a:bodyPr wrap="square" lIns="0" tIns="0" rIns="0" bIns="0" rtlCol="0">
            <a:noAutofit/>
          </a:bodyPr>
          <a:lstStyle/>
          <a:p>
            <a:endParaRPr/>
          </a:p>
        </p:txBody>
      </p:sp>
      <p:sp>
        <p:nvSpPr>
          <p:cNvPr id="205" name="object 205"/>
          <p:cNvSpPr/>
          <p:nvPr/>
        </p:nvSpPr>
        <p:spPr>
          <a:xfrm>
            <a:off x="4381404" y="3080825"/>
            <a:ext cx="5359" cy="2006"/>
          </a:xfrm>
          <a:custGeom>
            <a:avLst/>
            <a:gdLst/>
            <a:ahLst/>
            <a:cxnLst/>
            <a:rect l="l" t="t" r="r" b="b"/>
            <a:pathLst>
              <a:path w="5359" h="2006">
                <a:moveTo>
                  <a:pt x="0" y="0"/>
                </a:moveTo>
                <a:lnTo>
                  <a:pt x="889" y="0"/>
                </a:lnTo>
                <a:lnTo>
                  <a:pt x="1117" y="0"/>
                </a:lnTo>
                <a:lnTo>
                  <a:pt x="2006" y="215"/>
                </a:lnTo>
                <a:lnTo>
                  <a:pt x="3124" y="444"/>
                </a:lnTo>
                <a:lnTo>
                  <a:pt x="4025" y="889"/>
                </a:lnTo>
                <a:lnTo>
                  <a:pt x="4686" y="1346"/>
                </a:lnTo>
                <a:lnTo>
                  <a:pt x="5359" y="2006"/>
                </a:lnTo>
              </a:path>
            </a:pathLst>
          </a:custGeom>
          <a:ln w="2781">
            <a:solidFill>
              <a:srgbClr val="211F20"/>
            </a:solidFill>
          </a:ln>
        </p:spPr>
        <p:txBody>
          <a:bodyPr wrap="square" lIns="0" tIns="0" rIns="0" bIns="0" rtlCol="0">
            <a:noAutofit/>
          </a:bodyPr>
          <a:lstStyle/>
          <a:p>
            <a:endParaRPr/>
          </a:p>
        </p:txBody>
      </p:sp>
      <p:sp>
        <p:nvSpPr>
          <p:cNvPr id="206" name="object 206"/>
          <p:cNvSpPr/>
          <p:nvPr/>
        </p:nvSpPr>
        <p:spPr>
          <a:xfrm>
            <a:off x="4381404" y="2241025"/>
            <a:ext cx="5359" cy="2006"/>
          </a:xfrm>
          <a:custGeom>
            <a:avLst/>
            <a:gdLst/>
            <a:ahLst/>
            <a:cxnLst/>
            <a:rect l="l" t="t" r="r" b="b"/>
            <a:pathLst>
              <a:path w="5359" h="2006">
                <a:moveTo>
                  <a:pt x="5359" y="0"/>
                </a:moveTo>
                <a:lnTo>
                  <a:pt x="4013" y="889"/>
                </a:lnTo>
                <a:lnTo>
                  <a:pt x="3124" y="1346"/>
                </a:lnTo>
                <a:lnTo>
                  <a:pt x="2006" y="1562"/>
                </a:lnTo>
                <a:lnTo>
                  <a:pt x="1117" y="1790"/>
                </a:lnTo>
                <a:lnTo>
                  <a:pt x="901" y="1790"/>
                </a:lnTo>
                <a:lnTo>
                  <a:pt x="0" y="2006"/>
                </a:lnTo>
              </a:path>
            </a:pathLst>
          </a:custGeom>
          <a:ln w="2781">
            <a:solidFill>
              <a:srgbClr val="211F20"/>
            </a:solidFill>
          </a:ln>
        </p:spPr>
        <p:txBody>
          <a:bodyPr wrap="square" lIns="0" tIns="0" rIns="0" bIns="0" rtlCol="0">
            <a:noAutofit/>
          </a:bodyPr>
          <a:lstStyle/>
          <a:p>
            <a:endParaRPr/>
          </a:p>
        </p:txBody>
      </p:sp>
      <p:sp>
        <p:nvSpPr>
          <p:cNvPr id="207" name="object 207"/>
          <p:cNvSpPr/>
          <p:nvPr/>
        </p:nvSpPr>
        <p:spPr>
          <a:xfrm>
            <a:off x="3928202" y="1970178"/>
            <a:ext cx="7150" cy="7150"/>
          </a:xfrm>
          <a:custGeom>
            <a:avLst/>
            <a:gdLst/>
            <a:ahLst/>
            <a:cxnLst/>
            <a:rect l="l" t="t" r="r" b="b"/>
            <a:pathLst>
              <a:path w="7150" h="7150">
                <a:moveTo>
                  <a:pt x="0" y="0"/>
                </a:moveTo>
                <a:lnTo>
                  <a:pt x="1117" y="0"/>
                </a:lnTo>
                <a:lnTo>
                  <a:pt x="1346" y="215"/>
                </a:lnTo>
                <a:lnTo>
                  <a:pt x="2235" y="673"/>
                </a:lnTo>
                <a:lnTo>
                  <a:pt x="3581" y="1117"/>
                </a:lnTo>
                <a:lnTo>
                  <a:pt x="3581" y="1346"/>
                </a:lnTo>
                <a:lnTo>
                  <a:pt x="4699" y="2235"/>
                </a:lnTo>
                <a:lnTo>
                  <a:pt x="5372" y="2908"/>
                </a:lnTo>
                <a:lnTo>
                  <a:pt x="6032" y="4025"/>
                </a:lnTo>
                <a:lnTo>
                  <a:pt x="6477" y="4686"/>
                </a:lnTo>
                <a:lnTo>
                  <a:pt x="6705" y="5588"/>
                </a:lnTo>
                <a:lnTo>
                  <a:pt x="7150" y="6261"/>
                </a:lnTo>
                <a:lnTo>
                  <a:pt x="7150" y="6477"/>
                </a:lnTo>
                <a:lnTo>
                  <a:pt x="7150" y="7150"/>
                </a:lnTo>
              </a:path>
            </a:pathLst>
          </a:custGeom>
          <a:ln w="2781">
            <a:solidFill>
              <a:srgbClr val="211F20"/>
            </a:solidFill>
          </a:ln>
        </p:spPr>
        <p:txBody>
          <a:bodyPr wrap="square" lIns="0" tIns="0" rIns="0" bIns="0" rtlCol="0">
            <a:noAutofit/>
          </a:bodyPr>
          <a:lstStyle/>
          <a:p>
            <a:endParaRPr/>
          </a:p>
        </p:txBody>
      </p:sp>
      <p:sp>
        <p:nvSpPr>
          <p:cNvPr id="208" name="object 208"/>
          <p:cNvSpPr/>
          <p:nvPr/>
        </p:nvSpPr>
        <p:spPr>
          <a:xfrm>
            <a:off x="3928203" y="2265159"/>
            <a:ext cx="7150" cy="8940"/>
          </a:xfrm>
          <a:custGeom>
            <a:avLst/>
            <a:gdLst/>
            <a:ahLst/>
            <a:cxnLst/>
            <a:rect l="l" t="t" r="r" b="b"/>
            <a:pathLst>
              <a:path w="7150" h="8940">
                <a:moveTo>
                  <a:pt x="7150" y="8940"/>
                </a:moveTo>
                <a:lnTo>
                  <a:pt x="6705" y="7823"/>
                </a:lnTo>
                <a:lnTo>
                  <a:pt x="6705" y="7594"/>
                </a:lnTo>
                <a:lnTo>
                  <a:pt x="6032" y="6476"/>
                </a:lnTo>
                <a:lnTo>
                  <a:pt x="5359" y="5587"/>
                </a:lnTo>
                <a:lnTo>
                  <a:pt x="5359" y="5359"/>
                </a:lnTo>
                <a:lnTo>
                  <a:pt x="4686" y="4470"/>
                </a:lnTo>
                <a:lnTo>
                  <a:pt x="2451" y="2235"/>
                </a:lnTo>
                <a:lnTo>
                  <a:pt x="0" y="0"/>
                </a:lnTo>
              </a:path>
            </a:pathLst>
          </a:custGeom>
          <a:ln w="2781">
            <a:solidFill>
              <a:srgbClr val="211F20"/>
            </a:solidFill>
          </a:ln>
        </p:spPr>
        <p:txBody>
          <a:bodyPr wrap="square" lIns="0" tIns="0" rIns="0" bIns="0" rtlCol="0">
            <a:noAutofit/>
          </a:bodyPr>
          <a:lstStyle/>
          <a:p>
            <a:endParaRPr/>
          </a:p>
        </p:txBody>
      </p:sp>
      <p:sp>
        <p:nvSpPr>
          <p:cNvPr id="209" name="object 209"/>
          <p:cNvSpPr/>
          <p:nvPr/>
        </p:nvSpPr>
        <p:spPr>
          <a:xfrm>
            <a:off x="4381404" y="1911859"/>
            <a:ext cx="6032" cy="6477"/>
          </a:xfrm>
          <a:custGeom>
            <a:avLst/>
            <a:gdLst/>
            <a:ahLst/>
            <a:cxnLst/>
            <a:rect l="l" t="t" r="r" b="b"/>
            <a:pathLst>
              <a:path w="6032" h="6476">
                <a:moveTo>
                  <a:pt x="0" y="6476"/>
                </a:moveTo>
                <a:lnTo>
                  <a:pt x="889" y="6476"/>
                </a:lnTo>
                <a:lnTo>
                  <a:pt x="1117" y="6476"/>
                </a:lnTo>
                <a:lnTo>
                  <a:pt x="1790" y="6261"/>
                </a:lnTo>
                <a:lnTo>
                  <a:pt x="2679" y="5803"/>
                </a:lnTo>
                <a:lnTo>
                  <a:pt x="2895" y="5803"/>
                </a:lnTo>
                <a:lnTo>
                  <a:pt x="3568" y="5130"/>
                </a:lnTo>
                <a:lnTo>
                  <a:pt x="4241" y="4470"/>
                </a:lnTo>
                <a:lnTo>
                  <a:pt x="4457" y="4470"/>
                </a:lnTo>
                <a:lnTo>
                  <a:pt x="4914" y="3797"/>
                </a:lnTo>
                <a:lnTo>
                  <a:pt x="5803" y="2006"/>
                </a:lnTo>
                <a:lnTo>
                  <a:pt x="6032" y="1104"/>
                </a:lnTo>
                <a:lnTo>
                  <a:pt x="6032" y="888"/>
                </a:lnTo>
                <a:lnTo>
                  <a:pt x="6032" y="0"/>
                </a:lnTo>
              </a:path>
            </a:pathLst>
          </a:custGeom>
          <a:ln w="2781">
            <a:solidFill>
              <a:srgbClr val="211F20"/>
            </a:solidFill>
          </a:ln>
        </p:spPr>
        <p:txBody>
          <a:bodyPr wrap="square" lIns="0" tIns="0" rIns="0" bIns="0" rtlCol="0">
            <a:noAutofit/>
          </a:bodyPr>
          <a:lstStyle/>
          <a:p>
            <a:endParaRPr/>
          </a:p>
        </p:txBody>
      </p:sp>
      <p:sp>
        <p:nvSpPr>
          <p:cNvPr id="210" name="object 210"/>
          <p:cNvSpPr/>
          <p:nvPr/>
        </p:nvSpPr>
        <p:spPr>
          <a:xfrm>
            <a:off x="4394139" y="1897552"/>
            <a:ext cx="0" cy="1541945"/>
          </a:xfrm>
          <a:custGeom>
            <a:avLst/>
            <a:gdLst/>
            <a:ahLst/>
            <a:cxnLst/>
            <a:rect l="l" t="t" r="r" b="b"/>
            <a:pathLst>
              <a:path h="1541945">
                <a:moveTo>
                  <a:pt x="0" y="0"/>
                </a:moveTo>
                <a:lnTo>
                  <a:pt x="0" y="275094"/>
                </a:lnTo>
                <a:lnTo>
                  <a:pt x="0" y="831316"/>
                </a:lnTo>
                <a:lnTo>
                  <a:pt x="0" y="1349984"/>
                </a:lnTo>
                <a:lnTo>
                  <a:pt x="0" y="1541945"/>
                </a:lnTo>
              </a:path>
            </a:pathLst>
          </a:custGeom>
          <a:ln w="2781">
            <a:solidFill>
              <a:srgbClr val="211F20"/>
            </a:solidFill>
          </a:ln>
        </p:spPr>
        <p:txBody>
          <a:bodyPr wrap="square" lIns="0" tIns="0" rIns="0" bIns="0" rtlCol="0">
            <a:noAutofit/>
          </a:bodyPr>
          <a:lstStyle/>
          <a:p>
            <a:endParaRPr/>
          </a:p>
        </p:txBody>
      </p:sp>
      <p:sp>
        <p:nvSpPr>
          <p:cNvPr id="211" name="object 211"/>
          <p:cNvSpPr/>
          <p:nvPr/>
        </p:nvSpPr>
        <p:spPr>
          <a:xfrm>
            <a:off x="4387211" y="3413575"/>
            <a:ext cx="1562" cy="23241"/>
          </a:xfrm>
          <a:custGeom>
            <a:avLst/>
            <a:gdLst/>
            <a:ahLst/>
            <a:cxnLst/>
            <a:rect l="l" t="t" r="r" b="b"/>
            <a:pathLst>
              <a:path w="1562" h="23240">
                <a:moveTo>
                  <a:pt x="1562" y="23241"/>
                </a:moveTo>
                <a:lnTo>
                  <a:pt x="888" y="22352"/>
                </a:lnTo>
                <a:lnTo>
                  <a:pt x="888" y="22123"/>
                </a:lnTo>
                <a:lnTo>
                  <a:pt x="444" y="21234"/>
                </a:lnTo>
                <a:lnTo>
                  <a:pt x="215" y="20332"/>
                </a:lnTo>
                <a:lnTo>
                  <a:pt x="215" y="20116"/>
                </a:lnTo>
                <a:lnTo>
                  <a:pt x="215" y="19215"/>
                </a:lnTo>
                <a:lnTo>
                  <a:pt x="0" y="9613"/>
                </a:lnTo>
                <a:lnTo>
                  <a:pt x="215" y="0"/>
                </a:lnTo>
              </a:path>
            </a:pathLst>
          </a:custGeom>
          <a:ln w="2781">
            <a:solidFill>
              <a:srgbClr val="211F20"/>
            </a:solidFill>
          </a:ln>
        </p:spPr>
        <p:txBody>
          <a:bodyPr wrap="square" lIns="0" tIns="0" rIns="0" bIns="0" rtlCol="0">
            <a:noAutofit/>
          </a:bodyPr>
          <a:lstStyle/>
          <a:p>
            <a:endParaRPr/>
          </a:p>
        </p:txBody>
      </p:sp>
      <p:sp>
        <p:nvSpPr>
          <p:cNvPr id="212" name="object 212"/>
          <p:cNvSpPr/>
          <p:nvPr/>
        </p:nvSpPr>
        <p:spPr>
          <a:xfrm>
            <a:off x="4384969" y="3406648"/>
            <a:ext cx="2679" cy="22123"/>
          </a:xfrm>
          <a:custGeom>
            <a:avLst/>
            <a:gdLst/>
            <a:ahLst/>
            <a:cxnLst/>
            <a:rect l="l" t="t" r="r" b="b"/>
            <a:pathLst>
              <a:path w="2679" h="22123">
                <a:moveTo>
                  <a:pt x="2463" y="22123"/>
                </a:moveTo>
                <a:lnTo>
                  <a:pt x="2679" y="13627"/>
                </a:lnTo>
                <a:lnTo>
                  <a:pt x="2463" y="5359"/>
                </a:lnTo>
                <a:lnTo>
                  <a:pt x="2463" y="4241"/>
                </a:lnTo>
                <a:lnTo>
                  <a:pt x="2247" y="3352"/>
                </a:lnTo>
                <a:lnTo>
                  <a:pt x="1790" y="2451"/>
                </a:lnTo>
                <a:lnTo>
                  <a:pt x="1790" y="2235"/>
                </a:lnTo>
                <a:lnTo>
                  <a:pt x="1346" y="1562"/>
                </a:lnTo>
                <a:lnTo>
                  <a:pt x="901" y="660"/>
                </a:lnTo>
                <a:lnTo>
                  <a:pt x="673" y="660"/>
                </a:lnTo>
                <a:lnTo>
                  <a:pt x="0" y="0"/>
                </a:lnTo>
              </a:path>
            </a:pathLst>
          </a:custGeom>
          <a:ln w="2781">
            <a:solidFill>
              <a:srgbClr val="211F20"/>
            </a:solidFill>
          </a:ln>
        </p:spPr>
        <p:txBody>
          <a:bodyPr wrap="square" lIns="0" tIns="0" rIns="0" bIns="0" rtlCol="0">
            <a:noAutofit/>
          </a:bodyPr>
          <a:lstStyle/>
          <a:p>
            <a:endParaRPr/>
          </a:p>
        </p:txBody>
      </p:sp>
      <p:sp>
        <p:nvSpPr>
          <p:cNvPr id="213" name="object 213"/>
          <p:cNvSpPr/>
          <p:nvPr/>
        </p:nvSpPr>
        <p:spPr>
          <a:xfrm>
            <a:off x="4387433" y="1897552"/>
            <a:ext cx="0" cy="30391"/>
          </a:xfrm>
          <a:custGeom>
            <a:avLst/>
            <a:gdLst/>
            <a:ahLst/>
            <a:cxnLst/>
            <a:rect l="l" t="t" r="r" b="b"/>
            <a:pathLst>
              <a:path h="30391">
                <a:moveTo>
                  <a:pt x="0" y="30391"/>
                </a:moveTo>
                <a:lnTo>
                  <a:pt x="0" y="14300"/>
                </a:lnTo>
                <a:lnTo>
                  <a:pt x="0" y="6921"/>
                </a:lnTo>
                <a:lnTo>
                  <a:pt x="0" y="0"/>
                </a:lnTo>
              </a:path>
            </a:pathLst>
          </a:custGeom>
          <a:ln w="2781">
            <a:solidFill>
              <a:srgbClr val="211F20"/>
            </a:solidFill>
          </a:ln>
        </p:spPr>
        <p:txBody>
          <a:bodyPr wrap="square" lIns="0" tIns="0" rIns="0" bIns="0" rtlCol="0">
            <a:noAutofit/>
          </a:bodyPr>
          <a:lstStyle/>
          <a:p>
            <a:endParaRPr/>
          </a:p>
        </p:txBody>
      </p:sp>
      <p:sp>
        <p:nvSpPr>
          <p:cNvPr id="214" name="object 214"/>
          <p:cNvSpPr/>
          <p:nvPr/>
        </p:nvSpPr>
        <p:spPr>
          <a:xfrm>
            <a:off x="4590572" y="2714560"/>
            <a:ext cx="2235" cy="22123"/>
          </a:xfrm>
          <a:custGeom>
            <a:avLst/>
            <a:gdLst/>
            <a:ahLst/>
            <a:cxnLst/>
            <a:rect l="l" t="t" r="r" b="b"/>
            <a:pathLst>
              <a:path w="2235" h="22123">
                <a:moveTo>
                  <a:pt x="0" y="22123"/>
                </a:moveTo>
                <a:lnTo>
                  <a:pt x="1117" y="20332"/>
                </a:lnTo>
                <a:lnTo>
                  <a:pt x="1117" y="20116"/>
                </a:lnTo>
                <a:lnTo>
                  <a:pt x="1790" y="18097"/>
                </a:lnTo>
                <a:lnTo>
                  <a:pt x="2235" y="16751"/>
                </a:lnTo>
                <a:lnTo>
                  <a:pt x="2006" y="16535"/>
                </a:lnTo>
                <a:lnTo>
                  <a:pt x="2006" y="15189"/>
                </a:lnTo>
                <a:lnTo>
                  <a:pt x="2235" y="7594"/>
                </a:lnTo>
                <a:lnTo>
                  <a:pt x="2235" y="7823"/>
                </a:lnTo>
                <a:lnTo>
                  <a:pt x="2006" y="0"/>
                </a:lnTo>
              </a:path>
            </a:pathLst>
          </a:custGeom>
          <a:ln w="2781">
            <a:solidFill>
              <a:srgbClr val="211F20"/>
            </a:solidFill>
          </a:ln>
        </p:spPr>
        <p:txBody>
          <a:bodyPr wrap="square" lIns="0" tIns="0" rIns="0" bIns="0" rtlCol="0">
            <a:noAutofit/>
          </a:bodyPr>
          <a:lstStyle/>
          <a:p>
            <a:endParaRPr/>
          </a:p>
        </p:txBody>
      </p:sp>
      <p:sp>
        <p:nvSpPr>
          <p:cNvPr id="215" name="object 215"/>
          <p:cNvSpPr/>
          <p:nvPr/>
        </p:nvSpPr>
        <p:spPr>
          <a:xfrm>
            <a:off x="3868308" y="3313226"/>
            <a:ext cx="519125" cy="98780"/>
          </a:xfrm>
          <a:custGeom>
            <a:avLst/>
            <a:gdLst/>
            <a:ahLst/>
            <a:cxnLst/>
            <a:rect l="l" t="t" r="r" b="b"/>
            <a:pathLst>
              <a:path w="519125" h="98780">
                <a:moveTo>
                  <a:pt x="519125" y="6045"/>
                </a:moveTo>
                <a:lnTo>
                  <a:pt x="519125" y="0"/>
                </a:lnTo>
                <a:lnTo>
                  <a:pt x="519125" y="98780"/>
                </a:lnTo>
                <a:lnTo>
                  <a:pt x="519125" y="86042"/>
                </a:lnTo>
                <a:lnTo>
                  <a:pt x="518452" y="83134"/>
                </a:lnTo>
                <a:lnTo>
                  <a:pt x="517118" y="81356"/>
                </a:lnTo>
                <a:lnTo>
                  <a:pt x="515099" y="80022"/>
                </a:lnTo>
                <a:lnTo>
                  <a:pt x="513092" y="79565"/>
                </a:lnTo>
                <a:lnTo>
                  <a:pt x="513092" y="92074"/>
                </a:lnTo>
                <a:lnTo>
                  <a:pt x="0" y="46939"/>
                </a:lnTo>
              </a:path>
            </a:pathLst>
          </a:custGeom>
          <a:ln w="2781">
            <a:solidFill>
              <a:srgbClr val="211F20"/>
            </a:solidFill>
          </a:ln>
        </p:spPr>
        <p:txBody>
          <a:bodyPr wrap="square" lIns="0" tIns="0" rIns="0" bIns="0" rtlCol="0">
            <a:noAutofit/>
          </a:bodyPr>
          <a:lstStyle/>
          <a:p>
            <a:endParaRPr/>
          </a:p>
        </p:txBody>
      </p:sp>
      <p:sp>
        <p:nvSpPr>
          <p:cNvPr id="216" name="object 216"/>
          <p:cNvSpPr/>
          <p:nvPr/>
        </p:nvSpPr>
        <p:spPr>
          <a:xfrm>
            <a:off x="3868309" y="3243516"/>
            <a:ext cx="513092" cy="109943"/>
          </a:xfrm>
          <a:custGeom>
            <a:avLst/>
            <a:gdLst/>
            <a:ahLst/>
            <a:cxnLst/>
            <a:rect l="l" t="t" r="r" b="b"/>
            <a:pathLst>
              <a:path w="513092" h="109943">
                <a:moveTo>
                  <a:pt x="59893" y="0"/>
                </a:moveTo>
                <a:lnTo>
                  <a:pt x="62128" y="889"/>
                </a:lnTo>
                <a:lnTo>
                  <a:pt x="65265" y="1346"/>
                </a:lnTo>
                <a:lnTo>
                  <a:pt x="513092" y="34188"/>
                </a:lnTo>
                <a:lnTo>
                  <a:pt x="513092" y="33070"/>
                </a:lnTo>
                <a:lnTo>
                  <a:pt x="59893" y="0"/>
                </a:lnTo>
                <a:lnTo>
                  <a:pt x="59893" y="109943"/>
                </a:lnTo>
                <a:lnTo>
                  <a:pt x="0" y="104584"/>
                </a:lnTo>
              </a:path>
            </a:pathLst>
          </a:custGeom>
          <a:ln w="2781">
            <a:solidFill>
              <a:srgbClr val="211F20"/>
            </a:solidFill>
          </a:ln>
        </p:spPr>
        <p:txBody>
          <a:bodyPr wrap="square" lIns="0" tIns="0" rIns="0" bIns="0" rtlCol="0">
            <a:noAutofit/>
          </a:bodyPr>
          <a:lstStyle/>
          <a:p>
            <a:endParaRPr/>
          </a:p>
        </p:txBody>
      </p:sp>
      <p:sp>
        <p:nvSpPr>
          <p:cNvPr id="217" name="object 217"/>
          <p:cNvSpPr/>
          <p:nvPr/>
        </p:nvSpPr>
        <p:spPr>
          <a:xfrm>
            <a:off x="3868309" y="1930629"/>
            <a:ext cx="373875" cy="32613"/>
          </a:xfrm>
          <a:custGeom>
            <a:avLst/>
            <a:gdLst/>
            <a:ahLst/>
            <a:cxnLst/>
            <a:rect l="l" t="t" r="r" b="b"/>
            <a:pathLst>
              <a:path w="373875" h="32613">
                <a:moveTo>
                  <a:pt x="350405" y="2006"/>
                </a:moveTo>
                <a:lnTo>
                  <a:pt x="373875" y="0"/>
                </a:lnTo>
                <a:lnTo>
                  <a:pt x="0" y="32613"/>
                </a:lnTo>
              </a:path>
            </a:pathLst>
          </a:custGeom>
          <a:ln w="2781">
            <a:solidFill>
              <a:srgbClr val="211F20"/>
            </a:solidFill>
          </a:ln>
        </p:spPr>
        <p:txBody>
          <a:bodyPr wrap="square" lIns="0" tIns="0" rIns="0" bIns="0" rtlCol="0">
            <a:noAutofit/>
          </a:bodyPr>
          <a:lstStyle/>
          <a:p>
            <a:endParaRPr/>
          </a:p>
        </p:txBody>
      </p:sp>
      <p:sp>
        <p:nvSpPr>
          <p:cNvPr id="218" name="object 218"/>
          <p:cNvSpPr/>
          <p:nvPr/>
        </p:nvSpPr>
        <p:spPr>
          <a:xfrm>
            <a:off x="3912781" y="3352123"/>
            <a:ext cx="8496" cy="673"/>
          </a:xfrm>
          <a:custGeom>
            <a:avLst/>
            <a:gdLst/>
            <a:ahLst/>
            <a:cxnLst/>
            <a:rect l="l" t="t" r="r" b="b"/>
            <a:pathLst>
              <a:path w="8496" h="673">
                <a:moveTo>
                  <a:pt x="0" y="0"/>
                </a:moveTo>
                <a:lnTo>
                  <a:pt x="8496" y="673"/>
                </a:lnTo>
              </a:path>
            </a:pathLst>
          </a:custGeom>
          <a:ln w="2781">
            <a:solidFill>
              <a:srgbClr val="211F20"/>
            </a:solidFill>
          </a:ln>
        </p:spPr>
        <p:txBody>
          <a:bodyPr wrap="square" lIns="0" tIns="0" rIns="0" bIns="0" rtlCol="0">
            <a:noAutofit/>
          </a:bodyPr>
          <a:lstStyle/>
          <a:p>
            <a:endParaRPr/>
          </a:p>
        </p:txBody>
      </p:sp>
      <p:sp>
        <p:nvSpPr>
          <p:cNvPr id="219" name="object 219"/>
          <p:cNvSpPr/>
          <p:nvPr/>
        </p:nvSpPr>
        <p:spPr>
          <a:xfrm>
            <a:off x="3935354" y="3245078"/>
            <a:ext cx="446493" cy="147701"/>
          </a:xfrm>
          <a:custGeom>
            <a:avLst/>
            <a:gdLst/>
            <a:ahLst/>
            <a:cxnLst/>
            <a:rect l="l" t="t" r="r" b="b"/>
            <a:pathLst>
              <a:path w="446493" h="147700">
                <a:moveTo>
                  <a:pt x="0" y="0"/>
                </a:moveTo>
                <a:lnTo>
                  <a:pt x="0" y="101231"/>
                </a:lnTo>
                <a:lnTo>
                  <a:pt x="446493" y="139890"/>
                </a:lnTo>
                <a:lnTo>
                  <a:pt x="446049" y="147701"/>
                </a:lnTo>
                <a:lnTo>
                  <a:pt x="243357" y="130060"/>
                </a:lnTo>
              </a:path>
            </a:pathLst>
          </a:custGeom>
          <a:ln w="2781">
            <a:solidFill>
              <a:srgbClr val="211F20"/>
            </a:solidFill>
          </a:ln>
        </p:spPr>
        <p:txBody>
          <a:bodyPr wrap="square" lIns="0" tIns="0" rIns="0" bIns="0" rtlCol="0">
            <a:noAutofit/>
          </a:bodyPr>
          <a:lstStyle/>
          <a:p>
            <a:endParaRPr/>
          </a:p>
        </p:txBody>
      </p:sp>
      <p:sp>
        <p:nvSpPr>
          <p:cNvPr id="220" name="object 220"/>
          <p:cNvSpPr/>
          <p:nvPr/>
        </p:nvSpPr>
        <p:spPr>
          <a:xfrm>
            <a:off x="3928202" y="3353462"/>
            <a:ext cx="266827" cy="23241"/>
          </a:xfrm>
          <a:custGeom>
            <a:avLst/>
            <a:gdLst/>
            <a:ahLst/>
            <a:cxnLst/>
            <a:rect l="l" t="t" r="r" b="b"/>
            <a:pathLst>
              <a:path w="266826" h="23240">
                <a:moveTo>
                  <a:pt x="0" y="0"/>
                </a:moveTo>
                <a:lnTo>
                  <a:pt x="266827" y="23241"/>
                </a:lnTo>
              </a:path>
            </a:pathLst>
          </a:custGeom>
          <a:ln w="2781">
            <a:solidFill>
              <a:srgbClr val="211F20"/>
            </a:solidFill>
          </a:ln>
        </p:spPr>
        <p:txBody>
          <a:bodyPr wrap="square" lIns="0" tIns="0" rIns="0" bIns="0" rtlCol="0">
            <a:noAutofit/>
          </a:bodyPr>
          <a:lstStyle/>
          <a:p>
            <a:endParaRPr/>
          </a:p>
        </p:txBody>
      </p:sp>
      <p:sp>
        <p:nvSpPr>
          <p:cNvPr id="221" name="object 221"/>
          <p:cNvSpPr/>
          <p:nvPr/>
        </p:nvSpPr>
        <p:spPr>
          <a:xfrm>
            <a:off x="3935354" y="3309886"/>
            <a:ext cx="452081" cy="39103"/>
          </a:xfrm>
          <a:custGeom>
            <a:avLst/>
            <a:gdLst/>
            <a:ahLst/>
            <a:cxnLst/>
            <a:rect l="l" t="t" r="r" b="b"/>
            <a:pathLst>
              <a:path w="452081" h="39103">
                <a:moveTo>
                  <a:pt x="0" y="0"/>
                </a:moveTo>
                <a:lnTo>
                  <a:pt x="452081" y="39103"/>
                </a:lnTo>
              </a:path>
            </a:pathLst>
          </a:custGeom>
          <a:ln w="2781">
            <a:solidFill>
              <a:srgbClr val="211F20"/>
            </a:solidFill>
          </a:ln>
        </p:spPr>
        <p:txBody>
          <a:bodyPr wrap="square" lIns="0" tIns="0" rIns="0" bIns="0" rtlCol="0">
            <a:noAutofit/>
          </a:bodyPr>
          <a:lstStyle/>
          <a:p>
            <a:endParaRPr/>
          </a:p>
        </p:txBody>
      </p:sp>
      <p:sp>
        <p:nvSpPr>
          <p:cNvPr id="222" name="object 222"/>
          <p:cNvSpPr/>
          <p:nvPr/>
        </p:nvSpPr>
        <p:spPr>
          <a:xfrm>
            <a:off x="3932228" y="3244632"/>
            <a:ext cx="1346" cy="215"/>
          </a:xfrm>
          <a:custGeom>
            <a:avLst/>
            <a:gdLst/>
            <a:ahLst/>
            <a:cxnLst/>
            <a:rect l="l" t="t" r="r" b="b"/>
            <a:pathLst>
              <a:path w="1346" h="215">
                <a:moveTo>
                  <a:pt x="0" y="0"/>
                </a:moveTo>
                <a:lnTo>
                  <a:pt x="1346" y="215"/>
                </a:lnTo>
              </a:path>
            </a:pathLst>
          </a:custGeom>
          <a:ln w="2781">
            <a:solidFill>
              <a:srgbClr val="211F20"/>
            </a:solidFill>
          </a:ln>
        </p:spPr>
        <p:txBody>
          <a:bodyPr wrap="square" lIns="0" tIns="0" rIns="0" bIns="0" rtlCol="0">
            <a:noAutofit/>
          </a:bodyPr>
          <a:lstStyle/>
          <a:p>
            <a:endParaRPr/>
          </a:p>
        </p:txBody>
      </p:sp>
      <p:sp>
        <p:nvSpPr>
          <p:cNvPr id="223" name="object 223"/>
          <p:cNvSpPr/>
          <p:nvPr/>
        </p:nvSpPr>
        <p:spPr>
          <a:xfrm>
            <a:off x="3928201" y="2521925"/>
            <a:ext cx="459231" cy="792873"/>
          </a:xfrm>
          <a:custGeom>
            <a:avLst/>
            <a:gdLst/>
            <a:ahLst/>
            <a:cxnLst/>
            <a:rect l="l" t="t" r="r" b="b"/>
            <a:pathLst>
              <a:path w="459231" h="792873">
                <a:moveTo>
                  <a:pt x="459232" y="792873"/>
                </a:moveTo>
                <a:lnTo>
                  <a:pt x="459232" y="759574"/>
                </a:lnTo>
                <a:lnTo>
                  <a:pt x="458558" y="757796"/>
                </a:lnTo>
                <a:lnTo>
                  <a:pt x="457225" y="756234"/>
                </a:lnTo>
                <a:lnTo>
                  <a:pt x="455206" y="755116"/>
                </a:lnTo>
                <a:lnTo>
                  <a:pt x="453199" y="754659"/>
                </a:lnTo>
                <a:lnTo>
                  <a:pt x="453199" y="558901"/>
                </a:lnTo>
                <a:lnTo>
                  <a:pt x="0" y="536549"/>
                </a:lnTo>
                <a:lnTo>
                  <a:pt x="4699" y="532091"/>
                </a:lnTo>
                <a:lnTo>
                  <a:pt x="6705" y="528739"/>
                </a:lnTo>
                <a:lnTo>
                  <a:pt x="7150" y="527392"/>
                </a:lnTo>
                <a:lnTo>
                  <a:pt x="7150" y="396430"/>
                </a:lnTo>
                <a:lnTo>
                  <a:pt x="7150" y="276212"/>
                </a:lnTo>
                <a:lnTo>
                  <a:pt x="6045" y="275755"/>
                </a:lnTo>
                <a:lnTo>
                  <a:pt x="4699" y="274866"/>
                </a:lnTo>
                <a:lnTo>
                  <a:pt x="0" y="270624"/>
                </a:lnTo>
                <a:lnTo>
                  <a:pt x="453199" y="278447"/>
                </a:lnTo>
                <a:lnTo>
                  <a:pt x="453199" y="1346"/>
                </a:lnTo>
                <a:lnTo>
                  <a:pt x="457225" y="1117"/>
                </a:lnTo>
                <a:lnTo>
                  <a:pt x="458558" y="673"/>
                </a:lnTo>
                <a:lnTo>
                  <a:pt x="459232" y="0"/>
                </a:lnTo>
                <a:lnTo>
                  <a:pt x="459232" y="791311"/>
                </a:lnTo>
              </a:path>
            </a:pathLst>
          </a:custGeom>
          <a:ln w="2781">
            <a:solidFill>
              <a:srgbClr val="211F20"/>
            </a:solidFill>
          </a:ln>
        </p:spPr>
        <p:txBody>
          <a:bodyPr wrap="square" lIns="0" tIns="0" rIns="0" bIns="0" rtlCol="0">
            <a:noAutofit/>
          </a:bodyPr>
          <a:lstStyle/>
          <a:p>
            <a:endParaRPr/>
          </a:p>
        </p:txBody>
      </p:sp>
      <p:sp>
        <p:nvSpPr>
          <p:cNvPr id="224" name="object 224"/>
          <p:cNvSpPr/>
          <p:nvPr/>
        </p:nvSpPr>
        <p:spPr>
          <a:xfrm>
            <a:off x="3928202" y="2792550"/>
            <a:ext cx="0" cy="265925"/>
          </a:xfrm>
          <a:custGeom>
            <a:avLst/>
            <a:gdLst/>
            <a:ahLst/>
            <a:cxnLst/>
            <a:rect l="l" t="t" r="r" b="b"/>
            <a:pathLst>
              <a:path h="265925">
                <a:moveTo>
                  <a:pt x="0" y="265925"/>
                </a:moveTo>
                <a:lnTo>
                  <a:pt x="0" y="0"/>
                </a:lnTo>
              </a:path>
            </a:pathLst>
          </a:custGeom>
          <a:ln w="2781">
            <a:solidFill>
              <a:srgbClr val="211F20"/>
            </a:solidFill>
          </a:ln>
        </p:spPr>
        <p:txBody>
          <a:bodyPr wrap="square" lIns="0" tIns="0" rIns="0" bIns="0" rtlCol="0">
            <a:noAutofit/>
          </a:bodyPr>
          <a:lstStyle/>
          <a:p>
            <a:endParaRPr/>
          </a:p>
        </p:txBody>
      </p:sp>
      <p:sp>
        <p:nvSpPr>
          <p:cNvPr id="225" name="object 225"/>
          <p:cNvSpPr/>
          <p:nvPr/>
        </p:nvSpPr>
        <p:spPr>
          <a:xfrm>
            <a:off x="3935354" y="3049537"/>
            <a:ext cx="446493" cy="31292"/>
          </a:xfrm>
          <a:custGeom>
            <a:avLst/>
            <a:gdLst/>
            <a:ahLst/>
            <a:cxnLst/>
            <a:rect l="l" t="t" r="r" b="b"/>
            <a:pathLst>
              <a:path w="446493" h="31292">
                <a:moveTo>
                  <a:pt x="0" y="0"/>
                </a:moveTo>
                <a:lnTo>
                  <a:pt x="446493" y="21894"/>
                </a:lnTo>
                <a:lnTo>
                  <a:pt x="446049" y="31292"/>
                </a:lnTo>
              </a:path>
            </a:pathLst>
          </a:custGeom>
          <a:ln w="2781">
            <a:solidFill>
              <a:srgbClr val="211F20"/>
            </a:solidFill>
          </a:ln>
        </p:spPr>
        <p:txBody>
          <a:bodyPr wrap="square" lIns="0" tIns="0" rIns="0" bIns="0" rtlCol="0">
            <a:noAutofit/>
          </a:bodyPr>
          <a:lstStyle/>
          <a:p>
            <a:endParaRPr/>
          </a:p>
        </p:txBody>
      </p:sp>
      <p:sp>
        <p:nvSpPr>
          <p:cNvPr id="226" name="object 226"/>
          <p:cNvSpPr/>
          <p:nvPr/>
        </p:nvSpPr>
        <p:spPr>
          <a:xfrm>
            <a:off x="4386764" y="3082836"/>
            <a:ext cx="673" cy="47815"/>
          </a:xfrm>
          <a:custGeom>
            <a:avLst/>
            <a:gdLst/>
            <a:ahLst/>
            <a:cxnLst/>
            <a:rect l="l" t="t" r="r" b="b"/>
            <a:pathLst>
              <a:path w="673" h="47815">
                <a:moveTo>
                  <a:pt x="0" y="0"/>
                </a:moveTo>
                <a:lnTo>
                  <a:pt x="673" y="1574"/>
                </a:lnTo>
                <a:lnTo>
                  <a:pt x="673" y="47815"/>
                </a:lnTo>
              </a:path>
            </a:pathLst>
          </a:custGeom>
          <a:ln w="2781">
            <a:solidFill>
              <a:srgbClr val="211F20"/>
            </a:solidFill>
          </a:ln>
        </p:spPr>
        <p:txBody>
          <a:bodyPr wrap="square" lIns="0" tIns="0" rIns="0" bIns="0" rtlCol="0">
            <a:noAutofit/>
          </a:bodyPr>
          <a:lstStyle/>
          <a:p>
            <a:endParaRPr/>
          </a:p>
        </p:txBody>
      </p:sp>
      <p:sp>
        <p:nvSpPr>
          <p:cNvPr id="227" name="object 227"/>
          <p:cNvSpPr/>
          <p:nvPr/>
        </p:nvSpPr>
        <p:spPr>
          <a:xfrm>
            <a:off x="3935354" y="3028981"/>
            <a:ext cx="452081" cy="22123"/>
          </a:xfrm>
          <a:custGeom>
            <a:avLst/>
            <a:gdLst/>
            <a:ahLst/>
            <a:cxnLst/>
            <a:rect l="l" t="t" r="r" b="b"/>
            <a:pathLst>
              <a:path w="452081" h="22123">
                <a:moveTo>
                  <a:pt x="0" y="0"/>
                </a:moveTo>
                <a:lnTo>
                  <a:pt x="452081" y="22123"/>
                </a:lnTo>
              </a:path>
            </a:pathLst>
          </a:custGeom>
          <a:ln w="2781">
            <a:solidFill>
              <a:srgbClr val="211F20"/>
            </a:solidFill>
          </a:ln>
        </p:spPr>
        <p:txBody>
          <a:bodyPr wrap="square" lIns="0" tIns="0" rIns="0" bIns="0" rtlCol="0">
            <a:noAutofit/>
          </a:bodyPr>
          <a:lstStyle/>
          <a:p>
            <a:endParaRPr/>
          </a:p>
        </p:txBody>
      </p:sp>
      <p:sp>
        <p:nvSpPr>
          <p:cNvPr id="228" name="object 228"/>
          <p:cNvSpPr/>
          <p:nvPr/>
        </p:nvSpPr>
        <p:spPr>
          <a:xfrm>
            <a:off x="3935354" y="2798135"/>
            <a:ext cx="452081" cy="73075"/>
          </a:xfrm>
          <a:custGeom>
            <a:avLst/>
            <a:gdLst/>
            <a:ahLst/>
            <a:cxnLst/>
            <a:rect l="l" t="t" r="r" b="b"/>
            <a:pathLst>
              <a:path w="452081" h="73075">
                <a:moveTo>
                  <a:pt x="0" y="0"/>
                </a:moveTo>
                <a:lnTo>
                  <a:pt x="446265" y="7594"/>
                </a:lnTo>
                <a:lnTo>
                  <a:pt x="446049" y="2235"/>
                </a:lnTo>
                <a:lnTo>
                  <a:pt x="450075" y="2463"/>
                </a:lnTo>
                <a:lnTo>
                  <a:pt x="451408" y="2908"/>
                </a:lnTo>
                <a:lnTo>
                  <a:pt x="452081" y="3581"/>
                </a:lnTo>
                <a:lnTo>
                  <a:pt x="452081" y="73075"/>
                </a:lnTo>
              </a:path>
            </a:pathLst>
          </a:custGeom>
          <a:ln w="2781">
            <a:solidFill>
              <a:srgbClr val="211F20"/>
            </a:solidFill>
          </a:ln>
        </p:spPr>
        <p:txBody>
          <a:bodyPr wrap="square" lIns="0" tIns="0" rIns="0" bIns="0" rtlCol="0">
            <a:noAutofit/>
          </a:bodyPr>
          <a:lstStyle/>
          <a:p>
            <a:endParaRPr/>
          </a:p>
        </p:txBody>
      </p:sp>
      <p:sp>
        <p:nvSpPr>
          <p:cNvPr id="229" name="object 229"/>
          <p:cNvSpPr/>
          <p:nvPr/>
        </p:nvSpPr>
        <p:spPr>
          <a:xfrm>
            <a:off x="4386760" y="2239681"/>
            <a:ext cx="673" cy="395770"/>
          </a:xfrm>
          <a:custGeom>
            <a:avLst/>
            <a:gdLst/>
            <a:ahLst/>
            <a:cxnLst/>
            <a:rect l="l" t="t" r="r" b="b"/>
            <a:pathLst>
              <a:path w="673" h="395770">
                <a:moveTo>
                  <a:pt x="673" y="395770"/>
                </a:moveTo>
                <a:lnTo>
                  <a:pt x="673" y="0"/>
                </a:lnTo>
                <a:lnTo>
                  <a:pt x="0" y="1346"/>
                </a:lnTo>
              </a:path>
            </a:pathLst>
          </a:custGeom>
          <a:ln w="2781">
            <a:solidFill>
              <a:srgbClr val="211F20"/>
            </a:solidFill>
          </a:ln>
        </p:spPr>
        <p:txBody>
          <a:bodyPr wrap="square" lIns="0" tIns="0" rIns="0" bIns="0" rtlCol="0">
            <a:noAutofit/>
          </a:bodyPr>
          <a:lstStyle/>
          <a:p>
            <a:endParaRPr/>
          </a:p>
        </p:txBody>
      </p:sp>
      <p:sp>
        <p:nvSpPr>
          <p:cNvPr id="230" name="object 230"/>
          <p:cNvSpPr/>
          <p:nvPr/>
        </p:nvSpPr>
        <p:spPr>
          <a:xfrm>
            <a:off x="3928205" y="1970178"/>
            <a:ext cx="453644" cy="560920"/>
          </a:xfrm>
          <a:custGeom>
            <a:avLst/>
            <a:gdLst/>
            <a:ahLst/>
            <a:cxnLst/>
            <a:rect l="l" t="t" r="r" b="b"/>
            <a:pathLst>
              <a:path w="453644" h="560920">
                <a:moveTo>
                  <a:pt x="453199" y="272859"/>
                </a:moveTo>
                <a:lnTo>
                  <a:pt x="0" y="294982"/>
                </a:lnTo>
                <a:lnTo>
                  <a:pt x="0" y="560920"/>
                </a:lnTo>
                <a:lnTo>
                  <a:pt x="453199" y="553085"/>
                </a:lnTo>
                <a:lnTo>
                  <a:pt x="453415" y="547725"/>
                </a:lnTo>
                <a:lnTo>
                  <a:pt x="7150" y="555332"/>
                </a:lnTo>
                <a:lnTo>
                  <a:pt x="7150" y="303923"/>
                </a:lnTo>
                <a:lnTo>
                  <a:pt x="453644" y="282016"/>
                </a:lnTo>
                <a:lnTo>
                  <a:pt x="453199" y="272859"/>
                </a:lnTo>
                <a:lnTo>
                  <a:pt x="453199" y="76873"/>
                </a:lnTo>
                <a:lnTo>
                  <a:pt x="0" y="110172"/>
                </a:lnTo>
                <a:lnTo>
                  <a:pt x="0" y="0"/>
                </a:lnTo>
              </a:path>
            </a:pathLst>
          </a:custGeom>
          <a:ln w="2781">
            <a:solidFill>
              <a:srgbClr val="211F20"/>
            </a:solidFill>
          </a:ln>
        </p:spPr>
        <p:txBody>
          <a:bodyPr wrap="square" lIns="0" tIns="0" rIns="0" bIns="0" rtlCol="0">
            <a:noAutofit/>
          </a:bodyPr>
          <a:lstStyle/>
          <a:p>
            <a:endParaRPr/>
          </a:p>
        </p:txBody>
      </p:sp>
      <p:sp>
        <p:nvSpPr>
          <p:cNvPr id="231" name="object 231"/>
          <p:cNvSpPr/>
          <p:nvPr/>
        </p:nvSpPr>
        <p:spPr>
          <a:xfrm>
            <a:off x="3935354" y="1918340"/>
            <a:ext cx="446493" cy="58991"/>
          </a:xfrm>
          <a:custGeom>
            <a:avLst/>
            <a:gdLst/>
            <a:ahLst/>
            <a:cxnLst/>
            <a:rect l="l" t="t" r="r" b="b"/>
            <a:pathLst>
              <a:path w="446493" h="58991">
                <a:moveTo>
                  <a:pt x="0" y="58991"/>
                </a:moveTo>
                <a:lnTo>
                  <a:pt x="446493" y="20561"/>
                </a:lnTo>
                <a:lnTo>
                  <a:pt x="446049" y="12509"/>
                </a:lnTo>
                <a:lnTo>
                  <a:pt x="446049" y="0"/>
                </a:lnTo>
                <a:lnTo>
                  <a:pt x="306832" y="12293"/>
                </a:lnTo>
              </a:path>
            </a:pathLst>
          </a:custGeom>
          <a:ln w="2781">
            <a:solidFill>
              <a:srgbClr val="211F20"/>
            </a:solidFill>
          </a:ln>
        </p:spPr>
        <p:txBody>
          <a:bodyPr wrap="square" lIns="0" tIns="0" rIns="0" bIns="0" rtlCol="0">
            <a:noAutofit/>
          </a:bodyPr>
          <a:lstStyle/>
          <a:p>
            <a:endParaRPr/>
          </a:p>
        </p:txBody>
      </p:sp>
      <p:sp>
        <p:nvSpPr>
          <p:cNvPr id="232" name="object 232"/>
          <p:cNvSpPr/>
          <p:nvPr/>
        </p:nvSpPr>
        <p:spPr>
          <a:xfrm>
            <a:off x="3928203" y="2525502"/>
            <a:ext cx="7150" cy="5588"/>
          </a:xfrm>
          <a:custGeom>
            <a:avLst/>
            <a:gdLst/>
            <a:ahLst/>
            <a:cxnLst/>
            <a:rect l="l" t="t" r="r" b="b"/>
            <a:pathLst>
              <a:path w="7150" h="5587">
                <a:moveTo>
                  <a:pt x="7150" y="0"/>
                </a:moveTo>
                <a:lnTo>
                  <a:pt x="6032" y="444"/>
                </a:lnTo>
                <a:lnTo>
                  <a:pt x="4686" y="1346"/>
                </a:lnTo>
                <a:lnTo>
                  <a:pt x="0" y="5588"/>
                </a:lnTo>
              </a:path>
            </a:pathLst>
          </a:custGeom>
          <a:ln w="2781">
            <a:solidFill>
              <a:srgbClr val="211F20"/>
            </a:solidFill>
          </a:ln>
        </p:spPr>
        <p:txBody>
          <a:bodyPr wrap="square" lIns="0" tIns="0" rIns="0" bIns="0" rtlCol="0">
            <a:noAutofit/>
          </a:bodyPr>
          <a:lstStyle/>
          <a:p>
            <a:endParaRPr/>
          </a:p>
        </p:txBody>
      </p:sp>
      <p:sp>
        <p:nvSpPr>
          <p:cNvPr id="233" name="object 233"/>
          <p:cNvSpPr/>
          <p:nvPr/>
        </p:nvSpPr>
        <p:spPr>
          <a:xfrm>
            <a:off x="3935354" y="2525058"/>
            <a:ext cx="29502" cy="444"/>
          </a:xfrm>
          <a:custGeom>
            <a:avLst/>
            <a:gdLst/>
            <a:ahLst/>
            <a:cxnLst/>
            <a:rect l="l" t="t" r="r" b="b"/>
            <a:pathLst>
              <a:path w="29502" h="444">
                <a:moveTo>
                  <a:pt x="0" y="444"/>
                </a:moveTo>
                <a:lnTo>
                  <a:pt x="29502" y="0"/>
                </a:lnTo>
              </a:path>
            </a:pathLst>
          </a:custGeom>
          <a:ln w="2781">
            <a:solidFill>
              <a:srgbClr val="211F20"/>
            </a:solidFill>
          </a:ln>
        </p:spPr>
        <p:txBody>
          <a:bodyPr wrap="square" lIns="0" tIns="0" rIns="0" bIns="0" rtlCol="0">
            <a:noAutofit/>
          </a:bodyPr>
          <a:lstStyle/>
          <a:p>
            <a:endParaRPr/>
          </a:p>
        </p:txBody>
      </p:sp>
      <p:sp>
        <p:nvSpPr>
          <p:cNvPr id="234" name="object 234"/>
          <p:cNvSpPr/>
          <p:nvPr/>
        </p:nvSpPr>
        <p:spPr>
          <a:xfrm>
            <a:off x="3935354" y="2293312"/>
            <a:ext cx="29502" cy="1346"/>
          </a:xfrm>
          <a:custGeom>
            <a:avLst/>
            <a:gdLst/>
            <a:ahLst/>
            <a:cxnLst/>
            <a:rect l="l" t="t" r="r" b="b"/>
            <a:pathLst>
              <a:path w="29502" h="1346">
                <a:moveTo>
                  <a:pt x="0" y="1346"/>
                </a:moveTo>
                <a:lnTo>
                  <a:pt x="29502" y="0"/>
                </a:lnTo>
              </a:path>
            </a:pathLst>
          </a:custGeom>
          <a:ln w="2781">
            <a:solidFill>
              <a:srgbClr val="211F20"/>
            </a:solidFill>
          </a:ln>
        </p:spPr>
        <p:txBody>
          <a:bodyPr wrap="square" lIns="0" tIns="0" rIns="0" bIns="0" rtlCol="0">
            <a:noAutofit/>
          </a:bodyPr>
          <a:lstStyle/>
          <a:p>
            <a:endParaRPr/>
          </a:p>
        </p:txBody>
      </p:sp>
      <p:sp>
        <p:nvSpPr>
          <p:cNvPr id="235" name="object 235"/>
          <p:cNvSpPr/>
          <p:nvPr/>
        </p:nvSpPr>
        <p:spPr>
          <a:xfrm>
            <a:off x="3935354" y="2272535"/>
            <a:ext cx="452081" cy="22123"/>
          </a:xfrm>
          <a:custGeom>
            <a:avLst/>
            <a:gdLst/>
            <a:ahLst/>
            <a:cxnLst/>
            <a:rect l="l" t="t" r="r" b="b"/>
            <a:pathLst>
              <a:path w="452081" h="22123">
                <a:moveTo>
                  <a:pt x="0" y="22123"/>
                </a:moveTo>
                <a:lnTo>
                  <a:pt x="452081" y="0"/>
                </a:lnTo>
              </a:path>
            </a:pathLst>
          </a:custGeom>
          <a:ln w="2781">
            <a:solidFill>
              <a:srgbClr val="211F20"/>
            </a:solidFill>
          </a:ln>
        </p:spPr>
        <p:txBody>
          <a:bodyPr wrap="square" lIns="0" tIns="0" rIns="0" bIns="0" rtlCol="0">
            <a:noAutofit/>
          </a:bodyPr>
          <a:lstStyle/>
          <a:p>
            <a:endParaRPr/>
          </a:p>
        </p:txBody>
      </p:sp>
      <p:sp>
        <p:nvSpPr>
          <p:cNvPr id="236" name="object 236"/>
          <p:cNvSpPr/>
          <p:nvPr/>
        </p:nvSpPr>
        <p:spPr>
          <a:xfrm>
            <a:off x="3935354" y="1977331"/>
            <a:ext cx="0" cy="101447"/>
          </a:xfrm>
          <a:custGeom>
            <a:avLst/>
            <a:gdLst/>
            <a:ahLst/>
            <a:cxnLst/>
            <a:rect l="l" t="t" r="r" b="b"/>
            <a:pathLst>
              <a:path h="101447">
                <a:moveTo>
                  <a:pt x="0" y="0"/>
                </a:moveTo>
                <a:lnTo>
                  <a:pt x="0" y="101447"/>
                </a:lnTo>
              </a:path>
            </a:pathLst>
          </a:custGeom>
          <a:ln w="2781">
            <a:solidFill>
              <a:srgbClr val="211F20"/>
            </a:solidFill>
          </a:ln>
        </p:spPr>
        <p:txBody>
          <a:bodyPr wrap="square" lIns="0" tIns="0" rIns="0" bIns="0" rtlCol="0">
            <a:noAutofit/>
          </a:bodyPr>
          <a:lstStyle/>
          <a:p>
            <a:endParaRPr/>
          </a:p>
        </p:txBody>
      </p:sp>
      <p:sp>
        <p:nvSpPr>
          <p:cNvPr id="237" name="object 237"/>
          <p:cNvSpPr/>
          <p:nvPr/>
        </p:nvSpPr>
        <p:spPr>
          <a:xfrm>
            <a:off x="3928202" y="2079005"/>
            <a:ext cx="4914" cy="1346"/>
          </a:xfrm>
          <a:custGeom>
            <a:avLst/>
            <a:gdLst/>
            <a:ahLst/>
            <a:cxnLst/>
            <a:rect l="l" t="t" r="r" b="b"/>
            <a:pathLst>
              <a:path w="4914" h="1346">
                <a:moveTo>
                  <a:pt x="0" y="1346"/>
                </a:moveTo>
                <a:lnTo>
                  <a:pt x="2235" y="228"/>
                </a:lnTo>
                <a:lnTo>
                  <a:pt x="4914" y="0"/>
                </a:lnTo>
              </a:path>
            </a:pathLst>
          </a:custGeom>
          <a:ln w="2781">
            <a:solidFill>
              <a:srgbClr val="211F20"/>
            </a:solidFill>
          </a:ln>
        </p:spPr>
        <p:txBody>
          <a:bodyPr wrap="square" lIns="0" tIns="0" rIns="0" bIns="0" rtlCol="0">
            <a:noAutofit/>
          </a:bodyPr>
          <a:lstStyle/>
          <a:p>
            <a:endParaRPr/>
          </a:p>
        </p:txBody>
      </p:sp>
      <p:sp>
        <p:nvSpPr>
          <p:cNvPr id="238" name="object 238"/>
          <p:cNvSpPr/>
          <p:nvPr/>
        </p:nvSpPr>
        <p:spPr>
          <a:xfrm>
            <a:off x="3935355" y="2078339"/>
            <a:ext cx="4025" cy="444"/>
          </a:xfrm>
          <a:custGeom>
            <a:avLst/>
            <a:gdLst/>
            <a:ahLst/>
            <a:cxnLst/>
            <a:rect l="l" t="t" r="r" b="b"/>
            <a:pathLst>
              <a:path w="4025" h="444">
                <a:moveTo>
                  <a:pt x="4025" y="0"/>
                </a:moveTo>
                <a:lnTo>
                  <a:pt x="0" y="444"/>
                </a:lnTo>
              </a:path>
            </a:pathLst>
          </a:custGeom>
          <a:ln w="2781">
            <a:solidFill>
              <a:srgbClr val="211F20"/>
            </a:solidFill>
          </a:ln>
        </p:spPr>
        <p:txBody>
          <a:bodyPr wrap="square" lIns="0" tIns="0" rIns="0" bIns="0" rtlCol="0">
            <a:noAutofit/>
          </a:bodyPr>
          <a:lstStyle/>
          <a:p>
            <a:endParaRPr/>
          </a:p>
        </p:txBody>
      </p:sp>
      <p:sp>
        <p:nvSpPr>
          <p:cNvPr id="239" name="object 239"/>
          <p:cNvSpPr/>
          <p:nvPr/>
        </p:nvSpPr>
        <p:spPr>
          <a:xfrm>
            <a:off x="3932897" y="2022252"/>
            <a:ext cx="454533" cy="219887"/>
          </a:xfrm>
          <a:custGeom>
            <a:avLst/>
            <a:gdLst/>
            <a:ahLst/>
            <a:cxnLst/>
            <a:rect l="l" t="t" r="r" b="b"/>
            <a:pathLst>
              <a:path w="454533" h="219887">
                <a:moveTo>
                  <a:pt x="0" y="56756"/>
                </a:moveTo>
                <a:lnTo>
                  <a:pt x="448513" y="23685"/>
                </a:lnTo>
                <a:lnTo>
                  <a:pt x="448513" y="24803"/>
                </a:lnTo>
                <a:lnTo>
                  <a:pt x="450507" y="24358"/>
                </a:lnTo>
                <a:lnTo>
                  <a:pt x="452526" y="23241"/>
                </a:lnTo>
                <a:lnTo>
                  <a:pt x="453859" y="21894"/>
                </a:lnTo>
                <a:lnTo>
                  <a:pt x="454533" y="20104"/>
                </a:lnTo>
                <a:lnTo>
                  <a:pt x="454533" y="0"/>
                </a:lnTo>
                <a:lnTo>
                  <a:pt x="454533" y="219887"/>
                </a:lnTo>
                <a:lnTo>
                  <a:pt x="454533" y="218325"/>
                </a:lnTo>
              </a:path>
            </a:pathLst>
          </a:custGeom>
          <a:ln w="2781">
            <a:solidFill>
              <a:srgbClr val="211F20"/>
            </a:solidFill>
          </a:ln>
        </p:spPr>
        <p:txBody>
          <a:bodyPr wrap="square" lIns="0" tIns="0" rIns="0" bIns="0" rtlCol="0">
            <a:noAutofit/>
          </a:bodyPr>
          <a:lstStyle/>
          <a:p>
            <a:endParaRPr/>
          </a:p>
        </p:txBody>
      </p:sp>
      <p:sp>
        <p:nvSpPr>
          <p:cNvPr id="240" name="object 240"/>
          <p:cNvSpPr/>
          <p:nvPr/>
        </p:nvSpPr>
        <p:spPr>
          <a:xfrm>
            <a:off x="3935354" y="1974641"/>
            <a:ext cx="452081" cy="39116"/>
          </a:xfrm>
          <a:custGeom>
            <a:avLst/>
            <a:gdLst/>
            <a:ahLst/>
            <a:cxnLst/>
            <a:rect l="l" t="t" r="r" b="b"/>
            <a:pathLst>
              <a:path w="452081" h="39116">
                <a:moveTo>
                  <a:pt x="0" y="39116"/>
                </a:moveTo>
                <a:lnTo>
                  <a:pt x="452081" y="0"/>
                </a:lnTo>
              </a:path>
            </a:pathLst>
          </a:custGeom>
          <a:ln w="2781">
            <a:solidFill>
              <a:srgbClr val="211F20"/>
            </a:solidFill>
          </a:ln>
        </p:spPr>
        <p:txBody>
          <a:bodyPr wrap="square" lIns="0" tIns="0" rIns="0" bIns="0" rtlCol="0">
            <a:noAutofit/>
          </a:bodyPr>
          <a:lstStyle/>
          <a:p>
            <a:endParaRPr/>
          </a:p>
        </p:txBody>
      </p:sp>
      <p:sp>
        <p:nvSpPr>
          <p:cNvPr id="241" name="object 241"/>
          <p:cNvSpPr/>
          <p:nvPr/>
        </p:nvSpPr>
        <p:spPr>
          <a:xfrm>
            <a:off x="3935354" y="1998111"/>
            <a:ext cx="179895" cy="15646"/>
          </a:xfrm>
          <a:custGeom>
            <a:avLst/>
            <a:gdLst/>
            <a:ahLst/>
            <a:cxnLst/>
            <a:rect l="l" t="t" r="r" b="b"/>
            <a:pathLst>
              <a:path w="179895" h="15646">
                <a:moveTo>
                  <a:pt x="0" y="15646"/>
                </a:moveTo>
                <a:lnTo>
                  <a:pt x="179895" y="0"/>
                </a:lnTo>
              </a:path>
            </a:pathLst>
          </a:custGeom>
          <a:ln w="2781">
            <a:solidFill>
              <a:srgbClr val="211F20"/>
            </a:solidFill>
          </a:ln>
        </p:spPr>
        <p:txBody>
          <a:bodyPr wrap="square" lIns="0" tIns="0" rIns="0" bIns="0" rtlCol="0">
            <a:noAutofit/>
          </a:bodyPr>
          <a:lstStyle/>
          <a:p>
            <a:endParaRPr/>
          </a:p>
        </p:txBody>
      </p:sp>
      <p:sp>
        <p:nvSpPr>
          <p:cNvPr id="242" name="object 242"/>
          <p:cNvSpPr/>
          <p:nvPr/>
        </p:nvSpPr>
        <p:spPr>
          <a:xfrm>
            <a:off x="3928202" y="1920115"/>
            <a:ext cx="459231" cy="102133"/>
          </a:xfrm>
          <a:custGeom>
            <a:avLst/>
            <a:gdLst/>
            <a:ahLst/>
            <a:cxnLst/>
            <a:rect l="l" t="t" r="r" b="b"/>
            <a:pathLst>
              <a:path w="459232" h="102133">
                <a:moveTo>
                  <a:pt x="0" y="50063"/>
                </a:moveTo>
                <a:lnTo>
                  <a:pt x="453199" y="10731"/>
                </a:lnTo>
                <a:lnTo>
                  <a:pt x="459231" y="5143"/>
                </a:lnTo>
                <a:lnTo>
                  <a:pt x="459231" y="0"/>
                </a:lnTo>
                <a:lnTo>
                  <a:pt x="459231" y="102133"/>
                </a:lnTo>
                <a:lnTo>
                  <a:pt x="459231" y="78663"/>
                </a:lnTo>
                <a:lnTo>
                  <a:pt x="459231" y="92075"/>
                </a:lnTo>
              </a:path>
            </a:pathLst>
          </a:custGeom>
          <a:ln w="2781">
            <a:solidFill>
              <a:srgbClr val="211F20"/>
            </a:solidFill>
          </a:ln>
        </p:spPr>
        <p:txBody>
          <a:bodyPr wrap="square" lIns="0" tIns="0" rIns="0" bIns="0" rtlCol="0">
            <a:noAutofit/>
          </a:bodyPr>
          <a:lstStyle/>
          <a:p>
            <a:endParaRPr/>
          </a:p>
        </p:txBody>
      </p:sp>
      <p:sp>
        <p:nvSpPr>
          <p:cNvPr id="243" name="object 243"/>
          <p:cNvSpPr/>
          <p:nvPr/>
        </p:nvSpPr>
        <p:spPr>
          <a:xfrm>
            <a:off x="3939381" y="3245302"/>
            <a:ext cx="25476" cy="1790"/>
          </a:xfrm>
          <a:custGeom>
            <a:avLst/>
            <a:gdLst/>
            <a:ahLst/>
            <a:cxnLst/>
            <a:rect l="l" t="t" r="r" b="b"/>
            <a:pathLst>
              <a:path w="25476" h="1790">
                <a:moveTo>
                  <a:pt x="0" y="0"/>
                </a:moveTo>
                <a:lnTo>
                  <a:pt x="25476" y="1790"/>
                </a:lnTo>
              </a:path>
            </a:pathLst>
          </a:custGeom>
          <a:ln w="2781">
            <a:solidFill>
              <a:srgbClr val="211F20"/>
            </a:solidFill>
          </a:ln>
        </p:spPr>
        <p:txBody>
          <a:bodyPr wrap="square" lIns="0" tIns="0" rIns="0" bIns="0" rtlCol="0">
            <a:noAutofit/>
          </a:bodyPr>
          <a:lstStyle/>
          <a:p>
            <a:endParaRPr/>
          </a:p>
        </p:txBody>
      </p:sp>
      <p:sp>
        <p:nvSpPr>
          <p:cNvPr id="244" name="object 244"/>
          <p:cNvSpPr/>
          <p:nvPr/>
        </p:nvSpPr>
        <p:spPr>
          <a:xfrm>
            <a:off x="3936693" y="2798135"/>
            <a:ext cx="28155" cy="444"/>
          </a:xfrm>
          <a:custGeom>
            <a:avLst/>
            <a:gdLst/>
            <a:ahLst/>
            <a:cxnLst/>
            <a:rect l="l" t="t" r="r" b="b"/>
            <a:pathLst>
              <a:path w="28155" h="444">
                <a:moveTo>
                  <a:pt x="0" y="0"/>
                </a:moveTo>
                <a:lnTo>
                  <a:pt x="28155" y="444"/>
                </a:lnTo>
              </a:path>
            </a:pathLst>
          </a:custGeom>
          <a:ln w="2781">
            <a:solidFill>
              <a:srgbClr val="211F20"/>
            </a:solidFill>
          </a:ln>
        </p:spPr>
        <p:txBody>
          <a:bodyPr wrap="square" lIns="0" tIns="0" rIns="0" bIns="0" rtlCol="0">
            <a:noAutofit/>
          </a:bodyPr>
          <a:lstStyle/>
          <a:p>
            <a:endParaRPr/>
          </a:p>
        </p:txBody>
      </p:sp>
      <p:sp>
        <p:nvSpPr>
          <p:cNvPr id="245" name="object 245"/>
          <p:cNvSpPr/>
          <p:nvPr/>
        </p:nvSpPr>
        <p:spPr>
          <a:xfrm>
            <a:off x="3964856" y="3247089"/>
            <a:ext cx="10718" cy="673"/>
          </a:xfrm>
          <a:custGeom>
            <a:avLst/>
            <a:gdLst/>
            <a:ahLst/>
            <a:cxnLst/>
            <a:rect l="l" t="t" r="r" b="b"/>
            <a:pathLst>
              <a:path w="10718" h="673">
                <a:moveTo>
                  <a:pt x="0" y="0"/>
                </a:moveTo>
                <a:lnTo>
                  <a:pt x="10718" y="673"/>
                </a:lnTo>
              </a:path>
            </a:pathLst>
          </a:custGeom>
          <a:ln w="2781">
            <a:solidFill>
              <a:srgbClr val="211F20"/>
            </a:solidFill>
          </a:ln>
        </p:spPr>
        <p:txBody>
          <a:bodyPr wrap="square" lIns="0" tIns="0" rIns="0" bIns="0" rtlCol="0">
            <a:noAutofit/>
          </a:bodyPr>
          <a:lstStyle/>
          <a:p>
            <a:endParaRPr/>
          </a:p>
        </p:txBody>
      </p:sp>
      <p:sp>
        <p:nvSpPr>
          <p:cNvPr id="246" name="object 246"/>
          <p:cNvSpPr/>
          <p:nvPr/>
        </p:nvSpPr>
        <p:spPr>
          <a:xfrm>
            <a:off x="3983178" y="3248427"/>
            <a:ext cx="444" cy="0"/>
          </a:xfrm>
          <a:custGeom>
            <a:avLst/>
            <a:gdLst/>
            <a:ahLst/>
            <a:cxnLst/>
            <a:rect l="l" t="t" r="r" b="b"/>
            <a:pathLst>
              <a:path w="444">
                <a:moveTo>
                  <a:pt x="0" y="0"/>
                </a:moveTo>
                <a:lnTo>
                  <a:pt x="444" y="0"/>
                </a:lnTo>
              </a:path>
            </a:pathLst>
          </a:custGeom>
          <a:ln w="2781">
            <a:solidFill>
              <a:srgbClr val="211F20"/>
            </a:solidFill>
          </a:ln>
        </p:spPr>
        <p:txBody>
          <a:bodyPr wrap="square" lIns="0" tIns="0" rIns="0" bIns="0" rtlCol="0">
            <a:noAutofit/>
          </a:bodyPr>
          <a:lstStyle/>
          <a:p>
            <a:endParaRPr/>
          </a:p>
        </p:txBody>
      </p:sp>
      <p:sp>
        <p:nvSpPr>
          <p:cNvPr id="247" name="object 247"/>
          <p:cNvSpPr/>
          <p:nvPr/>
        </p:nvSpPr>
        <p:spPr>
          <a:xfrm>
            <a:off x="4113457" y="3325299"/>
            <a:ext cx="273977" cy="23685"/>
          </a:xfrm>
          <a:custGeom>
            <a:avLst/>
            <a:gdLst/>
            <a:ahLst/>
            <a:cxnLst/>
            <a:rect l="l" t="t" r="r" b="b"/>
            <a:pathLst>
              <a:path w="273977" h="23685">
                <a:moveTo>
                  <a:pt x="0" y="0"/>
                </a:moveTo>
                <a:lnTo>
                  <a:pt x="273977" y="23685"/>
                </a:lnTo>
              </a:path>
            </a:pathLst>
          </a:custGeom>
          <a:ln w="2781">
            <a:solidFill>
              <a:srgbClr val="211F20"/>
            </a:solidFill>
          </a:ln>
        </p:spPr>
        <p:txBody>
          <a:bodyPr wrap="square" lIns="0" tIns="0" rIns="0" bIns="0" rtlCol="0">
            <a:noAutofit/>
          </a:bodyPr>
          <a:lstStyle/>
          <a:p>
            <a:endParaRPr/>
          </a:p>
        </p:txBody>
      </p:sp>
      <p:sp>
        <p:nvSpPr>
          <p:cNvPr id="248" name="object 248"/>
          <p:cNvSpPr/>
          <p:nvPr/>
        </p:nvSpPr>
        <p:spPr>
          <a:xfrm>
            <a:off x="4336262" y="3388995"/>
            <a:ext cx="23685" cy="2006"/>
          </a:xfrm>
          <a:custGeom>
            <a:avLst/>
            <a:gdLst/>
            <a:ahLst/>
            <a:cxnLst/>
            <a:rect l="l" t="t" r="r" b="b"/>
            <a:pathLst>
              <a:path w="23685" h="2006">
                <a:moveTo>
                  <a:pt x="23685" y="2006"/>
                </a:moveTo>
                <a:lnTo>
                  <a:pt x="0" y="0"/>
                </a:lnTo>
              </a:path>
            </a:pathLst>
          </a:custGeom>
          <a:ln w="2781">
            <a:solidFill>
              <a:srgbClr val="211F20"/>
            </a:solidFill>
          </a:ln>
        </p:spPr>
        <p:txBody>
          <a:bodyPr wrap="square" lIns="0" tIns="0" rIns="0" bIns="0" rtlCol="0">
            <a:noAutofit/>
          </a:bodyPr>
          <a:lstStyle/>
          <a:p>
            <a:endParaRPr/>
          </a:p>
        </p:txBody>
      </p:sp>
      <p:sp>
        <p:nvSpPr>
          <p:cNvPr id="249" name="object 249"/>
          <p:cNvSpPr/>
          <p:nvPr/>
        </p:nvSpPr>
        <p:spPr>
          <a:xfrm>
            <a:off x="4377602" y="3404861"/>
            <a:ext cx="4025" cy="444"/>
          </a:xfrm>
          <a:custGeom>
            <a:avLst/>
            <a:gdLst/>
            <a:ahLst/>
            <a:cxnLst/>
            <a:rect l="l" t="t" r="r" b="b"/>
            <a:pathLst>
              <a:path w="4025" h="444">
                <a:moveTo>
                  <a:pt x="4025" y="444"/>
                </a:moveTo>
                <a:lnTo>
                  <a:pt x="0" y="0"/>
                </a:lnTo>
              </a:path>
            </a:pathLst>
          </a:custGeom>
          <a:ln w="2781">
            <a:solidFill>
              <a:srgbClr val="211F20"/>
            </a:solidFill>
          </a:ln>
        </p:spPr>
        <p:txBody>
          <a:bodyPr wrap="square" lIns="0" tIns="0" rIns="0" bIns="0" rtlCol="0">
            <a:noAutofit/>
          </a:bodyPr>
          <a:lstStyle/>
          <a:p>
            <a:endParaRPr/>
          </a:p>
        </p:txBody>
      </p:sp>
      <p:sp>
        <p:nvSpPr>
          <p:cNvPr id="250" name="object 250"/>
          <p:cNvSpPr/>
          <p:nvPr/>
        </p:nvSpPr>
        <p:spPr>
          <a:xfrm>
            <a:off x="4381404" y="3405305"/>
            <a:ext cx="4025" cy="2006"/>
          </a:xfrm>
          <a:custGeom>
            <a:avLst/>
            <a:gdLst/>
            <a:ahLst/>
            <a:cxnLst/>
            <a:rect l="l" t="t" r="r" b="b"/>
            <a:pathLst>
              <a:path w="4025" h="2006">
                <a:moveTo>
                  <a:pt x="0" y="0"/>
                </a:moveTo>
                <a:lnTo>
                  <a:pt x="2006" y="444"/>
                </a:lnTo>
                <a:lnTo>
                  <a:pt x="4025" y="2006"/>
                </a:lnTo>
              </a:path>
            </a:pathLst>
          </a:custGeom>
          <a:ln w="2781">
            <a:solidFill>
              <a:srgbClr val="211F20"/>
            </a:solidFill>
          </a:ln>
        </p:spPr>
        <p:txBody>
          <a:bodyPr wrap="square" lIns="0" tIns="0" rIns="0" bIns="0" rtlCol="0">
            <a:noAutofit/>
          </a:bodyPr>
          <a:lstStyle/>
          <a:p>
            <a:endParaRPr/>
          </a:p>
        </p:txBody>
      </p:sp>
      <p:sp>
        <p:nvSpPr>
          <p:cNvPr id="251" name="object 251"/>
          <p:cNvSpPr/>
          <p:nvPr/>
        </p:nvSpPr>
        <p:spPr>
          <a:xfrm>
            <a:off x="4381851" y="3384974"/>
            <a:ext cx="5588" cy="1790"/>
          </a:xfrm>
          <a:custGeom>
            <a:avLst/>
            <a:gdLst/>
            <a:ahLst/>
            <a:cxnLst/>
            <a:rect l="l" t="t" r="r" b="b"/>
            <a:pathLst>
              <a:path w="5587" h="1790">
                <a:moveTo>
                  <a:pt x="0" y="0"/>
                </a:moveTo>
                <a:lnTo>
                  <a:pt x="4457" y="1117"/>
                </a:lnTo>
                <a:lnTo>
                  <a:pt x="5588" y="1790"/>
                </a:lnTo>
              </a:path>
            </a:pathLst>
          </a:custGeom>
          <a:ln w="2781">
            <a:solidFill>
              <a:srgbClr val="211F20"/>
            </a:solidFill>
          </a:ln>
        </p:spPr>
        <p:txBody>
          <a:bodyPr wrap="square" lIns="0" tIns="0" rIns="0" bIns="0" rtlCol="0">
            <a:noAutofit/>
          </a:bodyPr>
          <a:lstStyle/>
          <a:p>
            <a:endParaRPr/>
          </a:p>
        </p:txBody>
      </p:sp>
      <p:sp>
        <p:nvSpPr>
          <p:cNvPr id="252" name="object 252"/>
          <p:cNvSpPr/>
          <p:nvPr/>
        </p:nvSpPr>
        <p:spPr>
          <a:xfrm>
            <a:off x="4381404" y="3277706"/>
            <a:ext cx="4457" cy="1562"/>
          </a:xfrm>
          <a:custGeom>
            <a:avLst/>
            <a:gdLst/>
            <a:ahLst/>
            <a:cxnLst/>
            <a:rect l="l" t="t" r="r" b="b"/>
            <a:pathLst>
              <a:path w="4457" h="1562">
                <a:moveTo>
                  <a:pt x="0" y="0"/>
                </a:moveTo>
                <a:lnTo>
                  <a:pt x="2679" y="673"/>
                </a:lnTo>
                <a:lnTo>
                  <a:pt x="4457" y="1562"/>
                </a:lnTo>
              </a:path>
            </a:pathLst>
          </a:custGeom>
          <a:ln w="2781">
            <a:solidFill>
              <a:srgbClr val="211F20"/>
            </a:solidFill>
          </a:ln>
        </p:spPr>
        <p:txBody>
          <a:bodyPr wrap="square" lIns="0" tIns="0" rIns="0" bIns="0" rtlCol="0">
            <a:noAutofit/>
          </a:bodyPr>
          <a:lstStyle/>
          <a:p>
            <a:endParaRPr/>
          </a:p>
        </p:txBody>
      </p:sp>
      <p:sp>
        <p:nvSpPr>
          <p:cNvPr id="253" name="object 253"/>
          <p:cNvSpPr/>
          <p:nvPr/>
        </p:nvSpPr>
        <p:spPr>
          <a:xfrm>
            <a:off x="4381851" y="3071441"/>
            <a:ext cx="5588" cy="1117"/>
          </a:xfrm>
          <a:custGeom>
            <a:avLst/>
            <a:gdLst/>
            <a:ahLst/>
            <a:cxnLst/>
            <a:rect l="l" t="t" r="r" b="b"/>
            <a:pathLst>
              <a:path w="5587" h="1117">
                <a:moveTo>
                  <a:pt x="0" y="0"/>
                </a:moveTo>
                <a:lnTo>
                  <a:pt x="4457" y="673"/>
                </a:lnTo>
                <a:lnTo>
                  <a:pt x="5588" y="1117"/>
                </a:lnTo>
              </a:path>
            </a:pathLst>
          </a:custGeom>
          <a:ln w="2781">
            <a:solidFill>
              <a:srgbClr val="211F20"/>
            </a:solidFill>
          </a:ln>
        </p:spPr>
        <p:txBody>
          <a:bodyPr wrap="square" lIns="0" tIns="0" rIns="0" bIns="0" rtlCol="0">
            <a:noAutofit/>
          </a:bodyPr>
          <a:lstStyle/>
          <a:p>
            <a:endParaRPr/>
          </a:p>
        </p:txBody>
      </p:sp>
      <p:sp>
        <p:nvSpPr>
          <p:cNvPr id="254" name="object 254"/>
          <p:cNvSpPr/>
          <p:nvPr/>
        </p:nvSpPr>
        <p:spPr>
          <a:xfrm>
            <a:off x="4381628" y="2805733"/>
            <a:ext cx="5803" cy="444"/>
          </a:xfrm>
          <a:custGeom>
            <a:avLst/>
            <a:gdLst/>
            <a:ahLst/>
            <a:cxnLst/>
            <a:rect l="l" t="t" r="r" b="b"/>
            <a:pathLst>
              <a:path w="5803" h="444">
                <a:moveTo>
                  <a:pt x="0" y="0"/>
                </a:moveTo>
                <a:lnTo>
                  <a:pt x="5803" y="444"/>
                </a:lnTo>
              </a:path>
            </a:pathLst>
          </a:custGeom>
          <a:ln w="2781">
            <a:solidFill>
              <a:srgbClr val="211F20"/>
            </a:solidFill>
          </a:ln>
        </p:spPr>
        <p:txBody>
          <a:bodyPr wrap="square" lIns="0" tIns="0" rIns="0" bIns="0" rtlCol="0">
            <a:noAutofit/>
          </a:bodyPr>
          <a:lstStyle/>
          <a:p>
            <a:endParaRPr/>
          </a:p>
        </p:txBody>
      </p:sp>
      <p:sp>
        <p:nvSpPr>
          <p:cNvPr id="255" name="object 255"/>
          <p:cNvSpPr/>
          <p:nvPr/>
        </p:nvSpPr>
        <p:spPr>
          <a:xfrm>
            <a:off x="4381628" y="2517458"/>
            <a:ext cx="5803" cy="23685"/>
          </a:xfrm>
          <a:custGeom>
            <a:avLst/>
            <a:gdLst/>
            <a:ahLst/>
            <a:cxnLst/>
            <a:rect l="l" t="t" r="r" b="b"/>
            <a:pathLst>
              <a:path w="5803" h="23685">
                <a:moveTo>
                  <a:pt x="0" y="444"/>
                </a:moveTo>
                <a:lnTo>
                  <a:pt x="5803" y="0"/>
                </a:lnTo>
                <a:lnTo>
                  <a:pt x="5803" y="23685"/>
                </a:lnTo>
              </a:path>
            </a:pathLst>
          </a:custGeom>
          <a:ln w="2781">
            <a:solidFill>
              <a:srgbClr val="211F20"/>
            </a:solidFill>
          </a:ln>
        </p:spPr>
        <p:txBody>
          <a:bodyPr wrap="square" lIns="0" tIns="0" rIns="0" bIns="0" rtlCol="0">
            <a:noAutofit/>
          </a:bodyPr>
          <a:lstStyle/>
          <a:p>
            <a:endParaRPr/>
          </a:p>
        </p:txBody>
      </p:sp>
      <p:sp>
        <p:nvSpPr>
          <p:cNvPr id="256" name="object 256"/>
          <p:cNvSpPr/>
          <p:nvPr/>
        </p:nvSpPr>
        <p:spPr>
          <a:xfrm>
            <a:off x="4381851" y="2251311"/>
            <a:ext cx="5588" cy="889"/>
          </a:xfrm>
          <a:custGeom>
            <a:avLst/>
            <a:gdLst/>
            <a:ahLst/>
            <a:cxnLst/>
            <a:rect l="l" t="t" r="r" b="b"/>
            <a:pathLst>
              <a:path w="5587" h="888">
                <a:moveTo>
                  <a:pt x="0" y="889"/>
                </a:moveTo>
                <a:lnTo>
                  <a:pt x="4457" y="444"/>
                </a:lnTo>
                <a:lnTo>
                  <a:pt x="5588" y="0"/>
                </a:lnTo>
              </a:path>
            </a:pathLst>
          </a:custGeom>
          <a:ln w="2781">
            <a:solidFill>
              <a:srgbClr val="211F20"/>
            </a:solidFill>
          </a:ln>
        </p:spPr>
        <p:txBody>
          <a:bodyPr wrap="square" lIns="0" tIns="0" rIns="0" bIns="0" rtlCol="0">
            <a:noAutofit/>
          </a:bodyPr>
          <a:lstStyle/>
          <a:p>
            <a:endParaRPr/>
          </a:p>
        </p:txBody>
      </p:sp>
      <p:sp>
        <p:nvSpPr>
          <p:cNvPr id="257" name="object 257"/>
          <p:cNvSpPr/>
          <p:nvPr/>
        </p:nvSpPr>
        <p:spPr>
          <a:xfrm>
            <a:off x="4381404" y="2044372"/>
            <a:ext cx="4457" cy="1562"/>
          </a:xfrm>
          <a:custGeom>
            <a:avLst/>
            <a:gdLst/>
            <a:ahLst/>
            <a:cxnLst/>
            <a:rect l="l" t="t" r="r" b="b"/>
            <a:pathLst>
              <a:path w="4457" h="1562">
                <a:moveTo>
                  <a:pt x="0" y="1562"/>
                </a:moveTo>
                <a:lnTo>
                  <a:pt x="2679" y="889"/>
                </a:lnTo>
                <a:lnTo>
                  <a:pt x="4457" y="0"/>
                </a:lnTo>
              </a:path>
            </a:pathLst>
          </a:custGeom>
          <a:ln w="2781">
            <a:solidFill>
              <a:srgbClr val="211F20"/>
            </a:solidFill>
          </a:ln>
        </p:spPr>
        <p:txBody>
          <a:bodyPr wrap="square" lIns="0" tIns="0" rIns="0" bIns="0" rtlCol="0">
            <a:noAutofit/>
          </a:bodyPr>
          <a:lstStyle/>
          <a:p>
            <a:endParaRPr/>
          </a:p>
        </p:txBody>
      </p:sp>
      <p:sp>
        <p:nvSpPr>
          <p:cNvPr id="258" name="object 258"/>
          <p:cNvSpPr/>
          <p:nvPr/>
        </p:nvSpPr>
        <p:spPr>
          <a:xfrm>
            <a:off x="4381851" y="1936888"/>
            <a:ext cx="5588" cy="2006"/>
          </a:xfrm>
          <a:custGeom>
            <a:avLst/>
            <a:gdLst/>
            <a:ahLst/>
            <a:cxnLst/>
            <a:rect l="l" t="t" r="r" b="b"/>
            <a:pathLst>
              <a:path w="5587" h="2006">
                <a:moveTo>
                  <a:pt x="0" y="2006"/>
                </a:moveTo>
                <a:lnTo>
                  <a:pt x="4457" y="889"/>
                </a:lnTo>
                <a:lnTo>
                  <a:pt x="5588" y="0"/>
                </a:lnTo>
              </a:path>
            </a:pathLst>
          </a:custGeom>
          <a:ln w="2781">
            <a:solidFill>
              <a:srgbClr val="211F20"/>
            </a:solidFill>
          </a:ln>
        </p:spPr>
        <p:txBody>
          <a:bodyPr wrap="square" lIns="0" tIns="0" rIns="0" bIns="0" rtlCol="0">
            <a:noAutofit/>
          </a:bodyPr>
          <a:lstStyle/>
          <a:p>
            <a:endParaRPr/>
          </a:p>
        </p:txBody>
      </p:sp>
      <p:sp>
        <p:nvSpPr>
          <p:cNvPr id="259" name="object 259"/>
          <p:cNvSpPr/>
          <p:nvPr/>
        </p:nvSpPr>
        <p:spPr>
          <a:xfrm>
            <a:off x="4387433" y="1911854"/>
            <a:ext cx="0" cy="62115"/>
          </a:xfrm>
          <a:custGeom>
            <a:avLst/>
            <a:gdLst/>
            <a:ahLst/>
            <a:cxnLst/>
            <a:rect l="l" t="t" r="r" b="b"/>
            <a:pathLst>
              <a:path h="62115">
                <a:moveTo>
                  <a:pt x="0" y="0"/>
                </a:moveTo>
                <a:lnTo>
                  <a:pt x="0" y="62115"/>
                </a:lnTo>
                <a:lnTo>
                  <a:pt x="0" y="39776"/>
                </a:lnTo>
              </a:path>
            </a:pathLst>
          </a:custGeom>
          <a:ln w="2781">
            <a:solidFill>
              <a:srgbClr val="211F20"/>
            </a:solidFill>
          </a:ln>
        </p:spPr>
        <p:txBody>
          <a:bodyPr wrap="square" lIns="0" tIns="0" rIns="0" bIns="0" rtlCol="0">
            <a:noAutofit/>
          </a:bodyPr>
          <a:lstStyle/>
          <a:p>
            <a:endParaRPr/>
          </a:p>
        </p:txBody>
      </p:sp>
      <p:sp>
        <p:nvSpPr>
          <p:cNvPr id="260" name="object 260"/>
          <p:cNvSpPr/>
          <p:nvPr/>
        </p:nvSpPr>
        <p:spPr>
          <a:xfrm>
            <a:off x="4388766" y="3436816"/>
            <a:ext cx="5372" cy="2679"/>
          </a:xfrm>
          <a:custGeom>
            <a:avLst/>
            <a:gdLst/>
            <a:ahLst/>
            <a:cxnLst/>
            <a:rect l="l" t="t" r="r" b="b"/>
            <a:pathLst>
              <a:path w="5372" h="2679">
                <a:moveTo>
                  <a:pt x="5372" y="2679"/>
                </a:moveTo>
                <a:lnTo>
                  <a:pt x="3365" y="2235"/>
                </a:lnTo>
                <a:lnTo>
                  <a:pt x="1346" y="1333"/>
                </a:lnTo>
                <a:lnTo>
                  <a:pt x="0" y="0"/>
                </a:lnTo>
              </a:path>
            </a:pathLst>
          </a:custGeom>
          <a:ln w="2781">
            <a:solidFill>
              <a:srgbClr val="211F20"/>
            </a:solidFill>
          </a:ln>
        </p:spPr>
        <p:txBody>
          <a:bodyPr wrap="square" lIns="0" tIns="0" rIns="0" bIns="0" rtlCol="0">
            <a:noAutofit/>
          </a:bodyPr>
          <a:lstStyle/>
          <a:p>
            <a:endParaRPr/>
          </a:p>
        </p:txBody>
      </p:sp>
      <p:sp>
        <p:nvSpPr>
          <p:cNvPr id="261" name="object 261"/>
          <p:cNvSpPr/>
          <p:nvPr/>
        </p:nvSpPr>
        <p:spPr>
          <a:xfrm>
            <a:off x="4387433" y="3413574"/>
            <a:ext cx="0" cy="13627"/>
          </a:xfrm>
          <a:custGeom>
            <a:avLst/>
            <a:gdLst/>
            <a:ahLst/>
            <a:cxnLst/>
            <a:rect l="l" t="t" r="r" b="b"/>
            <a:pathLst>
              <a:path h="13627">
                <a:moveTo>
                  <a:pt x="0" y="0"/>
                </a:moveTo>
                <a:lnTo>
                  <a:pt x="0" y="13627"/>
                </a:lnTo>
              </a:path>
            </a:pathLst>
          </a:custGeom>
          <a:ln w="2781">
            <a:solidFill>
              <a:srgbClr val="211F20"/>
            </a:solidFill>
          </a:ln>
        </p:spPr>
        <p:txBody>
          <a:bodyPr wrap="square" lIns="0" tIns="0" rIns="0" bIns="0" rtlCol="0">
            <a:noAutofit/>
          </a:bodyPr>
          <a:lstStyle/>
          <a:p>
            <a:endParaRPr/>
          </a:p>
        </p:txBody>
      </p:sp>
      <p:sp>
        <p:nvSpPr>
          <p:cNvPr id="262" name="object 262"/>
          <p:cNvSpPr/>
          <p:nvPr/>
        </p:nvSpPr>
        <p:spPr>
          <a:xfrm>
            <a:off x="4394139" y="2742939"/>
            <a:ext cx="59893" cy="696556"/>
          </a:xfrm>
          <a:custGeom>
            <a:avLst/>
            <a:gdLst/>
            <a:ahLst/>
            <a:cxnLst/>
            <a:rect l="l" t="t" r="r" b="b"/>
            <a:pathLst>
              <a:path w="59893" h="696556">
                <a:moveTo>
                  <a:pt x="0" y="696556"/>
                </a:moveTo>
                <a:lnTo>
                  <a:pt x="57658" y="696340"/>
                </a:lnTo>
                <a:lnTo>
                  <a:pt x="57658" y="502361"/>
                </a:lnTo>
                <a:lnTo>
                  <a:pt x="57658" y="0"/>
                </a:lnTo>
                <a:lnTo>
                  <a:pt x="59893" y="0"/>
                </a:lnTo>
                <a:lnTo>
                  <a:pt x="57658" y="0"/>
                </a:lnTo>
              </a:path>
            </a:pathLst>
          </a:custGeom>
          <a:ln w="2781">
            <a:solidFill>
              <a:srgbClr val="211F20"/>
            </a:solidFill>
          </a:ln>
        </p:spPr>
        <p:txBody>
          <a:bodyPr wrap="square" lIns="0" tIns="0" rIns="0" bIns="0" rtlCol="0">
            <a:noAutofit/>
          </a:bodyPr>
          <a:lstStyle/>
          <a:p>
            <a:endParaRPr/>
          </a:p>
        </p:txBody>
      </p:sp>
      <p:sp>
        <p:nvSpPr>
          <p:cNvPr id="263" name="object 263"/>
          <p:cNvSpPr/>
          <p:nvPr/>
        </p:nvSpPr>
        <p:spPr>
          <a:xfrm>
            <a:off x="4387433" y="3413574"/>
            <a:ext cx="0" cy="19215"/>
          </a:xfrm>
          <a:custGeom>
            <a:avLst/>
            <a:gdLst/>
            <a:ahLst/>
            <a:cxnLst/>
            <a:rect l="l" t="t" r="r" b="b"/>
            <a:pathLst>
              <a:path h="19215">
                <a:moveTo>
                  <a:pt x="0" y="19215"/>
                </a:moveTo>
                <a:lnTo>
                  <a:pt x="0" y="0"/>
                </a:lnTo>
                <a:lnTo>
                  <a:pt x="0" y="6705"/>
                </a:lnTo>
                <a:lnTo>
                  <a:pt x="0" y="19215"/>
                </a:lnTo>
                <a:lnTo>
                  <a:pt x="0" y="0"/>
                </a:lnTo>
                <a:lnTo>
                  <a:pt x="0" y="18542"/>
                </a:lnTo>
              </a:path>
            </a:pathLst>
          </a:custGeom>
          <a:ln w="2781">
            <a:solidFill>
              <a:srgbClr val="211F20"/>
            </a:solidFill>
          </a:ln>
        </p:spPr>
        <p:txBody>
          <a:bodyPr wrap="square" lIns="0" tIns="0" rIns="0" bIns="0" rtlCol="0">
            <a:noAutofit/>
          </a:bodyPr>
          <a:lstStyle/>
          <a:p>
            <a:endParaRPr/>
          </a:p>
        </p:txBody>
      </p:sp>
      <p:sp>
        <p:nvSpPr>
          <p:cNvPr id="264" name="object 264"/>
          <p:cNvSpPr/>
          <p:nvPr/>
        </p:nvSpPr>
        <p:spPr>
          <a:xfrm>
            <a:off x="4387433" y="3411783"/>
            <a:ext cx="0" cy="1790"/>
          </a:xfrm>
          <a:custGeom>
            <a:avLst/>
            <a:gdLst/>
            <a:ahLst/>
            <a:cxnLst/>
            <a:rect l="l" t="t" r="r" b="b"/>
            <a:pathLst>
              <a:path h="1790">
                <a:moveTo>
                  <a:pt x="0" y="1790"/>
                </a:moveTo>
                <a:lnTo>
                  <a:pt x="0" y="0"/>
                </a:lnTo>
              </a:path>
            </a:pathLst>
          </a:custGeom>
          <a:ln w="2781">
            <a:solidFill>
              <a:srgbClr val="211F20"/>
            </a:solidFill>
          </a:ln>
        </p:spPr>
        <p:txBody>
          <a:bodyPr wrap="square" lIns="0" tIns="0" rIns="0" bIns="0" rtlCol="0">
            <a:noAutofit/>
          </a:bodyPr>
          <a:lstStyle/>
          <a:p>
            <a:endParaRPr/>
          </a:p>
        </p:txBody>
      </p:sp>
      <p:sp>
        <p:nvSpPr>
          <p:cNvPr id="265" name="object 265"/>
          <p:cNvSpPr/>
          <p:nvPr/>
        </p:nvSpPr>
        <p:spPr>
          <a:xfrm>
            <a:off x="4387433" y="3396814"/>
            <a:ext cx="0" cy="10718"/>
          </a:xfrm>
          <a:custGeom>
            <a:avLst/>
            <a:gdLst/>
            <a:ahLst/>
            <a:cxnLst/>
            <a:rect l="l" t="t" r="r" b="b"/>
            <a:pathLst>
              <a:path h="10718">
                <a:moveTo>
                  <a:pt x="0" y="4241"/>
                </a:moveTo>
                <a:lnTo>
                  <a:pt x="0" y="888"/>
                </a:lnTo>
                <a:lnTo>
                  <a:pt x="0" y="10718"/>
                </a:lnTo>
                <a:lnTo>
                  <a:pt x="0" y="0"/>
                </a:lnTo>
                <a:lnTo>
                  <a:pt x="0" y="2451"/>
                </a:lnTo>
              </a:path>
            </a:pathLst>
          </a:custGeom>
          <a:ln w="2781">
            <a:solidFill>
              <a:srgbClr val="211F20"/>
            </a:solidFill>
          </a:ln>
        </p:spPr>
        <p:txBody>
          <a:bodyPr wrap="square" lIns="0" tIns="0" rIns="0" bIns="0" rtlCol="0">
            <a:noAutofit/>
          </a:bodyPr>
          <a:lstStyle/>
          <a:p>
            <a:endParaRPr/>
          </a:p>
        </p:txBody>
      </p:sp>
      <p:sp>
        <p:nvSpPr>
          <p:cNvPr id="266" name="object 266"/>
          <p:cNvSpPr/>
          <p:nvPr/>
        </p:nvSpPr>
        <p:spPr>
          <a:xfrm>
            <a:off x="4387433" y="3398152"/>
            <a:ext cx="0" cy="9385"/>
          </a:xfrm>
          <a:custGeom>
            <a:avLst/>
            <a:gdLst/>
            <a:ahLst/>
            <a:cxnLst/>
            <a:rect l="l" t="t" r="r" b="b"/>
            <a:pathLst>
              <a:path h="9385">
                <a:moveTo>
                  <a:pt x="0" y="9385"/>
                </a:moveTo>
                <a:lnTo>
                  <a:pt x="0" y="0"/>
                </a:lnTo>
              </a:path>
            </a:pathLst>
          </a:custGeom>
          <a:ln w="2781">
            <a:solidFill>
              <a:srgbClr val="211F20"/>
            </a:solidFill>
          </a:ln>
        </p:spPr>
        <p:txBody>
          <a:bodyPr wrap="square" lIns="0" tIns="0" rIns="0" bIns="0" rtlCol="0">
            <a:noAutofit/>
          </a:bodyPr>
          <a:lstStyle/>
          <a:p>
            <a:endParaRPr/>
          </a:p>
        </p:txBody>
      </p:sp>
      <p:sp>
        <p:nvSpPr>
          <p:cNvPr id="267" name="object 267"/>
          <p:cNvSpPr/>
          <p:nvPr/>
        </p:nvSpPr>
        <p:spPr>
          <a:xfrm>
            <a:off x="4387433" y="3394350"/>
            <a:ext cx="0" cy="3352"/>
          </a:xfrm>
          <a:custGeom>
            <a:avLst/>
            <a:gdLst/>
            <a:ahLst/>
            <a:cxnLst/>
            <a:rect l="l" t="t" r="r" b="b"/>
            <a:pathLst>
              <a:path h="3352">
                <a:moveTo>
                  <a:pt x="0" y="2463"/>
                </a:moveTo>
                <a:lnTo>
                  <a:pt x="0" y="673"/>
                </a:lnTo>
                <a:lnTo>
                  <a:pt x="0" y="3352"/>
                </a:lnTo>
                <a:lnTo>
                  <a:pt x="0" y="0"/>
                </a:lnTo>
                <a:lnTo>
                  <a:pt x="0" y="673"/>
                </a:lnTo>
              </a:path>
            </a:pathLst>
          </a:custGeom>
          <a:ln w="2781">
            <a:solidFill>
              <a:srgbClr val="211F20"/>
            </a:solidFill>
          </a:ln>
        </p:spPr>
        <p:txBody>
          <a:bodyPr wrap="square" lIns="0" tIns="0" rIns="0" bIns="0" rtlCol="0">
            <a:noAutofit/>
          </a:bodyPr>
          <a:lstStyle/>
          <a:p>
            <a:endParaRPr/>
          </a:p>
        </p:txBody>
      </p:sp>
      <p:sp>
        <p:nvSpPr>
          <p:cNvPr id="268" name="object 268"/>
          <p:cNvSpPr/>
          <p:nvPr/>
        </p:nvSpPr>
        <p:spPr>
          <a:xfrm>
            <a:off x="4387433" y="3392340"/>
            <a:ext cx="0" cy="2019"/>
          </a:xfrm>
          <a:custGeom>
            <a:avLst/>
            <a:gdLst/>
            <a:ahLst/>
            <a:cxnLst/>
            <a:rect l="l" t="t" r="r" b="b"/>
            <a:pathLst>
              <a:path h="2019">
                <a:moveTo>
                  <a:pt x="0" y="0"/>
                </a:moveTo>
                <a:lnTo>
                  <a:pt x="0" y="2019"/>
                </a:lnTo>
              </a:path>
            </a:pathLst>
          </a:custGeom>
          <a:ln w="2781">
            <a:solidFill>
              <a:srgbClr val="211F20"/>
            </a:solidFill>
          </a:ln>
        </p:spPr>
        <p:txBody>
          <a:bodyPr wrap="square" lIns="0" tIns="0" rIns="0" bIns="0" rtlCol="0">
            <a:noAutofit/>
          </a:bodyPr>
          <a:lstStyle/>
          <a:p>
            <a:endParaRPr/>
          </a:p>
        </p:txBody>
      </p:sp>
      <p:sp>
        <p:nvSpPr>
          <p:cNvPr id="269" name="object 269"/>
          <p:cNvSpPr/>
          <p:nvPr/>
        </p:nvSpPr>
        <p:spPr>
          <a:xfrm>
            <a:off x="4387433" y="3319270"/>
            <a:ext cx="0" cy="29718"/>
          </a:xfrm>
          <a:custGeom>
            <a:avLst/>
            <a:gdLst/>
            <a:ahLst/>
            <a:cxnLst/>
            <a:rect l="l" t="t" r="r" b="b"/>
            <a:pathLst>
              <a:path h="29717">
                <a:moveTo>
                  <a:pt x="0" y="29718"/>
                </a:moveTo>
                <a:lnTo>
                  <a:pt x="0" y="0"/>
                </a:lnTo>
                <a:lnTo>
                  <a:pt x="0" y="23685"/>
                </a:lnTo>
              </a:path>
            </a:pathLst>
          </a:custGeom>
          <a:ln w="2781">
            <a:solidFill>
              <a:srgbClr val="211F20"/>
            </a:solidFill>
          </a:ln>
        </p:spPr>
        <p:txBody>
          <a:bodyPr wrap="square" lIns="0" tIns="0" rIns="0" bIns="0" rtlCol="0">
            <a:noAutofit/>
          </a:bodyPr>
          <a:lstStyle/>
          <a:p>
            <a:endParaRPr/>
          </a:p>
        </p:txBody>
      </p:sp>
      <p:sp>
        <p:nvSpPr>
          <p:cNvPr id="270" name="object 270"/>
          <p:cNvSpPr/>
          <p:nvPr/>
        </p:nvSpPr>
        <p:spPr>
          <a:xfrm>
            <a:off x="4387433" y="3349655"/>
            <a:ext cx="0" cy="16764"/>
          </a:xfrm>
          <a:custGeom>
            <a:avLst/>
            <a:gdLst/>
            <a:ahLst/>
            <a:cxnLst/>
            <a:rect l="l" t="t" r="r" b="b"/>
            <a:pathLst>
              <a:path h="16763">
                <a:moveTo>
                  <a:pt x="0" y="16764"/>
                </a:moveTo>
                <a:lnTo>
                  <a:pt x="0" y="0"/>
                </a:lnTo>
              </a:path>
            </a:pathLst>
          </a:custGeom>
          <a:ln w="2781">
            <a:solidFill>
              <a:srgbClr val="211F20"/>
            </a:solidFill>
          </a:ln>
        </p:spPr>
        <p:txBody>
          <a:bodyPr wrap="square" lIns="0" tIns="0" rIns="0" bIns="0" rtlCol="0">
            <a:noAutofit/>
          </a:bodyPr>
          <a:lstStyle/>
          <a:p>
            <a:endParaRPr/>
          </a:p>
        </p:txBody>
      </p:sp>
      <p:sp>
        <p:nvSpPr>
          <p:cNvPr id="271" name="object 271"/>
          <p:cNvSpPr/>
          <p:nvPr/>
        </p:nvSpPr>
        <p:spPr>
          <a:xfrm>
            <a:off x="4387433" y="3312342"/>
            <a:ext cx="0" cy="6934"/>
          </a:xfrm>
          <a:custGeom>
            <a:avLst/>
            <a:gdLst/>
            <a:ahLst/>
            <a:cxnLst/>
            <a:rect l="l" t="t" r="r" b="b"/>
            <a:pathLst>
              <a:path h="6934">
                <a:moveTo>
                  <a:pt x="0" y="0"/>
                </a:moveTo>
                <a:lnTo>
                  <a:pt x="0" y="6934"/>
                </a:lnTo>
                <a:lnTo>
                  <a:pt x="0" y="0"/>
                </a:lnTo>
              </a:path>
            </a:pathLst>
          </a:custGeom>
          <a:ln w="2781">
            <a:solidFill>
              <a:srgbClr val="211F20"/>
            </a:solidFill>
          </a:ln>
        </p:spPr>
        <p:txBody>
          <a:bodyPr wrap="square" lIns="0" tIns="0" rIns="0" bIns="0" rtlCol="0">
            <a:noAutofit/>
          </a:bodyPr>
          <a:lstStyle/>
          <a:p>
            <a:endParaRPr/>
          </a:p>
        </p:txBody>
      </p:sp>
      <p:sp>
        <p:nvSpPr>
          <p:cNvPr id="272" name="object 272"/>
          <p:cNvSpPr/>
          <p:nvPr/>
        </p:nvSpPr>
        <p:spPr>
          <a:xfrm>
            <a:off x="4385642" y="3279052"/>
            <a:ext cx="1790" cy="2895"/>
          </a:xfrm>
          <a:custGeom>
            <a:avLst/>
            <a:gdLst/>
            <a:ahLst/>
            <a:cxnLst/>
            <a:rect l="l" t="t" r="r" b="b"/>
            <a:pathLst>
              <a:path w="1790" h="2895">
                <a:moveTo>
                  <a:pt x="1790" y="2895"/>
                </a:moveTo>
                <a:lnTo>
                  <a:pt x="1346" y="1549"/>
                </a:lnTo>
                <a:lnTo>
                  <a:pt x="0" y="0"/>
                </a:lnTo>
              </a:path>
            </a:pathLst>
          </a:custGeom>
          <a:ln w="2781">
            <a:solidFill>
              <a:srgbClr val="211F20"/>
            </a:solidFill>
          </a:ln>
        </p:spPr>
        <p:txBody>
          <a:bodyPr wrap="square" lIns="0" tIns="0" rIns="0" bIns="0" rtlCol="0">
            <a:noAutofit/>
          </a:bodyPr>
          <a:lstStyle/>
          <a:p>
            <a:endParaRPr/>
          </a:p>
        </p:txBody>
      </p:sp>
      <p:sp>
        <p:nvSpPr>
          <p:cNvPr id="273" name="object 273"/>
          <p:cNvSpPr/>
          <p:nvPr/>
        </p:nvSpPr>
        <p:spPr>
          <a:xfrm>
            <a:off x="4387433" y="3201950"/>
            <a:ext cx="0" cy="93853"/>
          </a:xfrm>
          <a:custGeom>
            <a:avLst/>
            <a:gdLst/>
            <a:ahLst/>
            <a:cxnLst/>
            <a:rect l="l" t="t" r="r" b="b"/>
            <a:pathLst>
              <a:path h="93852">
                <a:moveTo>
                  <a:pt x="0" y="0"/>
                </a:moveTo>
                <a:lnTo>
                  <a:pt x="0" y="93853"/>
                </a:lnTo>
                <a:lnTo>
                  <a:pt x="0" y="80225"/>
                </a:lnTo>
                <a:lnTo>
                  <a:pt x="0" y="93853"/>
                </a:lnTo>
                <a:lnTo>
                  <a:pt x="0" y="80441"/>
                </a:lnTo>
              </a:path>
            </a:pathLst>
          </a:custGeom>
          <a:ln w="2781">
            <a:solidFill>
              <a:srgbClr val="211F20"/>
            </a:solidFill>
          </a:ln>
        </p:spPr>
        <p:txBody>
          <a:bodyPr wrap="square" lIns="0" tIns="0" rIns="0" bIns="0" rtlCol="0">
            <a:noAutofit/>
          </a:bodyPr>
          <a:lstStyle/>
          <a:p>
            <a:endParaRPr/>
          </a:p>
        </p:txBody>
      </p:sp>
      <p:sp>
        <p:nvSpPr>
          <p:cNvPr id="274" name="object 274"/>
          <p:cNvSpPr/>
          <p:nvPr/>
        </p:nvSpPr>
        <p:spPr>
          <a:xfrm>
            <a:off x="4387433" y="3279715"/>
            <a:ext cx="0" cy="1790"/>
          </a:xfrm>
          <a:custGeom>
            <a:avLst/>
            <a:gdLst/>
            <a:ahLst/>
            <a:cxnLst/>
            <a:rect l="l" t="t" r="r" b="b"/>
            <a:pathLst>
              <a:path h="1790">
                <a:moveTo>
                  <a:pt x="0" y="0"/>
                </a:moveTo>
                <a:lnTo>
                  <a:pt x="0" y="1790"/>
                </a:lnTo>
                <a:lnTo>
                  <a:pt x="0" y="1346"/>
                </a:lnTo>
              </a:path>
            </a:pathLst>
          </a:custGeom>
          <a:ln w="2781">
            <a:solidFill>
              <a:srgbClr val="211F20"/>
            </a:solidFill>
          </a:ln>
        </p:spPr>
        <p:txBody>
          <a:bodyPr wrap="square" lIns="0" tIns="0" rIns="0" bIns="0" rtlCol="0">
            <a:noAutofit/>
          </a:bodyPr>
          <a:lstStyle/>
          <a:p>
            <a:endParaRPr/>
          </a:p>
        </p:txBody>
      </p:sp>
      <p:sp>
        <p:nvSpPr>
          <p:cNvPr id="275" name="object 275"/>
          <p:cNvSpPr/>
          <p:nvPr/>
        </p:nvSpPr>
        <p:spPr>
          <a:xfrm>
            <a:off x="4387433" y="3201509"/>
            <a:ext cx="0" cy="10718"/>
          </a:xfrm>
          <a:custGeom>
            <a:avLst/>
            <a:gdLst/>
            <a:ahLst/>
            <a:cxnLst/>
            <a:rect l="l" t="t" r="r" b="b"/>
            <a:pathLst>
              <a:path h="10718">
                <a:moveTo>
                  <a:pt x="0" y="10718"/>
                </a:moveTo>
                <a:lnTo>
                  <a:pt x="0" y="0"/>
                </a:lnTo>
              </a:path>
            </a:pathLst>
          </a:custGeom>
          <a:ln w="2781">
            <a:solidFill>
              <a:srgbClr val="211F20"/>
            </a:solidFill>
          </a:ln>
        </p:spPr>
        <p:txBody>
          <a:bodyPr wrap="square" lIns="0" tIns="0" rIns="0" bIns="0" rtlCol="0">
            <a:noAutofit/>
          </a:bodyPr>
          <a:lstStyle/>
          <a:p>
            <a:endParaRPr/>
          </a:p>
        </p:txBody>
      </p:sp>
      <p:sp>
        <p:nvSpPr>
          <p:cNvPr id="276" name="object 276"/>
          <p:cNvSpPr/>
          <p:nvPr/>
        </p:nvSpPr>
        <p:spPr>
          <a:xfrm>
            <a:off x="4387433" y="3158143"/>
            <a:ext cx="0" cy="19672"/>
          </a:xfrm>
          <a:custGeom>
            <a:avLst/>
            <a:gdLst/>
            <a:ahLst/>
            <a:cxnLst/>
            <a:rect l="l" t="t" r="r" b="b"/>
            <a:pathLst>
              <a:path h="19672">
                <a:moveTo>
                  <a:pt x="0" y="19672"/>
                </a:moveTo>
                <a:lnTo>
                  <a:pt x="0" y="0"/>
                </a:lnTo>
              </a:path>
            </a:pathLst>
          </a:custGeom>
          <a:ln w="2781">
            <a:solidFill>
              <a:srgbClr val="211F20"/>
            </a:solidFill>
          </a:ln>
        </p:spPr>
        <p:txBody>
          <a:bodyPr wrap="square" lIns="0" tIns="0" rIns="0" bIns="0" rtlCol="0">
            <a:noAutofit/>
          </a:bodyPr>
          <a:lstStyle/>
          <a:p>
            <a:endParaRPr/>
          </a:p>
        </p:txBody>
      </p:sp>
      <p:sp>
        <p:nvSpPr>
          <p:cNvPr id="277" name="object 277"/>
          <p:cNvSpPr/>
          <p:nvPr/>
        </p:nvSpPr>
        <p:spPr>
          <a:xfrm>
            <a:off x="4387433" y="3154349"/>
            <a:ext cx="0" cy="17653"/>
          </a:xfrm>
          <a:custGeom>
            <a:avLst/>
            <a:gdLst/>
            <a:ahLst/>
            <a:cxnLst/>
            <a:rect l="l" t="t" r="r" b="b"/>
            <a:pathLst>
              <a:path h="17652">
                <a:moveTo>
                  <a:pt x="0" y="17652"/>
                </a:moveTo>
                <a:lnTo>
                  <a:pt x="0" y="0"/>
                </a:lnTo>
              </a:path>
            </a:pathLst>
          </a:custGeom>
          <a:ln w="2781">
            <a:solidFill>
              <a:srgbClr val="211F20"/>
            </a:solidFill>
          </a:ln>
        </p:spPr>
        <p:txBody>
          <a:bodyPr wrap="square" lIns="0" tIns="0" rIns="0" bIns="0" rtlCol="0">
            <a:noAutofit/>
          </a:bodyPr>
          <a:lstStyle/>
          <a:p>
            <a:endParaRPr/>
          </a:p>
        </p:txBody>
      </p:sp>
      <p:sp>
        <p:nvSpPr>
          <p:cNvPr id="278" name="object 278"/>
          <p:cNvSpPr/>
          <p:nvPr/>
        </p:nvSpPr>
        <p:spPr>
          <a:xfrm>
            <a:off x="4387433" y="3111667"/>
            <a:ext cx="0" cy="17208"/>
          </a:xfrm>
          <a:custGeom>
            <a:avLst/>
            <a:gdLst/>
            <a:ahLst/>
            <a:cxnLst/>
            <a:rect l="l" t="t" r="r" b="b"/>
            <a:pathLst>
              <a:path h="17208">
                <a:moveTo>
                  <a:pt x="0" y="0"/>
                </a:moveTo>
                <a:lnTo>
                  <a:pt x="0" y="17208"/>
                </a:lnTo>
              </a:path>
            </a:pathLst>
          </a:custGeom>
          <a:ln w="2781">
            <a:solidFill>
              <a:srgbClr val="211F20"/>
            </a:solidFill>
          </a:ln>
        </p:spPr>
        <p:txBody>
          <a:bodyPr wrap="square" lIns="0" tIns="0" rIns="0" bIns="0" rtlCol="0">
            <a:noAutofit/>
          </a:bodyPr>
          <a:lstStyle/>
          <a:p>
            <a:endParaRPr/>
          </a:p>
        </p:txBody>
      </p:sp>
      <p:sp>
        <p:nvSpPr>
          <p:cNvPr id="279" name="object 279"/>
          <p:cNvSpPr/>
          <p:nvPr/>
        </p:nvSpPr>
        <p:spPr>
          <a:xfrm>
            <a:off x="4387433" y="3062282"/>
            <a:ext cx="0" cy="22123"/>
          </a:xfrm>
          <a:custGeom>
            <a:avLst/>
            <a:gdLst/>
            <a:ahLst/>
            <a:cxnLst/>
            <a:rect l="l" t="t" r="r" b="b"/>
            <a:pathLst>
              <a:path h="22123">
                <a:moveTo>
                  <a:pt x="0" y="22123"/>
                </a:moveTo>
                <a:lnTo>
                  <a:pt x="0" y="0"/>
                </a:lnTo>
                <a:lnTo>
                  <a:pt x="0" y="21221"/>
                </a:lnTo>
              </a:path>
            </a:pathLst>
          </a:custGeom>
          <a:ln w="2781">
            <a:solidFill>
              <a:srgbClr val="211F20"/>
            </a:solidFill>
          </a:ln>
        </p:spPr>
        <p:txBody>
          <a:bodyPr wrap="square" lIns="0" tIns="0" rIns="0" bIns="0" rtlCol="0">
            <a:noAutofit/>
          </a:bodyPr>
          <a:lstStyle/>
          <a:p>
            <a:endParaRPr/>
          </a:p>
        </p:txBody>
      </p:sp>
      <p:sp>
        <p:nvSpPr>
          <p:cNvPr id="280" name="object 280"/>
          <p:cNvSpPr/>
          <p:nvPr/>
        </p:nvSpPr>
        <p:spPr>
          <a:xfrm>
            <a:off x="4387433" y="3062284"/>
            <a:ext cx="0" cy="17868"/>
          </a:xfrm>
          <a:custGeom>
            <a:avLst/>
            <a:gdLst/>
            <a:ahLst/>
            <a:cxnLst/>
            <a:rect l="l" t="t" r="r" b="b"/>
            <a:pathLst>
              <a:path h="17868">
                <a:moveTo>
                  <a:pt x="0" y="17424"/>
                </a:moveTo>
                <a:lnTo>
                  <a:pt x="0" y="0"/>
                </a:lnTo>
                <a:lnTo>
                  <a:pt x="0" y="17868"/>
                </a:lnTo>
                <a:lnTo>
                  <a:pt x="0" y="0"/>
                </a:lnTo>
                <a:lnTo>
                  <a:pt x="0" y="15862"/>
                </a:lnTo>
              </a:path>
            </a:pathLst>
          </a:custGeom>
          <a:ln w="2781">
            <a:solidFill>
              <a:srgbClr val="211F20"/>
            </a:solidFill>
          </a:ln>
        </p:spPr>
        <p:txBody>
          <a:bodyPr wrap="square" lIns="0" tIns="0" rIns="0" bIns="0" rtlCol="0">
            <a:noAutofit/>
          </a:bodyPr>
          <a:lstStyle/>
          <a:p>
            <a:endParaRPr/>
          </a:p>
        </p:txBody>
      </p:sp>
      <p:sp>
        <p:nvSpPr>
          <p:cNvPr id="281" name="object 281"/>
          <p:cNvSpPr/>
          <p:nvPr/>
        </p:nvSpPr>
        <p:spPr>
          <a:xfrm>
            <a:off x="4387433" y="3078593"/>
            <a:ext cx="0" cy="444"/>
          </a:xfrm>
          <a:custGeom>
            <a:avLst/>
            <a:gdLst/>
            <a:ahLst/>
            <a:cxnLst/>
            <a:rect l="l" t="t" r="r" b="b"/>
            <a:pathLst>
              <a:path h="444">
                <a:moveTo>
                  <a:pt x="0" y="0"/>
                </a:moveTo>
                <a:lnTo>
                  <a:pt x="0" y="444"/>
                </a:lnTo>
              </a:path>
            </a:pathLst>
          </a:custGeom>
          <a:ln w="2781">
            <a:solidFill>
              <a:srgbClr val="211F20"/>
            </a:solidFill>
          </a:ln>
        </p:spPr>
        <p:txBody>
          <a:bodyPr wrap="square" lIns="0" tIns="0" rIns="0" bIns="0" rtlCol="0">
            <a:noAutofit/>
          </a:bodyPr>
          <a:lstStyle/>
          <a:p>
            <a:endParaRPr/>
          </a:p>
        </p:txBody>
      </p:sp>
      <p:sp>
        <p:nvSpPr>
          <p:cNvPr id="282" name="object 282"/>
          <p:cNvSpPr/>
          <p:nvPr/>
        </p:nvSpPr>
        <p:spPr>
          <a:xfrm>
            <a:off x="4387433" y="3080156"/>
            <a:ext cx="0" cy="1562"/>
          </a:xfrm>
          <a:custGeom>
            <a:avLst/>
            <a:gdLst/>
            <a:ahLst/>
            <a:cxnLst/>
            <a:rect l="l" t="t" r="r" b="b"/>
            <a:pathLst>
              <a:path h="1562">
                <a:moveTo>
                  <a:pt x="0" y="0"/>
                </a:moveTo>
                <a:lnTo>
                  <a:pt x="0" y="1562"/>
                </a:lnTo>
              </a:path>
            </a:pathLst>
          </a:custGeom>
          <a:ln w="2781">
            <a:solidFill>
              <a:srgbClr val="211F20"/>
            </a:solidFill>
          </a:ln>
        </p:spPr>
        <p:txBody>
          <a:bodyPr wrap="square" lIns="0" tIns="0" rIns="0" bIns="0" rtlCol="0">
            <a:noAutofit/>
          </a:bodyPr>
          <a:lstStyle/>
          <a:p>
            <a:endParaRPr/>
          </a:p>
        </p:txBody>
      </p:sp>
      <p:sp>
        <p:nvSpPr>
          <p:cNvPr id="283" name="object 283"/>
          <p:cNvSpPr/>
          <p:nvPr/>
        </p:nvSpPr>
        <p:spPr>
          <a:xfrm>
            <a:off x="4387433" y="3059827"/>
            <a:ext cx="0" cy="16979"/>
          </a:xfrm>
          <a:custGeom>
            <a:avLst/>
            <a:gdLst/>
            <a:ahLst/>
            <a:cxnLst/>
            <a:rect l="l" t="t" r="r" b="b"/>
            <a:pathLst>
              <a:path h="16979">
                <a:moveTo>
                  <a:pt x="0" y="16979"/>
                </a:moveTo>
                <a:lnTo>
                  <a:pt x="0" y="0"/>
                </a:lnTo>
              </a:path>
            </a:pathLst>
          </a:custGeom>
          <a:ln w="2781">
            <a:solidFill>
              <a:srgbClr val="211F20"/>
            </a:solidFill>
          </a:ln>
        </p:spPr>
        <p:txBody>
          <a:bodyPr wrap="square" lIns="0" tIns="0" rIns="0" bIns="0" rtlCol="0">
            <a:noAutofit/>
          </a:bodyPr>
          <a:lstStyle/>
          <a:p>
            <a:endParaRPr/>
          </a:p>
        </p:txBody>
      </p:sp>
      <p:sp>
        <p:nvSpPr>
          <p:cNvPr id="284" name="object 284"/>
          <p:cNvSpPr/>
          <p:nvPr/>
        </p:nvSpPr>
        <p:spPr>
          <a:xfrm>
            <a:off x="4387433" y="2989204"/>
            <a:ext cx="0" cy="47155"/>
          </a:xfrm>
          <a:custGeom>
            <a:avLst/>
            <a:gdLst/>
            <a:ahLst/>
            <a:cxnLst/>
            <a:rect l="l" t="t" r="r" b="b"/>
            <a:pathLst>
              <a:path h="47155">
                <a:moveTo>
                  <a:pt x="0" y="47155"/>
                </a:moveTo>
                <a:lnTo>
                  <a:pt x="0" y="0"/>
                </a:lnTo>
              </a:path>
            </a:pathLst>
          </a:custGeom>
          <a:ln w="2781">
            <a:solidFill>
              <a:srgbClr val="211F20"/>
            </a:solidFill>
          </a:ln>
        </p:spPr>
        <p:txBody>
          <a:bodyPr wrap="square" lIns="0" tIns="0" rIns="0" bIns="0" rtlCol="0">
            <a:noAutofit/>
          </a:bodyPr>
          <a:lstStyle/>
          <a:p>
            <a:endParaRPr/>
          </a:p>
        </p:txBody>
      </p:sp>
      <p:sp>
        <p:nvSpPr>
          <p:cNvPr id="285" name="object 285"/>
          <p:cNvSpPr/>
          <p:nvPr/>
        </p:nvSpPr>
        <p:spPr>
          <a:xfrm>
            <a:off x="4387433" y="2946742"/>
            <a:ext cx="0" cy="18770"/>
          </a:xfrm>
          <a:custGeom>
            <a:avLst/>
            <a:gdLst/>
            <a:ahLst/>
            <a:cxnLst/>
            <a:rect l="l" t="t" r="r" b="b"/>
            <a:pathLst>
              <a:path h="18770">
                <a:moveTo>
                  <a:pt x="0" y="18770"/>
                </a:moveTo>
                <a:lnTo>
                  <a:pt x="0" y="0"/>
                </a:lnTo>
                <a:lnTo>
                  <a:pt x="0" y="10274"/>
                </a:lnTo>
              </a:path>
            </a:pathLst>
          </a:custGeom>
          <a:ln w="2781">
            <a:solidFill>
              <a:srgbClr val="211F20"/>
            </a:solidFill>
          </a:ln>
        </p:spPr>
        <p:txBody>
          <a:bodyPr wrap="square" lIns="0" tIns="0" rIns="0" bIns="0" rtlCol="0">
            <a:noAutofit/>
          </a:bodyPr>
          <a:lstStyle/>
          <a:p>
            <a:endParaRPr/>
          </a:p>
        </p:txBody>
      </p:sp>
      <p:sp>
        <p:nvSpPr>
          <p:cNvPr id="286" name="object 286"/>
          <p:cNvSpPr/>
          <p:nvPr/>
        </p:nvSpPr>
        <p:spPr>
          <a:xfrm>
            <a:off x="4387433" y="2942045"/>
            <a:ext cx="0" cy="4699"/>
          </a:xfrm>
          <a:custGeom>
            <a:avLst/>
            <a:gdLst/>
            <a:ahLst/>
            <a:cxnLst/>
            <a:rect l="l" t="t" r="r" b="b"/>
            <a:pathLst>
              <a:path h="4699">
                <a:moveTo>
                  <a:pt x="0" y="4699"/>
                </a:moveTo>
                <a:lnTo>
                  <a:pt x="0" y="0"/>
                </a:lnTo>
              </a:path>
            </a:pathLst>
          </a:custGeom>
          <a:ln w="2781">
            <a:solidFill>
              <a:srgbClr val="211F20"/>
            </a:solidFill>
          </a:ln>
        </p:spPr>
        <p:txBody>
          <a:bodyPr wrap="square" lIns="0" tIns="0" rIns="0" bIns="0" rtlCol="0">
            <a:noAutofit/>
          </a:bodyPr>
          <a:lstStyle/>
          <a:p>
            <a:endParaRPr/>
          </a:p>
        </p:txBody>
      </p:sp>
      <p:sp>
        <p:nvSpPr>
          <p:cNvPr id="287" name="object 287"/>
          <p:cNvSpPr/>
          <p:nvPr/>
        </p:nvSpPr>
        <p:spPr>
          <a:xfrm>
            <a:off x="4387433" y="2894905"/>
            <a:ext cx="0" cy="23456"/>
          </a:xfrm>
          <a:custGeom>
            <a:avLst/>
            <a:gdLst/>
            <a:ahLst/>
            <a:cxnLst/>
            <a:rect l="l" t="t" r="r" b="b"/>
            <a:pathLst>
              <a:path h="23456">
                <a:moveTo>
                  <a:pt x="0" y="23456"/>
                </a:moveTo>
                <a:lnTo>
                  <a:pt x="0" y="0"/>
                </a:lnTo>
              </a:path>
            </a:pathLst>
          </a:custGeom>
          <a:ln w="2781">
            <a:solidFill>
              <a:srgbClr val="211F20"/>
            </a:solidFill>
          </a:ln>
        </p:spPr>
        <p:txBody>
          <a:bodyPr wrap="square" lIns="0" tIns="0" rIns="0" bIns="0" rtlCol="0">
            <a:noAutofit/>
          </a:bodyPr>
          <a:lstStyle/>
          <a:p>
            <a:endParaRPr/>
          </a:p>
        </p:txBody>
      </p:sp>
      <p:sp>
        <p:nvSpPr>
          <p:cNvPr id="288" name="object 288"/>
          <p:cNvSpPr/>
          <p:nvPr/>
        </p:nvSpPr>
        <p:spPr>
          <a:xfrm>
            <a:off x="4387433" y="2804172"/>
            <a:ext cx="0" cy="19888"/>
          </a:xfrm>
          <a:custGeom>
            <a:avLst/>
            <a:gdLst/>
            <a:ahLst/>
            <a:cxnLst/>
            <a:rect l="l" t="t" r="r" b="b"/>
            <a:pathLst>
              <a:path h="19888">
                <a:moveTo>
                  <a:pt x="0" y="19888"/>
                </a:moveTo>
                <a:lnTo>
                  <a:pt x="0" y="0"/>
                </a:lnTo>
                <a:lnTo>
                  <a:pt x="0" y="2679"/>
                </a:lnTo>
              </a:path>
            </a:pathLst>
          </a:custGeom>
          <a:ln w="2781">
            <a:solidFill>
              <a:srgbClr val="211F20"/>
            </a:solidFill>
          </a:ln>
        </p:spPr>
        <p:txBody>
          <a:bodyPr wrap="square" lIns="0" tIns="0" rIns="0" bIns="0" rtlCol="0">
            <a:noAutofit/>
          </a:bodyPr>
          <a:lstStyle/>
          <a:p>
            <a:endParaRPr/>
          </a:p>
        </p:txBody>
      </p:sp>
      <p:sp>
        <p:nvSpPr>
          <p:cNvPr id="289" name="object 289"/>
          <p:cNvSpPr/>
          <p:nvPr/>
        </p:nvSpPr>
        <p:spPr>
          <a:xfrm>
            <a:off x="4387433" y="2776905"/>
            <a:ext cx="0" cy="28384"/>
          </a:xfrm>
          <a:custGeom>
            <a:avLst/>
            <a:gdLst/>
            <a:ahLst/>
            <a:cxnLst/>
            <a:rect l="l" t="t" r="r" b="b"/>
            <a:pathLst>
              <a:path h="28384">
                <a:moveTo>
                  <a:pt x="0" y="0"/>
                </a:moveTo>
                <a:lnTo>
                  <a:pt x="0" y="28384"/>
                </a:lnTo>
              </a:path>
            </a:pathLst>
          </a:custGeom>
          <a:ln w="2781">
            <a:solidFill>
              <a:srgbClr val="211F20"/>
            </a:solidFill>
          </a:ln>
        </p:spPr>
        <p:txBody>
          <a:bodyPr wrap="square" lIns="0" tIns="0" rIns="0" bIns="0" rtlCol="0">
            <a:noAutofit/>
          </a:bodyPr>
          <a:lstStyle/>
          <a:p>
            <a:endParaRPr/>
          </a:p>
        </p:txBody>
      </p:sp>
      <p:sp>
        <p:nvSpPr>
          <p:cNvPr id="290" name="object 290"/>
          <p:cNvSpPr/>
          <p:nvPr/>
        </p:nvSpPr>
        <p:spPr>
          <a:xfrm>
            <a:off x="4387433" y="2803951"/>
            <a:ext cx="0" cy="889"/>
          </a:xfrm>
          <a:custGeom>
            <a:avLst/>
            <a:gdLst/>
            <a:ahLst/>
            <a:cxnLst/>
            <a:rect l="l" t="t" r="r" b="b"/>
            <a:pathLst>
              <a:path h="888">
                <a:moveTo>
                  <a:pt x="0" y="889"/>
                </a:moveTo>
                <a:lnTo>
                  <a:pt x="0" y="0"/>
                </a:lnTo>
              </a:path>
            </a:pathLst>
          </a:custGeom>
          <a:ln w="2781">
            <a:solidFill>
              <a:srgbClr val="211F20"/>
            </a:solidFill>
          </a:ln>
        </p:spPr>
        <p:txBody>
          <a:bodyPr wrap="square" lIns="0" tIns="0" rIns="0" bIns="0" rtlCol="0">
            <a:noAutofit/>
          </a:bodyPr>
          <a:lstStyle/>
          <a:p>
            <a:endParaRPr/>
          </a:p>
        </p:txBody>
      </p:sp>
      <p:sp>
        <p:nvSpPr>
          <p:cNvPr id="291" name="object 291"/>
          <p:cNvSpPr/>
          <p:nvPr/>
        </p:nvSpPr>
        <p:spPr>
          <a:xfrm>
            <a:off x="4387433" y="2804613"/>
            <a:ext cx="0" cy="2019"/>
          </a:xfrm>
          <a:custGeom>
            <a:avLst/>
            <a:gdLst/>
            <a:ahLst/>
            <a:cxnLst/>
            <a:rect l="l" t="t" r="r" b="b"/>
            <a:pathLst>
              <a:path h="2019">
                <a:moveTo>
                  <a:pt x="0" y="1790"/>
                </a:moveTo>
                <a:lnTo>
                  <a:pt x="0" y="0"/>
                </a:lnTo>
                <a:lnTo>
                  <a:pt x="0" y="2019"/>
                </a:lnTo>
              </a:path>
            </a:pathLst>
          </a:custGeom>
          <a:ln w="2781">
            <a:solidFill>
              <a:srgbClr val="211F20"/>
            </a:solidFill>
          </a:ln>
        </p:spPr>
        <p:txBody>
          <a:bodyPr wrap="square" lIns="0" tIns="0" rIns="0" bIns="0" rtlCol="0">
            <a:noAutofit/>
          </a:bodyPr>
          <a:lstStyle/>
          <a:p>
            <a:endParaRPr/>
          </a:p>
        </p:txBody>
      </p:sp>
      <p:sp>
        <p:nvSpPr>
          <p:cNvPr id="292" name="object 292"/>
          <p:cNvSpPr/>
          <p:nvPr/>
        </p:nvSpPr>
        <p:spPr>
          <a:xfrm>
            <a:off x="4387433" y="2802387"/>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293" name="object 293"/>
          <p:cNvSpPr/>
          <p:nvPr/>
        </p:nvSpPr>
        <p:spPr>
          <a:xfrm>
            <a:off x="4387433" y="2658913"/>
            <a:ext cx="0" cy="94526"/>
          </a:xfrm>
          <a:custGeom>
            <a:avLst/>
            <a:gdLst/>
            <a:ahLst/>
            <a:cxnLst/>
            <a:rect l="l" t="t" r="r" b="b"/>
            <a:pathLst>
              <a:path h="94526">
                <a:moveTo>
                  <a:pt x="0" y="0"/>
                </a:moveTo>
                <a:lnTo>
                  <a:pt x="0" y="94526"/>
                </a:lnTo>
              </a:path>
            </a:pathLst>
          </a:custGeom>
          <a:ln w="2781">
            <a:solidFill>
              <a:srgbClr val="211F20"/>
            </a:solidFill>
          </a:ln>
        </p:spPr>
        <p:txBody>
          <a:bodyPr wrap="square" lIns="0" tIns="0" rIns="0" bIns="0" rtlCol="0">
            <a:noAutofit/>
          </a:bodyPr>
          <a:lstStyle/>
          <a:p>
            <a:endParaRPr/>
          </a:p>
        </p:txBody>
      </p:sp>
      <p:sp>
        <p:nvSpPr>
          <p:cNvPr id="294" name="object 294"/>
          <p:cNvSpPr/>
          <p:nvPr/>
        </p:nvSpPr>
        <p:spPr>
          <a:xfrm>
            <a:off x="4387433" y="2517456"/>
            <a:ext cx="0" cy="4470"/>
          </a:xfrm>
          <a:custGeom>
            <a:avLst/>
            <a:gdLst/>
            <a:ahLst/>
            <a:cxnLst/>
            <a:rect l="l" t="t" r="r" b="b"/>
            <a:pathLst>
              <a:path h="4470">
                <a:moveTo>
                  <a:pt x="0" y="4470"/>
                </a:moveTo>
                <a:lnTo>
                  <a:pt x="0" y="0"/>
                </a:lnTo>
                <a:lnTo>
                  <a:pt x="0" y="1346"/>
                </a:lnTo>
              </a:path>
            </a:pathLst>
          </a:custGeom>
          <a:ln w="2781">
            <a:solidFill>
              <a:srgbClr val="211F20"/>
            </a:solidFill>
          </a:ln>
        </p:spPr>
        <p:txBody>
          <a:bodyPr wrap="square" lIns="0" tIns="0" rIns="0" bIns="0" rtlCol="0">
            <a:noAutofit/>
          </a:bodyPr>
          <a:lstStyle/>
          <a:p>
            <a:endParaRPr/>
          </a:p>
        </p:txBody>
      </p:sp>
      <p:sp>
        <p:nvSpPr>
          <p:cNvPr id="295" name="object 295"/>
          <p:cNvSpPr/>
          <p:nvPr/>
        </p:nvSpPr>
        <p:spPr>
          <a:xfrm>
            <a:off x="4387433" y="2493995"/>
            <a:ext cx="0" cy="24358"/>
          </a:xfrm>
          <a:custGeom>
            <a:avLst/>
            <a:gdLst/>
            <a:ahLst/>
            <a:cxnLst/>
            <a:rect l="l" t="t" r="r" b="b"/>
            <a:pathLst>
              <a:path h="24358">
                <a:moveTo>
                  <a:pt x="0" y="24358"/>
                </a:moveTo>
                <a:lnTo>
                  <a:pt x="0" y="0"/>
                </a:lnTo>
                <a:lnTo>
                  <a:pt x="0" y="23456"/>
                </a:lnTo>
              </a:path>
            </a:pathLst>
          </a:custGeom>
          <a:ln w="2781">
            <a:solidFill>
              <a:srgbClr val="211F20"/>
            </a:solidFill>
          </a:ln>
        </p:spPr>
        <p:txBody>
          <a:bodyPr wrap="square" lIns="0" tIns="0" rIns="0" bIns="0" rtlCol="0">
            <a:noAutofit/>
          </a:bodyPr>
          <a:lstStyle/>
          <a:p>
            <a:endParaRPr/>
          </a:p>
        </p:txBody>
      </p:sp>
      <p:sp>
        <p:nvSpPr>
          <p:cNvPr id="296" name="object 296"/>
          <p:cNvSpPr/>
          <p:nvPr/>
        </p:nvSpPr>
        <p:spPr>
          <a:xfrm>
            <a:off x="4387433" y="2423154"/>
            <a:ext cx="0" cy="70840"/>
          </a:xfrm>
          <a:custGeom>
            <a:avLst/>
            <a:gdLst/>
            <a:ahLst/>
            <a:cxnLst/>
            <a:rect l="l" t="t" r="r" b="b"/>
            <a:pathLst>
              <a:path h="70840">
                <a:moveTo>
                  <a:pt x="0" y="70840"/>
                </a:moveTo>
                <a:lnTo>
                  <a:pt x="0" y="0"/>
                </a:lnTo>
              </a:path>
            </a:pathLst>
          </a:custGeom>
          <a:ln w="2781">
            <a:solidFill>
              <a:srgbClr val="211F20"/>
            </a:solidFill>
          </a:ln>
        </p:spPr>
        <p:txBody>
          <a:bodyPr wrap="square" lIns="0" tIns="0" rIns="0" bIns="0" rtlCol="0">
            <a:noAutofit/>
          </a:bodyPr>
          <a:lstStyle/>
          <a:p>
            <a:endParaRPr/>
          </a:p>
        </p:txBody>
      </p:sp>
      <p:sp>
        <p:nvSpPr>
          <p:cNvPr id="297" name="object 297"/>
          <p:cNvSpPr/>
          <p:nvPr/>
        </p:nvSpPr>
        <p:spPr>
          <a:xfrm>
            <a:off x="4387433" y="2376004"/>
            <a:ext cx="0" cy="23685"/>
          </a:xfrm>
          <a:custGeom>
            <a:avLst/>
            <a:gdLst/>
            <a:ahLst/>
            <a:cxnLst/>
            <a:rect l="l" t="t" r="r" b="b"/>
            <a:pathLst>
              <a:path h="23685">
                <a:moveTo>
                  <a:pt x="0" y="23685"/>
                </a:moveTo>
                <a:lnTo>
                  <a:pt x="0" y="0"/>
                </a:lnTo>
              </a:path>
            </a:pathLst>
          </a:custGeom>
          <a:ln w="2781">
            <a:solidFill>
              <a:srgbClr val="211F20"/>
            </a:solidFill>
          </a:ln>
        </p:spPr>
        <p:txBody>
          <a:bodyPr wrap="square" lIns="0" tIns="0" rIns="0" bIns="0" rtlCol="0">
            <a:noAutofit/>
          </a:bodyPr>
          <a:lstStyle/>
          <a:p>
            <a:endParaRPr/>
          </a:p>
        </p:txBody>
      </p:sp>
      <p:sp>
        <p:nvSpPr>
          <p:cNvPr id="298" name="object 298"/>
          <p:cNvSpPr/>
          <p:nvPr/>
        </p:nvSpPr>
        <p:spPr>
          <a:xfrm>
            <a:off x="4387433" y="2376900"/>
            <a:ext cx="0" cy="3568"/>
          </a:xfrm>
          <a:custGeom>
            <a:avLst/>
            <a:gdLst/>
            <a:ahLst/>
            <a:cxnLst/>
            <a:rect l="l" t="t" r="r" b="b"/>
            <a:pathLst>
              <a:path h="3568">
                <a:moveTo>
                  <a:pt x="0" y="3568"/>
                </a:moveTo>
                <a:lnTo>
                  <a:pt x="0" y="0"/>
                </a:lnTo>
              </a:path>
            </a:pathLst>
          </a:custGeom>
          <a:ln w="2781">
            <a:solidFill>
              <a:srgbClr val="211F20"/>
            </a:solidFill>
          </a:ln>
        </p:spPr>
        <p:txBody>
          <a:bodyPr wrap="square" lIns="0" tIns="0" rIns="0" bIns="0" rtlCol="0">
            <a:noAutofit/>
          </a:bodyPr>
          <a:lstStyle/>
          <a:p>
            <a:endParaRPr/>
          </a:p>
        </p:txBody>
      </p:sp>
      <p:sp>
        <p:nvSpPr>
          <p:cNvPr id="299" name="object 299"/>
          <p:cNvSpPr/>
          <p:nvPr/>
        </p:nvSpPr>
        <p:spPr>
          <a:xfrm>
            <a:off x="4387433" y="2041460"/>
            <a:ext cx="0" cy="287388"/>
          </a:xfrm>
          <a:custGeom>
            <a:avLst/>
            <a:gdLst/>
            <a:ahLst/>
            <a:cxnLst/>
            <a:rect l="l" t="t" r="r" b="b"/>
            <a:pathLst>
              <a:path h="287388">
                <a:moveTo>
                  <a:pt x="0" y="287388"/>
                </a:moveTo>
                <a:lnTo>
                  <a:pt x="0" y="0"/>
                </a:lnTo>
              </a:path>
            </a:pathLst>
          </a:custGeom>
          <a:ln w="2781">
            <a:solidFill>
              <a:srgbClr val="211F20"/>
            </a:solidFill>
          </a:ln>
        </p:spPr>
        <p:txBody>
          <a:bodyPr wrap="square" lIns="0" tIns="0" rIns="0" bIns="0" rtlCol="0">
            <a:noAutofit/>
          </a:bodyPr>
          <a:lstStyle/>
          <a:p>
            <a:endParaRPr/>
          </a:p>
        </p:txBody>
      </p:sp>
      <p:sp>
        <p:nvSpPr>
          <p:cNvPr id="300" name="object 300"/>
          <p:cNvSpPr/>
          <p:nvPr/>
        </p:nvSpPr>
        <p:spPr>
          <a:xfrm>
            <a:off x="4387433" y="2242141"/>
            <a:ext cx="0" cy="15875"/>
          </a:xfrm>
          <a:custGeom>
            <a:avLst/>
            <a:gdLst/>
            <a:ahLst/>
            <a:cxnLst/>
            <a:rect l="l" t="t" r="r" b="b"/>
            <a:pathLst>
              <a:path h="15875">
                <a:moveTo>
                  <a:pt x="0" y="0"/>
                </a:moveTo>
                <a:lnTo>
                  <a:pt x="0" y="15875"/>
                </a:lnTo>
                <a:lnTo>
                  <a:pt x="0" y="4686"/>
                </a:lnTo>
              </a:path>
            </a:pathLst>
          </a:custGeom>
          <a:ln w="2781">
            <a:solidFill>
              <a:srgbClr val="211F20"/>
            </a:solidFill>
          </a:ln>
        </p:spPr>
        <p:txBody>
          <a:bodyPr wrap="square" lIns="0" tIns="0" rIns="0" bIns="0" rtlCol="0">
            <a:noAutofit/>
          </a:bodyPr>
          <a:lstStyle/>
          <a:p>
            <a:endParaRPr/>
          </a:p>
        </p:txBody>
      </p:sp>
      <p:sp>
        <p:nvSpPr>
          <p:cNvPr id="301" name="object 301"/>
          <p:cNvSpPr/>
          <p:nvPr/>
        </p:nvSpPr>
        <p:spPr>
          <a:xfrm>
            <a:off x="4387433" y="2239242"/>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302" name="object 302"/>
          <p:cNvSpPr/>
          <p:nvPr/>
        </p:nvSpPr>
        <p:spPr>
          <a:xfrm>
            <a:off x="4387433" y="2245048"/>
            <a:ext cx="0" cy="12966"/>
          </a:xfrm>
          <a:custGeom>
            <a:avLst/>
            <a:gdLst/>
            <a:ahLst/>
            <a:cxnLst/>
            <a:rect l="l" t="t" r="r" b="b"/>
            <a:pathLst>
              <a:path h="12966">
                <a:moveTo>
                  <a:pt x="0" y="1562"/>
                </a:moveTo>
                <a:lnTo>
                  <a:pt x="0" y="0"/>
                </a:lnTo>
                <a:lnTo>
                  <a:pt x="0" y="12966"/>
                </a:lnTo>
                <a:lnTo>
                  <a:pt x="0" y="1562"/>
                </a:lnTo>
              </a:path>
            </a:pathLst>
          </a:custGeom>
          <a:ln w="2781">
            <a:solidFill>
              <a:srgbClr val="211F20"/>
            </a:solidFill>
          </a:ln>
        </p:spPr>
        <p:txBody>
          <a:bodyPr wrap="square" lIns="0" tIns="0" rIns="0" bIns="0" rtlCol="0">
            <a:noAutofit/>
          </a:bodyPr>
          <a:lstStyle/>
          <a:p>
            <a:endParaRPr/>
          </a:p>
        </p:txBody>
      </p:sp>
      <p:sp>
        <p:nvSpPr>
          <p:cNvPr id="303" name="object 303"/>
          <p:cNvSpPr/>
          <p:nvPr/>
        </p:nvSpPr>
        <p:spPr>
          <a:xfrm>
            <a:off x="4387433" y="2243924"/>
            <a:ext cx="0" cy="14084"/>
          </a:xfrm>
          <a:custGeom>
            <a:avLst/>
            <a:gdLst/>
            <a:ahLst/>
            <a:cxnLst/>
            <a:rect l="l" t="t" r="r" b="b"/>
            <a:pathLst>
              <a:path h="14084">
                <a:moveTo>
                  <a:pt x="0" y="1346"/>
                </a:moveTo>
                <a:lnTo>
                  <a:pt x="0" y="0"/>
                </a:lnTo>
                <a:lnTo>
                  <a:pt x="0" y="14084"/>
                </a:lnTo>
                <a:lnTo>
                  <a:pt x="0" y="2019"/>
                </a:lnTo>
              </a:path>
            </a:pathLst>
          </a:custGeom>
          <a:ln w="2781">
            <a:solidFill>
              <a:srgbClr val="211F20"/>
            </a:solidFill>
          </a:ln>
        </p:spPr>
        <p:txBody>
          <a:bodyPr wrap="square" lIns="0" tIns="0" rIns="0" bIns="0" rtlCol="0">
            <a:noAutofit/>
          </a:bodyPr>
          <a:lstStyle/>
          <a:p>
            <a:endParaRPr/>
          </a:p>
        </p:txBody>
      </p:sp>
      <p:sp>
        <p:nvSpPr>
          <p:cNvPr id="304" name="object 304"/>
          <p:cNvSpPr/>
          <p:nvPr/>
        </p:nvSpPr>
        <p:spPr>
          <a:xfrm>
            <a:off x="4387433" y="2244159"/>
            <a:ext cx="0" cy="13855"/>
          </a:xfrm>
          <a:custGeom>
            <a:avLst/>
            <a:gdLst/>
            <a:ahLst/>
            <a:cxnLst/>
            <a:rect l="l" t="t" r="r" b="b"/>
            <a:pathLst>
              <a:path h="13855">
                <a:moveTo>
                  <a:pt x="0" y="889"/>
                </a:moveTo>
                <a:lnTo>
                  <a:pt x="0" y="0"/>
                </a:lnTo>
                <a:lnTo>
                  <a:pt x="0" y="13855"/>
                </a:lnTo>
              </a:path>
            </a:pathLst>
          </a:custGeom>
          <a:ln w="2781">
            <a:solidFill>
              <a:srgbClr val="211F20"/>
            </a:solidFill>
          </a:ln>
        </p:spPr>
        <p:txBody>
          <a:bodyPr wrap="square" lIns="0" tIns="0" rIns="0" bIns="0" rtlCol="0">
            <a:noAutofit/>
          </a:bodyPr>
          <a:lstStyle/>
          <a:p>
            <a:endParaRPr/>
          </a:p>
        </p:txBody>
      </p:sp>
      <p:sp>
        <p:nvSpPr>
          <p:cNvPr id="305" name="object 305"/>
          <p:cNvSpPr/>
          <p:nvPr/>
        </p:nvSpPr>
        <p:spPr>
          <a:xfrm>
            <a:off x="4387433" y="2243265"/>
            <a:ext cx="0" cy="889"/>
          </a:xfrm>
          <a:custGeom>
            <a:avLst/>
            <a:gdLst/>
            <a:ahLst/>
            <a:cxnLst/>
            <a:rect l="l" t="t" r="r" b="b"/>
            <a:pathLst>
              <a:path h="888">
                <a:moveTo>
                  <a:pt x="0" y="889"/>
                </a:moveTo>
                <a:lnTo>
                  <a:pt x="0" y="0"/>
                </a:lnTo>
              </a:path>
            </a:pathLst>
          </a:custGeom>
          <a:ln w="2781">
            <a:solidFill>
              <a:srgbClr val="211F20"/>
            </a:solidFill>
          </a:ln>
        </p:spPr>
        <p:txBody>
          <a:bodyPr wrap="square" lIns="0" tIns="0" rIns="0" bIns="0" rtlCol="0">
            <a:noAutofit/>
          </a:bodyPr>
          <a:lstStyle/>
          <a:p>
            <a:endParaRPr/>
          </a:p>
        </p:txBody>
      </p:sp>
      <p:sp>
        <p:nvSpPr>
          <p:cNvPr id="306" name="object 306"/>
          <p:cNvSpPr/>
          <p:nvPr/>
        </p:nvSpPr>
        <p:spPr>
          <a:xfrm>
            <a:off x="4387433" y="2074316"/>
            <a:ext cx="0" cy="16764"/>
          </a:xfrm>
          <a:custGeom>
            <a:avLst/>
            <a:gdLst/>
            <a:ahLst/>
            <a:cxnLst/>
            <a:rect l="l" t="t" r="r" b="b"/>
            <a:pathLst>
              <a:path h="16763">
                <a:moveTo>
                  <a:pt x="0" y="0"/>
                </a:moveTo>
                <a:lnTo>
                  <a:pt x="0" y="16764"/>
                </a:lnTo>
              </a:path>
            </a:pathLst>
          </a:custGeom>
          <a:ln w="2781">
            <a:solidFill>
              <a:srgbClr val="211F20"/>
            </a:solidFill>
          </a:ln>
        </p:spPr>
        <p:txBody>
          <a:bodyPr wrap="square" lIns="0" tIns="0" rIns="0" bIns="0" rtlCol="0">
            <a:noAutofit/>
          </a:bodyPr>
          <a:lstStyle/>
          <a:p>
            <a:endParaRPr/>
          </a:p>
        </p:txBody>
      </p:sp>
      <p:sp>
        <p:nvSpPr>
          <p:cNvPr id="307" name="object 307"/>
          <p:cNvSpPr/>
          <p:nvPr/>
        </p:nvSpPr>
        <p:spPr>
          <a:xfrm>
            <a:off x="4387433" y="2041912"/>
            <a:ext cx="0" cy="4025"/>
          </a:xfrm>
          <a:custGeom>
            <a:avLst/>
            <a:gdLst/>
            <a:ahLst/>
            <a:cxnLst/>
            <a:rect l="l" t="t" r="r" b="b"/>
            <a:pathLst>
              <a:path h="4025">
                <a:moveTo>
                  <a:pt x="0" y="673"/>
                </a:moveTo>
                <a:lnTo>
                  <a:pt x="0" y="0"/>
                </a:lnTo>
                <a:lnTo>
                  <a:pt x="0" y="4025"/>
                </a:lnTo>
              </a:path>
            </a:pathLst>
          </a:custGeom>
          <a:ln w="2781">
            <a:solidFill>
              <a:srgbClr val="211F20"/>
            </a:solidFill>
          </a:ln>
        </p:spPr>
        <p:txBody>
          <a:bodyPr wrap="square" lIns="0" tIns="0" rIns="0" bIns="0" rtlCol="0">
            <a:noAutofit/>
          </a:bodyPr>
          <a:lstStyle/>
          <a:p>
            <a:endParaRPr/>
          </a:p>
        </p:txBody>
      </p:sp>
      <p:sp>
        <p:nvSpPr>
          <p:cNvPr id="308" name="object 308"/>
          <p:cNvSpPr/>
          <p:nvPr/>
        </p:nvSpPr>
        <p:spPr>
          <a:xfrm>
            <a:off x="4386986" y="2041909"/>
            <a:ext cx="444" cy="1346"/>
          </a:xfrm>
          <a:custGeom>
            <a:avLst/>
            <a:gdLst/>
            <a:ahLst/>
            <a:cxnLst/>
            <a:rect l="l" t="t" r="r" b="b"/>
            <a:pathLst>
              <a:path w="444" h="1346">
                <a:moveTo>
                  <a:pt x="0" y="1346"/>
                </a:moveTo>
                <a:lnTo>
                  <a:pt x="444" y="0"/>
                </a:lnTo>
              </a:path>
            </a:pathLst>
          </a:custGeom>
          <a:ln w="2781">
            <a:solidFill>
              <a:srgbClr val="211F20"/>
            </a:solidFill>
          </a:ln>
        </p:spPr>
        <p:txBody>
          <a:bodyPr wrap="square" lIns="0" tIns="0" rIns="0" bIns="0" rtlCol="0">
            <a:noAutofit/>
          </a:bodyPr>
          <a:lstStyle/>
          <a:p>
            <a:endParaRPr/>
          </a:p>
        </p:txBody>
      </p:sp>
      <p:sp>
        <p:nvSpPr>
          <p:cNvPr id="309" name="object 309"/>
          <p:cNvSpPr/>
          <p:nvPr/>
        </p:nvSpPr>
        <p:spPr>
          <a:xfrm>
            <a:off x="4385647" y="2042808"/>
            <a:ext cx="1562" cy="1790"/>
          </a:xfrm>
          <a:custGeom>
            <a:avLst/>
            <a:gdLst/>
            <a:ahLst/>
            <a:cxnLst/>
            <a:rect l="l" t="t" r="r" b="b"/>
            <a:pathLst>
              <a:path w="1562" h="1790">
                <a:moveTo>
                  <a:pt x="1562" y="0"/>
                </a:moveTo>
                <a:lnTo>
                  <a:pt x="0" y="1790"/>
                </a:lnTo>
              </a:path>
            </a:pathLst>
          </a:custGeom>
          <a:ln w="2781">
            <a:solidFill>
              <a:srgbClr val="211F20"/>
            </a:solidFill>
          </a:ln>
        </p:spPr>
        <p:txBody>
          <a:bodyPr wrap="square" lIns="0" tIns="0" rIns="0" bIns="0" rtlCol="0">
            <a:noAutofit/>
          </a:bodyPr>
          <a:lstStyle/>
          <a:p>
            <a:endParaRPr/>
          </a:p>
        </p:txBody>
      </p:sp>
      <p:sp>
        <p:nvSpPr>
          <p:cNvPr id="310" name="object 310"/>
          <p:cNvSpPr/>
          <p:nvPr/>
        </p:nvSpPr>
        <p:spPr>
          <a:xfrm>
            <a:off x="4387433" y="1961014"/>
            <a:ext cx="0" cy="50063"/>
          </a:xfrm>
          <a:custGeom>
            <a:avLst/>
            <a:gdLst/>
            <a:ahLst/>
            <a:cxnLst/>
            <a:rect l="l" t="t" r="r" b="b"/>
            <a:pathLst>
              <a:path h="50063">
                <a:moveTo>
                  <a:pt x="0" y="37769"/>
                </a:moveTo>
                <a:lnTo>
                  <a:pt x="0" y="50063"/>
                </a:lnTo>
                <a:lnTo>
                  <a:pt x="0" y="14084"/>
                </a:lnTo>
                <a:lnTo>
                  <a:pt x="0" y="37769"/>
                </a:lnTo>
                <a:lnTo>
                  <a:pt x="0" y="0"/>
                </a:lnTo>
                <a:lnTo>
                  <a:pt x="0" y="14084"/>
                </a:lnTo>
              </a:path>
            </a:pathLst>
          </a:custGeom>
          <a:ln w="2781">
            <a:solidFill>
              <a:srgbClr val="211F20"/>
            </a:solidFill>
          </a:ln>
        </p:spPr>
        <p:txBody>
          <a:bodyPr wrap="square" lIns="0" tIns="0" rIns="0" bIns="0" rtlCol="0">
            <a:noAutofit/>
          </a:bodyPr>
          <a:lstStyle/>
          <a:p>
            <a:endParaRPr/>
          </a:p>
        </p:txBody>
      </p:sp>
      <p:sp>
        <p:nvSpPr>
          <p:cNvPr id="311" name="object 311"/>
          <p:cNvSpPr/>
          <p:nvPr/>
        </p:nvSpPr>
        <p:spPr>
          <a:xfrm>
            <a:off x="4387433" y="2009066"/>
            <a:ext cx="0" cy="1333"/>
          </a:xfrm>
          <a:custGeom>
            <a:avLst/>
            <a:gdLst/>
            <a:ahLst/>
            <a:cxnLst/>
            <a:rect l="l" t="t" r="r" b="b"/>
            <a:pathLst>
              <a:path h="1333">
                <a:moveTo>
                  <a:pt x="0" y="0"/>
                </a:moveTo>
                <a:lnTo>
                  <a:pt x="0" y="1333"/>
                </a:lnTo>
              </a:path>
            </a:pathLst>
          </a:custGeom>
          <a:ln w="2781">
            <a:solidFill>
              <a:srgbClr val="211F20"/>
            </a:solidFill>
          </a:ln>
        </p:spPr>
        <p:txBody>
          <a:bodyPr wrap="square" lIns="0" tIns="0" rIns="0" bIns="0" rtlCol="0">
            <a:noAutofit/>
          </a:bodyPr>
          <a:lstStyle/>
          <a:p>
            <a:endParaRPr/>
          </a:p>
        </p:txBody>
      </p:sp>
      <p:sp>
        <p:nvSpPr>
          <p:cNvPr id="312" name="object 312"/>
          <p:cNvSpPr/>
          <p:nvPr/>
        </p:nvSpPr>
        <p:spPr>
          <a:xfrm>
            <a:off x="4387433" y="2011074"/>
            <a:ext cx="0" cy="673"/>
          </a:xfrm>
          <a:custGeom>
            <a:avLst/>
            <a:gdLst/>
            <a:ahLst/>
            <a:cxnLst/>
            <a:rect l="l" t="t" r="r" b="b"/>
            <a:pathLst>
              <a:path h="673">
                <a:moveTo>
                  <a:pt x="0" y="0"/>
                </a:moveTo>
                <a:lnTo>
                  <a:pt x="0" y="673"/>
                </a:lnTo>
              </a:path>
            </a:pathLst>
          </a:custGeom>
          <a:ln w="2781">
            <a:solidFill>
              <a:srgbClr val="211F20"/>
            </a:solidFill>
          </a:ln>
        </p:spPr>
        <p:txBody>
          <a:bodyPr wrap="square" lIns="0" tIns="0" rIns="0" bIns="0" rtlCol="0">
            <a:noAutofit/>
          </a:bodyPr>
          <a:lstStyle/>
          <a:p>
            <a:endParaRPr/>
          </a:p>
        </p:txBody>
      </p:sp>
      <p:sp>
        <p:nvSpPr>
          <p:cNvPr id="313" name="object 313"/>
          <p:cNvSpPr/>
          <p:nvPr/>
        </p:nvSpPr>
        <p:spPr>
          <a:xfrm>
            <a:off x="4387433" y="1974650"/>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314" name="object 314"/>
          <p:cNvSpPr/>
          <p:nvPr/>
        </p:nvSpPr>
        <p:spPr>
          <a:xfrm>
            <a:off x="4387433" y="1927938"/>
            <a:ext cx="0" cy="19227"/>
          </a:xfrm>
          <a:custGeom>
            <a:avLst/>
            <a:gdLst/>
            <a:ahLst/>
            <a:cxnLst/>
            <a:rect l="l" t="t" r="r" b="b"/>
            <a:pathLst>
              <a:path h="19227">
                <a:moveTo>
                  <a:pt x="0" y="3581"/>
                </a:moveTo>
                <a:lnTo>
                  <a:pt x="0" y="0"/>
                </a:lnTo>
                <a:lnTo>
                  <a:pt x="0" y="19227"/>
                </a:lnTo>
                <a:lnTo>
                  <a:pt x="0" y="10515"/>
                </a:lnTo>
              </a:path>
            </a:pathLst>
          </a:custGeom>
          <a:ln w="2781">
            <a:solidFill>
              <a:srgbClr val="211F20"/>
            </a:solidFill>
          </a:ln>
        </p:spPr>
        <p:txBody>
          <a:bodyPr wrap="square" lIns="0" tIns="0" rIns="0" bIns="0" rtlCol="0">
            <a:noAutofit/>
          </a:bodyPr>
          <a:lstStyle/>
          <a:p>
            <a:endParaRPr/>
          </a:p>
        </p:txBody>
      </p:sp>
      <p:sp>
        <p:nvSpPr>
          <p:cNvPr id="315" name="object 315"/>
          <p:cNvSpPr/>
          <p:nvPr/>
        </p:nvSpPr>
        <p:spPr>
          <a:xfrm>
            <a:off x="4387433" y="1926386"/>
            <a:ext cx="0" cy="2895"/>
          </a:xfrm>
          <a:custGeom>
            <a:avLst/>
            <a:gdLst/>
            <a:ahLst/>
            <a:cxnLst/>
            <a:rect l="l" t="t" r="r" b="b"/>
            <a:pathLst>
              <a:path h="2895">
                <a:moveTo>
                  <a:pt x="0" y="2895"/>
                </a:moveTo>
                <a:lnTo>
                  <a:pt x="0" y="0"/>
                </a:lnTo>
              </a:path>
            </a:pathLst>
          </a:custGeom>
          <a:ln w="2781">
            <a:solidFill>
              <a:srgbClr val="211F20"/>
            </a:solidFill>
          </a:ln>
        </p:spPr>
        <p:txBody>
          <a:bodyPr wrap="square" lIns="0" tIns="0" rIns="0" bIns="0" rtlCol="0">
            <a:noAutofit/>
          </a:bodyPr>
          <a:lstStyle/>
          <a:p>
            <a:endParaRPr/>
          </a:p>
        </p:txBody>
      </p:sp>
      <p:sp>
        <p:nvSpPr>
          <p:cNvPr id="316" name="object 316"/>
          <p:cNvSpPr/>
          <p:nvPr/>
        </p:nvSpPr>
        <p:spPr>
          <a:xfrm>
            <a:off x="4387217" y="1904475"/>
            <a:ext cx="215" cy="19888"/>
          </a:xfrm>
          <a:custGeom>
            <a:avLst/>
            <a:gdLst/>
            <a:ahLst/>
            <a:cxnLst/>
            <a:rect l="l" t="t" r="r" b="b"/>
            <a:pathLst>
              <a:path w="215" h="19888">
                <a:moveTo>
                  <a:pt x="215" y="7378"/>
                </a:moveTo>
                <a:lnTo>
                  <a:pt x="215" y="19888"/>
                </a:lnTo>
                <a:lnTo>
                  <a:pt x="215" y="1562"/>
                </a:lnTo>
                <a:lnTo>
                  <a:pt x="215" y="0"/>
                </a:lnTo>
                <a:lnTo>
                  <a:pt x="215" y="7378"/>
                </a:lnTo>
                <a:lnTo>
                  <a:pt x="215" y="0"/>
                </a:lnTo>
                <a:lnTo>
                  <a:pt x="215" y="7378"/>
                </a:lnTo>
                <a:lnTo>
                  <a:pt x="0" y="9385"/>
                </a:lnTo>
                <a:lnTo>
                  <a:pt x="215" y="7378"/>
                </a:lnTo>
              </a:path>
            </a:pathLst>
          </a:custGeom>
          <a:ln w="2781">
            <a:solidFill>
              <a:srgbClr val="211F20"/>
            </a:solidFill>
          </a:ln>
        </p:spPr>
        <p:txBody>
          <a:bodyPr wrap="square" lIns="0" tIns="0" rIns="0" bIns="0" rtlCol="0">
            <a:noAutofit/>
          </a:bodyPr>
          <a:lstStyle/>
          <a:p>
            <a:endParaRPr/>
          </a:p>
        </p:txBody>
      </p:sp>
      <p:sp>
        <p:nvSpPr>
          <p:cNvPr id="317" name="object 317"/>
          <p:cNvSpPr/>
          <p:nvPr/>
        </p:nvSpPr>
        <p:spPr>
          <a:xfrm>
            <a:off x="4387433" y="1897552"/>
            <a:ext cx="0" cy="6921"/>
          </a:xfrm>
          <a:custGeom>
            <a:avLst/>
            <a:gdLst/>
            <a:ahLst/>
            <a:cxnLst/>
            <a:rect l="l" t="t" r="r" b="b"/>
            <a:pathLst>
              <a:path h="6921">
                <a:moveTo>
                  <a:pt x="0" y="0"/>
                </a:moveTo>
                <a:lnTo>
                  <a:pt x="0" y="6921"/>
                </a:lnTo>
                <a:lnTo>
                  <a:pt x="0" y="0"/>
                </a:lnTo>
              </a:path>
            </a:pathLst>
          </a:custGeom>
          <a:ln w="2781">
            <a:solidFill>
              <a:srgbClr val="211F20"/>
            </a:solidFill>
          </a:ln>
        </p:spPr>
        <p:txBody>
          <a:bodyPr wrap="square" lIns="0" tIns="0" rIns="0" bIns="0" rtlCol="0">
            <a:noAutofit/>
          </a:bodyPr>
          <a:lstStyle/>
          <a:p>
            <a:endParaRPr/>
          </a:p>
        </p:txBody>
      </p:sp>
      <p:sp>
        <p:nvSpPr>
          <p:cNvPr id="318" name="object 318"/>
          <p:cNvSpPr/>
          <p:nvPr/>
        </p:nvSpPr>
        <p:spPr>
          <a:xfrm>
            <a:off x="4387433" y="1920121"/>
            <a:ext cx="0" cy="5359"/>
          </a:xfrm>
          <a:custGeom>
            <a:avLst/>
            <a:gdLst/>
            <a:ahLst/>
            <a:cxnLst/>
            <a:rect l="l" t="t" r="r" b="b"/>
            <a:pathLst>
              <a:path h="5359">
                <a:moveTo>
                  <a:pt x="0" y="0"/>
                </a:moveTo>
                <a:lnTo>
                  <a:pt x="0" y="5359"/>
                </a:lnTo>
              </a:path>
            </a:pathLst>
          </a:custGeom>
          <a:ln w="2781">
            <a:solidFill>
              <a:srgbClr val="211F20"/>
            </a:solidFill>
          </a:ln>
        </p:spPr>
        <p:txBody>
          <a:bodyPr wrap="square" lIns="0" tIns="0" rIns="0" bIns="0" rtlCol="0">
            <a:noAutofit/>
          </a:bodyPr>
          <a:lstStyle/>
          <a:p>
            <a:endParaRPr/>
          </a:p>
        </p:txBody>
      </p:sp>
      <p:sp>
        <p:nvSpPr>
          <p:cNvPr id="319" name="object 319"/>
          <p:cNvSpPr/>
          <p:nvPr/>
        </p:nvSpPr>
        <p:spPr>
          <a:xfrm>
            <a:off x="4385428" y="1915652"/>
            <a:ext cx="889" cy="673"/>
          </a:xfrm>
          <a:custGeom>
            <a:avLst/>
            <a:gdLst/>
            <a:ahLst/>
            <a:cxnLst/>
            <a:rect l="l" t="t" r="r" b="b"/>
            <a:pathLst>
              <a:path w="888" h="673">
                <a:moveTo>
                  <a:pt x="888" y="0"/>
                </a:moveTo>
                <a:lnTo>
                  <a:pt x="0" y="673"/>
                </a:lnTo>
              </a:path>
            </a:pathLst>
          </a:custGeom>
          <a:ln w="2781">
            <a:solidFill>
              <a:srgbClr val="211F20"/>
            </a:solidFill>
          </a:ln>
        </p:spPr>
        <p:txBody>
          <a:bodyPr wrap="square" lIns="0" tIns="0" rIns="0" bIns="0" rtlCol="0">
            <a:noAutofit/>
          </a:bodyPr>
          <a:lstStyle/>
          <a:p>
            <a:endParaRPr/>
          </a:p>
        </p:txBody>
      </p:sp>
      <p:sp>
        <p:nvSpPr>
          <p:cNvPr id="320" name="object 320"/>
          <p:cNvSpPr/>
          <p:nvPr/>
        </p:nvSpPr>
        <p:spPr>
          <a:xfrm>
            <a:off x="4387433" y="1897556"/>
            <a:ext cx="0" cy="6921"/>
          </a:xfrm>
          <a:custGeom>
            <a:avLst/>
            <a:gdLst/>
            <a:ahLst/>
            <a:cxnLst/>
            <a:rect l="l" t="t" r="r" b="b"/>
            <a:pathLst>
              <a:path h="6921">
                <a:moveTo>
                  <a:pt x="0" y="6921"/>
                </a:moveTo>
                <a:lnTo>
                  <a:pt x="0" y="0"/>
                </a:lnTo>
              </a:path>
            </a:pathLst>
          </a:custGeom>
          <a:ln w="2781">
            <a:solidFill>
              <a:srgbClr val="211F20"/>
            </a:solidFill>
          </a:ln>
        </p:spPr>
        <p:txBody>
          <a:bodyPr wrap="square" lIns="0" tIns="0" rIns="0" bIns="0" rtlCol="0">
            <a:noAutofit/>
          </a:bodyPr>
          <a:lstStyle/>
          <a:p>
            <a:endParaRPr/>
          </a:p>
        </p:txBody>
      </p:sp>
      <p:sp>
        <p:nvSpPr>
          <p:cNvPr id="321" name="object 321"/>
          <p:cNvSpPr/>
          <p:nvPr/>
        </p:nvSpPr>
        <p:spPr>
          <a:xfrm>
            <a:off x="4451794" y="3438828"/>
            <a:ext cx="2006" cy="444"/>
          </a:xfrm>
          <a:custGeom>
            <a:avLst/>
            <a:gdLst/>
            <a:ahLst/>
            <a:cxnLst/>
            <a:rect l="l" t="t" r="r" b="b"/>
            <a:pathLst>
              <a:path w="2006" h="444">
                <a:moveTo>
                  <a:pt x="0" y="444"/>
                </a:moveTo>
                <a:lnTo>
                  <a:pt x="2006" y="0"/>
                </a:lnTo>
                <a:lnTo>
                  <a:pt x="1117" y="228"/>
                </a:lnTo>
              </a:path>
            </a:pathLst>
          </a:custGeom>
          <a:ln w="2781">
            <a:solidFill>
              <a:srgbClr val="211F20"/>
            </a:solidFill>
          </a:ln>
        </p:spPr>
        <p:txBody>
          <a:bodyPr wrap="square" lIns="0" tIns="0" rIns="0" bIns="0" rtlCol="0">
            <a:noAutofit/>
          </a:bodyPr>
          <a:lstStyle/>
          <a:p>
            <a:endParaRPr/>
          </a:p>
        </p:txBody>
      </p:sp>
      <p:sp>
        <p:nvSpPr>
          <p:cNvPr id="322" name="object 322"/>
          <p:cNvSpPr/>
          <p:nvPr/>
        </p:nvSpPr>
        <p:spPr>
          <a:xfrm>
            <a:off x="4453807" y="3433458"/>
            <a:ext cx="4699" cy="5359"/>
          </a:xfrm>
          <a:custGeom>
            <a:avLst/>
            <a:gdLst/>
            <a:ahLst/>
            <a:cxnLst/>
            <a:rect l="l" t="t" r="r" b="b"/>
            <a:pathLst>
              <a:path w="4699" h="5359">
                <a:moveTo>
                  <a:pt x="444" y="5143"/>
                </a:moveTo>
                <a:lnTo>
                  <a:pt x="0" y="5359"/>
                </a:lnTo>
                <a:lnTo>
                  <a:pt x="2006" y="4470"/>
                </a:lnTo>
                <a:lnTo>
                  <a:pt x="3352" y="3136"/>
                </a:lnTo>
                <a:lnTo>
                  <a:pt x="4470" y="1117"/>
                </a:lnTo>
                <a:lnTo>
                  <a:pt x="4699" y="0"/>
                </a:lnTo>
              </a:path>
            </a:pathLst>
          </a:custGeom>
          <a:ln w="2781">
            <a:solidFill>
              <a:srgbClr val="211F20"/>
            </a:solidFill>
          </a:ln>
        </p:spPr>
        <p:txBody>
          <a:bodyPr wrap="square" lIns="0" tIns="0" rIns="0" bIns="0" rtlCol="0">
            <a:noAutofit/>
          </a:bodyPr>
          <a:lstStyle/>
          <a:p>
            <a:endParaRPr/>
          </a:p>
        </p:txBody>
      </p:sp>
      <p:sp>
        <p:nvSpPr>
          <p:cNvPr id="323" name="object 323"/>
          <p:cNvSpPr/>
          <p:nvPr/>
        </p:nvSpPr>
        <p:spPr>
          <a:xfrm>
            <a:off x="4454024" y="2742938"/>
            <a:ext cx="4470" cy="72847"/>
          </a:xfrm>
          <a:custGeom>
            <a:avLst/>
            <a:gdLst/>
            <a:ahLst/>
            <a:cxnLst/>
            <a:rect l="l" t="t" r="r" b="b"/>
            <a:pathLst>
              <a:path w="4470" h="72847">
                <a:moveTo>
                  <a:pt x="2235" y="0"/>
                </a:moveTo>
                <a:lnTo>
                  <a:pt x="0" y="0"/>
                </a:lnTo>
                <a:lnTo>
                  <a:pt x="4470" y="215"/>
                </a:lnTo>
                <a:lnTo>
                  <a:pt x="4470" y="72847"/>
                </a:lnTo>
              </a:path>
            </a:pathLst>
          </a:custGeom>
          <a:ln w="2781">
            <a:solidFill>
              <a:srgbClr val="211F20"/>
            </a:solidFill>
          </a:ln>
        </p:spPr>
        <p:txBody>
          <a:bodyPr wrap="square" lIns="0" tIns="0" rIns="0" bIns="0" rtlCol="0">
            <a:noAutofit/>
          </a:bodyPr>
          <a:lstStyle/>
          <a:p>
            <a:endParaRPr/>
          </a:p>
        </p:txBody>
      </p:sp>
      <p:sp>
        <p:nvSpPr>
          <p:cNvPr id="324" name="object 324"/>
          <p:cNvSpPr/>
          <p:nvPr/>
        </p:nvSpPr>
        <p:spPr>
          <a:xfrm>
            <a:off x="4451794" y="1897552"/>
            <a:ext cx="2235" cy="683145"/>
          </a:xfrm>
          <a:custGeom>
            <a:avLst/>
            <a:gdLst/>
            <a:ahLst/>
            <a:cxnLst/>
            <a:rect l="l" t="t" r="r" b="b"/>
            <a:pathLst>
              <a:path w="2235" h="683145">
                <a:moveTo>
                  <a:pt x="0" y="0"/>
                </a:moveTo>
                <a:lnTo>
                  <a:pt x="0" y="221691"/>
                </a:lnTo>
                <a:lnTo>
                  <a:pt x="0" y="683145"/>
                </a:lnTo>
                <a:lnTo>
                  <a:pt x="2235" y="683145"/>
                </a:lnTo>
                <a:lnTo>
                  <a:pt x="0" y="683145"/>
                </a:lnTo>
              </a:path>
            </a:pathLst>
          </a:custGeom>
          <a:ln w="2781">
            <a:solidFill>
              <a:srgbClr val="211F20"/>
            </a:solidFill>
          </a:ln>
        </p:spPr>
        <p:txBody>
          <a:bodyPr wrap="square" lIns="0" tIns="0" rIns="0" bIns="0" rtlCol="0">
            <a:noAutofit/>
          </a:bodyPr>
          <a:lstStyle/>
          <a:p>
            <a:endParaRPr/>
          </a:p>
        </p:txBody>
      </p:sp>
      <p:sp>
        <p:nvSpPr>
          <p:cNvPr id="325" name="object 325"/>
          <p:cNvSpPr/>
          <p:nvPr/>
        </p:nvSpPr>
        <p:spPr>
          <a:xfrm>
            <a:off x="4458277" y="3431891"/>
            <a:ext cx="215" cy="2692"/>
          </a:xfrm>
          <a:custGeom>
            <a:avLst/>
            <a:gdLst/>
            <a:ahLst/>
            <a:cxnLst/>
            <a:rect l="l" t="t" r="r" b="b"/>
            <a:pathLst>
              <a:path w="215" h="2692">
                <a:moveTo>
                  <a:pt x="0" y="2692"/>
                </a:moveTo>
                <a:lnTo>
                  <a:pt x="215" y="0"/>
                </a:lnTo>
              </a:path>
            </a:pathLst>
          </a:custGeom>
          <a:ln w="2781">
            <a:solidFill>
              <a:srgbClr val="211F20"/>
            </a:solidFill>
          </a:ln>
        </p:spPr>
        <p:txBody>
          <a:bodyPr wrap="square" lIns="0" tIns="0" rIns="0" bIns="0" rtlCol="0">
            <a:noAutofit/>
          </a:bodyPr>
          <a:lstStyle/>
          <a:p>
            <a:endParaRPr/>
          </a:p>
        </p:txBody>
      </p:sp>
      <p:sp>
        <p:nvSpPr>
          <p:cNvPr id="326" name="object 326"/>
          <p:cNvSpPr/>
          <p:nvPr/>
        </p:nvSpPr>
        <p:spPr>
          <a:xfrm>
            <a:off x="4458500" y="3424298"/>
            <a:ext cx="0" cy="6477"/>
          </a:xfrm>
          <a:custGeom>
            <a:avLst/>
            <a:gdLst/>
            <a:ahLst/>
            <a:cxnLst/>
            <a:rect l="l" t="t" r="r" b="b"/>
            <a:pathLst>
              <a:path h="6476">
                <a:moveTo>
                  <a:pt x="0" y="0"/>
                </a:moveTo>
                <a:lnTo>
                  <a:pt x="0" y="6477"/>
                </a:lnTo>
              </a:path>
            </a:pathLst>
          </a:custGeom>
          <a:ln w="2781">
            <a:solidFill>
              <a:srgbClr val="211F20"/>
            </a:solidFill>
          </a:ln>
        </p:spPr>
        <p:txBody>
          <a:bodyPr wrap="square" lIns="0" tIns="0" rIns="0" bIns="0" rtlCol="0">
            <a:noAutofit/>
          </a:bodyPr>
          <a:lstStyle/>
          <a:p>
            <a:endParaRPr/>
          </a:p>
        </p:txBody>
      </p:sp>
      <p:sp>
        <p:nvSpPr>
          <p:cNvPr id="327" name="object 327"/>
          <p:cNvSpPr/>
          <p:nvPr/>
        </p:nvSpPr>
        <p:spPr>
          <a:xfrm>
            <a:off x="4458500" y="3418493"/>
            <a:ext cx="0" cy="2679"/>
          </a:xfrm>
          <a:custGeom>
            <a:avLst/>
            <a:gdLst/>
            <a:ahLst/>
            <a:cxnLst/>
            <a:rect l="l" t="t" r="r" b="b"/>
            <a:pathLst>
              <a:path h="2679">
                <a:moveTo>
                  <a:pt x="0" y="0"/>
                </a:moveTo>
                <a:lnTo>
                  <a:pt x="0" y="2679"/>
                </a:lnTo>
              </a:path>
            </a:pathLst>
          </a:custGeom>
          <a:ln w="2781">
            <a:solidFill>
              <a:srgbClr val="211F20"/>
            </a:solidFill>
          </a:ln>
        </p:spPr>
        <p:txBody>
          <a:bodyPr wrap="square" lIns="0" tIns="0" rIns="0" bIns="0" rtlCol="0">
            <a:noAutofit/>
          </a:bodyPr>
          <a:lstStyle/>
          <a:p>
            <a:endParaRPr/>
          </a:p>
        </p:txBody>
      </p:sp>
      <p:sp>
        <p:nvSpPr>
          <p:cNvPr id="328" name="object 328"/>
          <p:cNvSpPr/>
          <p:nvPr/>
        </p:nvSpPr>
        <p:spPr>
          <a:xfrm>
            <a:off x="4458500" y="3381394"/>
            <a:ext cx="0" cy="37769"/>
          </a:xfrm>
          <a:custGeom>
            <a:avLst/>
            <a:gdLst/>
            <a:ahLst/>
            <a:cxnLst/>
            <a:rect l="l" t="t" r="r" b="b"/>
            <a:pathLst>
              <a:path h="37769">
                <a:moveTo>
                  <a:pt x="0" y="37769"/>
                </a:moveTo>
                <a:lnTo>
                  <a:pt x="0" y="0"/>
                </a:lnTo>
              </a:path>
            </a:pathLst>
          </a:custGeom>
          <a:ln w="2781">
            <a:solidFill>
              <a:srgbClr val="211F20"/>
            </a:solidFill>
          </a:ln>
        </p:spPr>
        <p:txBody>
          <a:bodyPr wrap="square" lIns="0" tIns="0" rIns="0" bIns="0" rtlCol="0">
            <a:noAutofit/>
          </a:bodyPr>
          <a:lstStyle/>
          <a:p>
            <a:endParaRPr/>
          </a:p>
        </p:txBody>
      </p:sp>
      <p:sp>
        <p:nvSpPr>
          <p:cNvPr id="329" name="object 329"/>
          <p:cNvSpPr/>
          <p:nvPr/>
        </p:nvSpPr>
        <p:spPr>
          <a:xfrm>
            <a:off x="4458500" y="3405760"/>
            <a:ext cx="0" cy="215"/>
          </a:xfrm>
          <a:custGeom>
            <a:avLst/>
            <a:gdLst/>
            <a:ahLst/>
            <a:cxnLst/>
            <a:rect l="l" t="t" r="r" b="b"/>
            <a:pathLst>
              <a:path h="215">
                <a:moveTo>
                  <a:pt x="0" y="215"/>
                </a:moveTo>
                <a:lnTo>
                  <a:pt x="0" y="0"/>
                </a:lnTo>
              </a:path>
            </a:pathLst>
          </a:custGeom>
          <a:ln w="2781">
            <a:solidFill>
              <a:srgbClr val="211F20"/>
            </a:solidFill>
          </a:ln>
        </p:spPr>
        <p:txBody>
          <a:bodyPr wrap="square" lIns="0" tIns="0" rIns="0" bIns="0" rtlCol="0">
            <a:noAutofit/>
          </a:bodyPr>
          <a:lstStyle/>
          <a:p>
            <a:endParaRPr/>
          </a:p>
        </p:txBody>
      </p:sp>
      <p:sp>
        <p:nvSpPr>
          <p:cNvPr id="330" name="object 330"/>
          <p:cNvSpPr/>
          <p:nvPr/>
        </p:nvSpPr>
        <p:spPr>
          <a:xfrm>
            <a:off x="4458500" y="3343184"/>
            <a:ext cx="0" cy="30835"/>
          </a:xfrm>
          <a:custGeom>
            <a:avLst/>
            <a:gdLst/>
            <a:ahLst/>
            <a:cxnLst/>
            <a:rect l="l" t="t" r="r" b="b"/>
            <a:pathLst>
              <a:path h="30835">
                <a:moveTo>
                  <a:pt x="0" y="0"/>
                </a:moveTo>
                <a:lnTo>
                  <a:pt x="0" y="30835"/>
                </a:lnTo>
              </a:path>
            </a:pathLst>
          </a:custGeom>
          <a:ln w="2781">
            <a:solidFill>
              <a:srgbClr val="211F20"/>
            </a:solidFill>
          </a:ln>
        </p:spPr>
        <p:txBody>
          <a:bodyPr wrap="square" lIns="0" tIns="0" rIns="0" bIns="0" rtlCol="0">
            <a:noAutofit/>
          </a:bodyPr>
          <a:lstStyle/>
          <a:p>
            <a:endParaRPr/>
          </a:p>
        </p:txBody>
      </p:sp>
      <p:sp>
        <p:nvSpPr>
          <p:cNvPr id="331" name="object 331"/>
          <p:cNvSpPr/>
          <p:nvPr/>
        </p:nvSpPr>
        <p:spPr>
          <a:xfrm>
            <a:off x="4458500" y="3303850"/>
            <a:ext cx="0" cy="39116"/>
          </a:xfrm>
          <a:custGeom>
            <a:avLst/>
            <a:gdLst/>
            <a:ahLst/>
            <a:cxnLst/>
            <a:rect l="l" t="t" r="r" b="b"/>
            <a:pathLst>
              <a:path h="39115">
                <a:moveTo>
                  <a:pt x="0" y="0"/>
                </a:moveTo>
                <a:lnTo>
                  <a:pt x="0" y="39116"/>
                </a:lnTo>
              </a:path>
            </a:pathLst>
          </a:custGeom>
          <a:ln w="2781">
            <a:solidFill>
              <a:srgbClr val="211F20"/>
            </a:solidFill>
          </a:ln>
        </p:spPr>
        <p:txBody>
          <a:bodyPr wrap="square" lIns="0" tIns="0" rIns="0" bIns="0" rtlCol="0">
            <a:noAutofit/>
          </a:bodyPr>
          <a:lstStyle/>
          <a:p>
            <a:endParaRPr/>
          </a:p>
        </p:txBody>
      </p:sp>
      <p:sp>
        <p:nvSpPr>
          <p:cNvPr id="332" name="object 332"/>
          <p:cNvSpPr/>
          <p:nvPr/>
        </p:nvSpPr>
        <p:spPr>
          <a:xfrm>
            <a:off x="4458500" y="3340276"/>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333" name="object 333"/>
          <p:cNvSpPr/>
          <p:nvPr/>
        </p:nvSpPr>
        <p:spPr>
          <a:xfrm>
            <a:off x="4458500" y="3254463"/>
            <a:ext cx="0" cy="41338"/>
          </a:xfrm>
          <a:custGeom>
            <a:avLst/>
            <a:gdLst/>
            <a:ahLst/>
            <a:cxnLst/>
            <a:rect l="l" t="t" r="r" b="b"/>
            <a:pathLst>
              <a:path h="41338">
                <a:moveTo>
                  <a:pt x="0" y="0"/>
                </a:moveTo>
                <a:lnTo>
                  <a:pt x="0" y="41338"/>
                </a:lnTo>
              </a:path>
            </a:pathLst>
          </a:custGeom>
          <a:ln w="2781">
            <a:solidFill>
              <a:srgbClr val="211F20"/>
            </a:solidFill>
          </a:ln>
        </p:spPr>
        <p:txBody>
          <a:bodyPr wrap="square" lIns="0" tIns="0" rIns="0" bIns="0" rtlCol="0">
            <a:noAutofit/>
          </a:bodyPr>
          <a:lstStyle/>
          <a:p>
            <a:endParaRPr/>
          </a:p>
        </p:txBody>
      </p:sp>
      <p:sp>
        <p:nvSpPr>
          <p:cNvPr id="334" name="object 334"/>
          <p:cNvSpPr/>
          <p:nvPr/>
        </p:nvSpPr>
        <p:spPr>
          <a:xfrm>
            <a:off x="4458500" y="3195021"/>
            <a:ext cx="0" cy="50736"/>
          </a:xfrm>
          <a:custGeom>
            <a:avLst/>
            <a:gdLst/>
            <a:ahLst/>
            <a:cxnLst/>
            <a:rect l="l" t="t" r="r" b="b"/>
            <a:pathLst>
              <a:path h="50736">
                <a:moveTo>
                  <a:pt x="0" y="0"/>
                </a:moveTo>
                <a:lnTo>
                  <a:pt x="0" y="50736"/>
                </a:lnTo>
              </a:path>
            </a:pathLst>
          </a:custGeom>
          <a:ln w="2781">
            <a:solidFill>
              <a:srgbClr val="211F20"/>
            </a:solidFill>
          </a:ln>
        </p:spPr>
        <p:txBody>
          <a:bodyPr wrap="square" lIns="0" tIns="0" rIns="0" bIns="0" rtlCol="0">
            <a:noAutofit/>
          </a:bodyPr>
          <a:lstStyle/>
          <a:p>
            <a:endParaRPr/>
          </a:p>
        </p:txBody>
      </p:sp>
      <p:sp>
        <p:nvSpPr>
          <p:cNvPr id="335" name="object 335"/>
          <p:cNvSpPr/>
          <p:nvPr/>
        </p:nvSpPr>
        <p:spPr>
          <a:xfrm>
            <a:off x="4458500" y="3239263"/>
            <a:ext cx="0" cy="889"/>
          </a:xfrm>
          <a:custGeom>
            <a:avLst/>
            <a:gdLst/>
            <a:ahLst/>
            <a:cxnLst/>
            <a:rect l="l" t="t" r="r" b="b"/>
            <a:pathLst>
              <a:path h="888">
                <a:moveTo>
                  <a:pt x="0" y="673"/>
                </a:moveTo>
                <a:lnTo>
                  <a:pt x="0" y="888"/>
                </a:lnTo>
                <a:lnTo>
                  <a:pt x="0" y="0"/>
                </a:lnTo>
              </a:path>
            </a:pathLst>
          </a:custGeom>
          <a:ln w="2781">
            <a:solidFill>
              <a:srgbClr val="211F20"/>
            </a:solidFill>
          </a:ln>
        </p:spPr>
        <p:txBody>
          <a:bodyPr wrap="square" lIns="0" tIns="0" rIns="0" bIns="0" rtlCol="0">
            <a:noAutofit/>
          </a:bodyPr>
          <a:lstStyle/>
          <a:p>
            <a:endParaRPr/>
          </a:p>
        </p:txBody>
      </p:sp>
      <p:sp>
        <p:nvSpPr>
          <p:cNvPr id="336" name="object 336"/>
          <p:cNvSpPr/>
          <p:nvPr/>
        </p:nvSpPr>
        <p:spPr>
          <a:xfrm>
            <a:off x="4458500" y="3137142"/>
            <a:ext cx="0" cy="47155"/>
          </a:xfrm>
          <a:custGeom>
            <a:avLst/>
            <a:gdLst/>
            <a:ahLst/>
            <a:cxnLst/>
            <a:rect l="l" t="t" r="r" b="b"/>
            <a:pathLst>
              <a:path h="47155">
                <a:moveTo>
                  <a:pt x="0" y="47155"/>
                </a:moveTo>
                <a:lnTo>
                  <a:pt x="0" y="0"/>
                </a:lnTo>
              </a:path>
            </a:pathLst>
          </a:custGeom>
          <a:ln w="2781">
            <a:solidFill>
              <a:srgbClr val="211F20"/>
            </a:solidFill>
          </a:ln>
        </p:spPr>
        <p:txBody>
          <a:bodyPr wrap="square" lIns="0" tIns="0" rIns="0" bIns="0" rtlCol="0">
            <a:noAutofit/>
          </a:bodyPr>
          <a:lstStyle/>
          <a:p>
            <a:endParaRPr/>
          </a:p>
        </p:txBody>
      </p:sp>
      <p:sp>
        <p:nvSpPr>
          <p:cNvPr id="337" name="object 337"/>
          <p:cNvSpPr/>
          <p:nvPr/>
        </p:nvSpPr>
        <p:spPr>
          <a:xfrm>
            <a:off x="4458500" y="3109878"/>
            <a:ext cx="0" cy="11620"/>
          </a:xfrm>
          <a:custGeom>
            <a:avLst/>
            <a:gdLst/>
            <a:ahLst/>
            <a:cxnLst/>
            <a:rect l="l" t="t" r="r" b="b"/>
            <a:pathLst>
              <a:path h="11620">
                <a:moveTo>
                  <a:pt x="0" y="11620"/>
                </a:moveTo>
                <a:lnTo>
                  <a:pt x="0" y="0"/>
                </a:lnTo>
                <a:lnTo>
                  <a:pt x="0" y="228"/>
                </a:lnTo>
              </a:path>
            </a:pathLst>
          </a:custGeom>
          <a:ln w="2781">
            <a:solidFill>
              <a:srgbClr val="211F20"/>
            </a:solidFill>
          </a:ln>
        </p:spPr>
        <p:txBody>
          <a:bodyPr wrap="square" lIns="0" tIns="0" rIns="0" bIns="0" rtlCol="0">
            <a:noAutofit/>
          </a:bodyPr>
          <a:lstStyle/>
          <a:p>
            <a:endParaRPr/>
          </a:p>
        </p:txBody>
      </p:sp>
      <p:sp>
        <p:nvSpPr>
          <p:cNvPr id="338" name="object 338"/>
          <p:cNvSpPr/>
          <p:nvPr/>
        </p:nvSpPr>
        <p:spPr>
          <a:xfrm>
            <a:off x="4458500" y="3060492"/>
            <a:ext cx="0" cy="49390"/>
          </a:xfrm>
          <a:custGeom>
            <a:avLst/>
            <a:gdLst/>
            <a:ahLst/>
            <a:cxnLst/>
            <a:rect l="l" t="t" r="r" b="b"/>
            <a:pathLst>
              <a:path h="49390">
                <a:moveTo>
                  <a:pt x="0" y="0"/>
                </a:moveTo>
                <a:lnTo>
                  <a:pt x="0" y="49390"/>
                </a:lnTo>
                <a:lnTo>
                  <a:pt x="0" y="48488"/>
                </a:lnTo>
              </a:path>
            </a:pathLst>
          </a:custGeom>
          <a:ln w="2781">
            <a:solidFill>
              <a:srgbClr val="211F20"/>
            </a:solidFill>
          </a:ln>
        </p:spPr>
        <p:txBody>
          <a:bodyPr wrap="square" lIns="0" tIns="0" rIns="0" bIns="0" rtlCol="0">
            <a:noAutofit/>
          </a:bodyPr>
          <a:lstStyle/>
          <a:p>
            <a:endParaRPr/>
          </a:p>
        </p:txBody>
      </p:sp>
      <p:sp>
        <p:nvSpPr>
          <p:cNvPr id="339" name="object 339"/>
          <p:cNvSpPr/>
          <p:nvPr/>
        </p:nvSpPr>
        <p:spPr>
          <a:xfrm>
            <a:off x="4458500" y="2994130"/>
            <a:ext cx="0" cy="66586"/>
          </a:xfrm>
          <a:custGeom>
            <a:avLst/>
            <a:gdLst/>
            <a:ahLst/>
            <a:cxnLst/>
            <a:rect l="l" t="t" r="r" b="b"/>
            <a:pathLst>
              <a:path h="66586">
                <a:moveTo>
                  <a:pt x="0" y="66586"/>
                </a:moveTo>
                <a:lnTo>
                  <a:pt x="0" y="0"/>
                </a:lnTo>
              </a:path>
            </a:pathLst>
          </a:custGeom>
          <a:ln w="2781">
            <a:solidFill>
              <a:srgbClr val="211F20"/>
            </a:solidFill>
          </a:ln>
        </p:spPr>
        <p:txBody>
          <a:bodyPr wrap="square" lIns="0" tIns="0" rIns="0" bIns="0" rtlCol="0">
            <a:noAutofit/>
          </a:bodyPr>
          <a:lstStyle/>
          <a:p>
            <a:endParaRPr/>
          </a:p>
        </p:txBody>
      </p:sp>
      <p:sp>
        <p:nvSpPr>
          <p:cNvPr id="340" name="object 340"/>
          <p:cNvSpPr/>
          <p:nvPr/>
        </p:nvSpPr>
        <p:spPr>
          <a:xfrm>
            <a:off x="4458500" y="3009319"/>
            <a:ext cx="0" cy="444"/>
          </a:xfrm>
          <a:custGeom>
            <a:avLst/>
            <a:gdLst/>
            <a:ahLst/>
            <a:cxnLst/>
            <a:rect l="l" t="t" r="r" b="b"/>
            <a:pathLst>
              <a:path h="444">
                <a:moveTo>
                  <a:pt x="0" y="0"/>
                </a:moveTo>
                <a:lnTo>
                  <a:pt x="0" y="444"/>
                </a:lnTo>
              </a:path>
            </a:pathLst>
          </a:custGeom>
          <a:ln w="2781">
            <a:solidFill>
              <a:srgbClr val="211F20"/>
            </a:solidFill>
          </a:ln>
        </p:spPr>
        <p:txBody>
          <a:bodyPr wrap="square" lIns="0" tIns="0" rIns="0" bIns="0" rtlCol="0">
            <a:noAutofit/>
          </a:bodyPr>
          <a:lstStyle/>
          <a:p>
            <a:endParaRPr/>
          </a:p>
        </p:txBody>
      </p:sp>
      <p:sp>
        <p:nvSpPr>
          <p:cNvPr id="341" name="object 341"/>
          <p:cNvSpPr/>
          <p:nvPr/>
        </p:nvSpPr>
        <p:spPr>
          <a:xfrm>
            <a:off x="4458500" y="2911883"/>
            <a:ext cx="0" cy="63461"/>
          </a:xfrm>
          <a:custGeom>
            <a:avLst/>
            <a:gdLst/>
            <a:ahLst/>
            <a:cxnLst/>
            <a:rect l="l" t="t" r="r" b="b"/>
            <a:pathLst>
              <a:path h="63461">
                <a:moveTo>
                  <a:pt x="0" y="0"/>
                </a:moveTo>
                <a:lnTo>
                  <a:pt x="0" y="63461"/>
                </a:lnTo>
              </a:path>
            </a:pathLst>
          </a:custGeom>
          <a:ln w="2781">
            <a:solidFill>
              <a:srgbClr val="211F20"/>
            </a:solidFill>
          </a:ln>
        </p:spPr>
        <p:txBody>
          <a:bodyPr wrap="square" lIns="0" tIns="0" rIns="0" bIns="0" rtlCol="0">
            <a:noAutofit/>
          </a:bodyPr>
          <a:lstStyle/>
          <a:p>
            <a:endParaRPr/>
          </a:p>
        </p:txBody>
      </p:sp>
      <p:sp>
        <p:nvSpPr>
          <p:cNvPr id="342" name="object 342"/>
          <p:cNvSpPr/>
          <p:nvPr/>
        </p:nvSpPr>
        <p:spPr>
          <a:xfrm>
            <a:off x="4458500" y="2900935"/>
            <a:ext cx="0" cy="4025"/>
          </a:xfrm>
          <a:custGeom>
            <a:avLst/>
            <a:gdLst/>
            <a:ahLst/>
            <a:cxnLst/>
            <a:rect l="l" t="t" r="r" b="b"/>
            <a:pathLst>
              <a:path h="4025">
                <a:moveTo>
                  <a:pt x="0" y="444"/>
                </a:moveTo>
                <a:lnTo>
                  <a:pt x="0" y="0"/>
                </a:lnTo>
                <a:lnTo>
                  <a:pt x="0" y="4025"/>
                </a:lnTo>
              </a:path>
            </a:pathLst>
          </a:custGeom>
          <a:ln w="2781">
            <a:solidFill>
              <a:srgbClr val="211F20"/>
            </a:solidFill>
          </a:ln>
        </p:spPr>
        <p:txBody>
          <a:bodyPr wrap="square" lIns="0" tIns="0" rIns="0" bIns="0" rtlCol="0">
            <a:noAutofit/>
          </a:bodyPr>
          <a:lstStyle/>
          <a:p>
            <a:endParaRPr/>
          </a:p>
        </p:txBody>
      </p:sp>
      <p:sp>
        <p:nvSpPr>
          <p:cNvPr id="343" name="object 343"/>
          <p:cNvSpPr/>
          <p:nvPr/>
        </p:nvSpPr>
        <p:spPr>
          <a:xfrm>
            <a:off x="4458500" y="2834115"/>
            <a:ext cx="0" cy="66827"/>
          </a:xfrm>
          <a:custGeom>
            <a:avLst/>
            <a:gdLst/>
            <a:ahLst/>
            <a:cxnLst/>
            <a:rect l="l" t="t" r="r" b="b"/>
            <a:pathLst>
              <a:path h="66827">
                <a:moveTo>
                  <a:pt x="0" y="0"/>
                </a:moveTo>
                <a:lnTo>
                  <a:pt x="0" y="66827"/>
                </a:lnTo>
                <a:lnTo>
                  <a:pt x="0" y="66370"/>
                </a:lnTo>
              </a:path>
            </a:pathLst>
          </a:custGeom>
          <a:ln w="2781">
            <a:solidFill>
              <a:srgbClr val="211F20"/>
            </a:solidFill>
          </a:ln>
        </p:spPr>
        <p:txBody>
          <a:bodyPr wrap="square" lIns="0" tIns="0" rIns="0" bIns="0" rtlCol="0">
            <a:noAutofit/>
          </a:bodyPr>
          <a:lstStyle/>
          <a:p>
            <a:endParaRPr/>
          </a:p>
        </p:txBody>
      </p:sp>
      <p:sp>
        <p:nvSpPr>
          <p:cNvPr id="344" name="object 344"/>
          <p:cNvSpPr/>
          <p:nvPr/>
        </p:nvSpPr>
        <p:spPr>
          <a:xfrm>
            <a:off x="4458500" y="2844620"/>
            <a:ext cx="0" cy="673"/>
          </a:xfrm>
          <a:custGeom>
            <a:avLst/>
            <a:gdLst/>
            <a:ahLst/>
            <a:cxnLst/>
            <a:rect l="l" t="t" r="r" b="b"/>
            <a:pathLst>
              <a:path h="673">
                <a:moveTo>
                  <a:pt x="0" y="0"/>
                </a:moveTo>
                <a:lnTo>
                  <a:pt x="0" y="673"/>
                </a:lnTo>
              </a:path>
            </a:pathLst>
          </a:custGeom>
          <a:ln w="2781">
            <a:solidFill>
              <a:srgbClr val="211F20"/>
            </a:solidFill>
          </a:ln>
        </p:spPr>
        <p:txBody>
          <a:bodyPr wrap="square" lIns="0" tIns="0" rIns="0" bIns="0" rtlCol="0">
            <a:noAutofit/>
          </a:bodyPr>
          <a:lstStyle/>
          <a:p>
            <a:endParaRPr/>
          </a:p>
        </p:txBody>
      </p:sp>
      <p:sp>
        <p:nvSpPr>
          <p:cNvPr id="345" name="object 345"/>
          <p:cNvSpPr/>
          <p:nvPr/>
        </p:nvSpPr>
        <p:spPr>
          <a:xfrm>
            <a:off x="4458500" y="2786292"/>
            <a:ext cx="0" cy="1117"/>
          </a:xfrm>
          <a:custGeom>
            <a:avLst/>
            <a:gdLst/>
            <a:ahLst/>
            <a:cxnLst/>
            <a:rect l="l" t="t" r="r" b="b"/>
            <a:pathLst>
              <a:path h="1117">
                <a:moveTo>
                  <a:pt x="0" y="1117"/>
                </a:moveTo>
                <a:lnTo>
                  <a:pt x="0" y="0"/>
                </a:lnTo>
              </a:path>
            </a:pathLst>
          </a:custGeom>
          <a:ln w="2781">
            <a:solidFill>
              <a:srgbClr val="211F20"/>
            </a:solidFill>
          </a:ln>
        </p:spPr>
        <p:txBody>
          <a:bodyPr wrap="square" lIns="0" tIns="0" rIns="0" bIns="0" rtlCol="0">
            <a:noAutofit/>
          </a:bodyPr>
          <a:lstStyle/>
          <a:p>
            <a:endParaRPr/>
          </a:p>
        </p:txBody>
      </p:sp>
      <p:sp>
        <p:nvSpPr>
          <p:cNvPr id="346" name="object 346"/>
          <p:cNvSpPr/>
          <p:nvPr/>
        </p:nvSpPr>
        <p:spPr>
          <a:xfrm>
            <a:off x="4458500" y="2736684"/>
            <a:ext cx="132067" cy="6477"/>
          </a:xfrm>
          <a:custGeom>
            <a:avLst/>
            <a:gdLst/>
            <a:ahLst/>
            <a:cxnLst/>
            <a:rect l="l" t="t" r="r" b="b"/>
            <a:pathLst>
              <a:path w="132067" h="6476">
                <a:moveTo>
                  <a:pt x="0" y="6476"/>
                </a:moveTo>
                <a:lnTo>
                  <a:pt x="120675" y="6261"/>
                </a:lnTo>
                <a:lnTo>
                  <a:pt x="125145" y="5587"/>
                </a:lnTo>
                <a:lnTo>
                  <a:pt x="129159" y="3352"/>
                </a:lnTo>
                <a:lnTo>
                  <a:pt x="131394" y="660"/>
                </a:lnTo>
                <a:lnTo>
                  <a:pt x="132067" y="0"/>
                </a:lnTo>
              </a:path>
            </a:pathLst>
          </a:custGeom>
          <a:ln w="2781">
            <a:solidFill>
              <a:srgbClr val="211F20"/>
            </a:solidFill>
          </a:ln>
        </p:spPr>
        <p:txBody>
          <a:bodyPr wrap="square" lIns="0" tIns="0" rIns="0" bIns="0" rtlCol="0">
            <a:noAutofit/>
          </a:bodyPr>
          <a:lstStyle/>
          <a:p>
            <a:endParaRPr/>
          </a:p>
        </p:txBody>
      </p:sp>
      <p:sp>
        <p:nvSpPr>
          <p:cNvPr id="347" name="object 347"/>
          <p:cNvSpPr/>
          <p:nvPr/>
        </p:nvSpPr>
        <p:spPr>
          <a:xfrm>
            <a:off x="4458495" y="2580026"/>
            <a:ext cx="134086" cy="134531"/>
          </a:xfrm>
          <a:custGeom>
            <a:avLst/>
            <a:gdLst/>
            <a:ahLst/>
            <a:cxnLst/>
            <a:rect l="l" t="t" r="r" b="b"/>
            <a:pathLst>
              <a:path w="134086" h="134531">
                <a:moveTo>
                  <a:pt x="134086" y="134531"/>
                </a:moveTo>
                <a:lnTo>
                  <a:pt x="134086" y="14084"/>
                </a:lnTo>
                <a:lnTo>
                  <a:pt x="133413" y="9613"/>
                </a:lnTo>
                <a:lnTo>
                  <a:pt x="131178" y="5600"/>
                </a:lnTo>
                <a:lnTo>
                  <a:pt x="127825" y="2692"/>
                </a:lnTo>
                <a:lnTo>
                  <a:pt x="123583" y="901"/>
                </a:lnTo>
                <a:lnTo>
                  <a:pt x="120675" y="673"/>
                </a:lnTo>
                <a:lnTo>
                  <a:pt x="0" y="673"/>
                </a:lnTo>
                <a:lnTo>
                  <a:pt x="0" y="0"/>
                </a:lnTo>
              </a:path>
            </a:pathLst>
          </a:custGeom>
          <a:ln w="2781">
            <a:solidFill>
              <a:srgbClr val="211F20"/>
            </a:solidFill>
          </a:ln>
        </p:spPr>
        <p:txBody>
          <a:bodyPr wrap="square" lIns="0" tIns="0" rIns="0" bIns="0" rtlCol="0">
            <a:noAutofit/>
          </a:bodyPr>
          <a:lstStyle/>
          <a:p>
            <a:endParaRPr/>
          </a:p>
        </p:txBody>
      </p:sp>
      <p:sp>
        <p:nvSpPr>
          <p:cNvPr id="348" name="object 348"/>
          <p:cNvSpPr/>
          <p:nvPr/>
        </p:nvSpPr>
        <p:spPr>
          <a:xfrm>
            <a:off x="4458500" y="2478351"/>
            <a:ext cx="0" cy="889"/>
          </a:xfrm>
          <a:custGeom>
            <a:avLst/>
            <a:gdLst/>
            <a:ahLst/>
            <a:cxnLst/>
            <a:rect l="l" t="t" r="r" b="b"/>
            <a:pathLst>
              <a:path h="888">
                <a:moveTo>
                  <a:pt x="0" y="0"/>
                </a:moveTo>
                <a:lnTo>
                  <a:pt x="0" y="889"/>
                </a:lnTo>
              </a:path>
            </a:pathLst>
          </a:custGeom>
          <a:ln w="2781">
            <a:solidFill>
              <a:srgbClr val="211F20"/>
            </a:solidFill>
          </a:ln>
        </p:spPr>
        <p:txBody>
          <a:bodyPr wrap="square" lIns="0" tIns="0" rIns="0" bIns="0" rtlCol="0">
            <a:noAutofit/>
          </a:bodyPr>
          <a:lstStyle/>
          <a:p>
            <a:endParaRPr/>
          </a:p>
        </p:txBody>
      </p:sp>
      <p:sp>
        <p:nvSpPr>
          <p:cNvPr id="349" name="object 349"/>
          <p:cNvSpPr/>
          <p:nvPr/>
        </p:nvSpPr>
        <p:spPr>
          <a:xfrm>
            <a:off x="4458500" y="2422258"/>
            <a:ext cx="0" cy="444"/>
          </a:xfrm>
          <a:custGeom>
            <a:avLst/>
            <a:gdLst/>
            <a:ahLst/>
            <a:cxnLst/>
            <a:rect l="l" t="t" r="r" b="b"/>
            <a:pathLst>
              <a:path h="444">
                <a:moveTo>
                  <a:pt x="0" y="0"/>
                </a:moveTo>
                <a:lnTo>
                  <a:pt x="0" y="444"/>
                </a:lnTo>
              </a:path>
            </a:pathLst>
          </a:custGeom>
          <a:ln w="2781">
            <a:solidFill>
              <a:srgbClr val="211F20"/>
            </a:solidFill>
          </a:ln>
        </p:spPr>
        <p:txBody>
          <a:bodyPr wrap="square" lIns="0" tIns="0" rIns="0" bIns="0" rtlCol="0">
            <a:noAutofit/>
          </a:bodyPr>
          <a:lstStyle/>
          <a:p>
            <a:endParaRPr/>
          </a:p>
        </p:txBody>
      </p:sp>
      <p:sp>
        <p:nvSpPr>
          <p:cNvPr id="350" name="object 350"/>
          <p:cNvSpPr/>
          <p:nvPr/>
        </p:nvSpPr>
        <p:spPr>
          <a:xfrm>
            <a:off x="4458500" y="2213763"/>
            <a:ext cx="0" cy="215"/>
          </a:xfrm>
          <a:custGeom>
            <a:avLst/>
            <a:gdLst/>
            <a:ahLst/>
            <a:cxnLst/>
            <a:rect l="l" t="t" r="r" b="b"/>
            <a:pathLst>
              <a:path h="215">
                <a:moveTo>
                  <a:pt x="0" y="0"/>
                </a:moveTo>
                <a:lnTo>
                  <a:pt x="0" y="215"/>
                </a:lnTo>
              </a:path>
            </a:pathLst>
          </a:custGeom>
          <a:ln w="2781">
            <a:solidFill>
              <a:srgbClr val="211F20"/>
            </a:solidFill>
          </a:ln>
        </p:spPr>
        <p:txBody>
          <a:bodyPr wrap="square" lIns="0" tIns="0" rIns="0" bIns="0" rtlCol="0">
            <a:noAutofit/>
          </a:bodyPr>
          <a:lstStyle/>
          <a:p>
            <a:endParaRPr/>
          </a:p>
        </p:txBody>
      </p:sp>
      <p:sp>
        <p:nvSpPr>
          <p:cNvPr id="351" name="object 351"/>
          <p:cNvSpPr/>
          <p:nvPr/>
        </p:nvSpPr>
        <p:spPr>
          <a:xfrm>
            <a:off x="4458500" y="2083473"/>
            <a:ext cx="0" cy="901"/>
          </a:xfrm>
          <a:custGeom>
            <a:avLst/>
            <a:gdLst/>
            <a:ahLst/>
            <a:cxnLst/>
            <a:rect l="l" t="t" r="r" b="b"/>
            <a:pathLst>
              <a:path h="901">
                <a:moveTo>
                  <a:pt x="0" y="901"/>
                </a:moveTo>
                <a:lnTo>
                  <a:pt x="0" y="0"/>
                </a:lnTo>
                <a:lnTo>
                  <a:pt x="0" y="228"/>
                </a:lnTo>
              </a:path>
            </a:pathLst>
          </a:custGeom>
          <a:ln w="2781">
            <a:solidFill>
              <a:srgbClr val="211F20"/>
            </a:solidFill>
          </a:ln>
        </p:spPr>
        <p:txBody>
          <a:bodyPr wrap="square" lIns="0" tIns="0" rIns="0" bIns="0" rtlCol="0">
            <a:noAutofit/>
          </a:bodyPr>
          <a:lstStyle/>
          <a:p>
            <a:endParaRPr/>
          </a:p>
        </p:txBody>
      </p:sp>
      <p:sp>
        <p:nvSpPr>
          <p:cNvPr id="352" name="object 352"/>
          <p:cNvSpPr/>
          <p:nvPr/>
        </p:nvSpPr>
        <p:spPr>
          <a:xfrm>
            <a:off x="4591912" y="2589864"/>
            <a:ext cx="215" cy="1562"/>
          </a:xfrm>
          <a:custGeom>
            <a:avLst/>
            <a:gdLst/>
            <a:ahLst/>
            <a:cxnLst/>
            <a:rect l="l" t="t" r="r" b="b"/>
            <a:pathLst>
              <a:path w="215" h="1562">
                <a:moveTo>
                  <a:pt x="0" y="0"/>
                </a:moveTo>
                <a:lnTo>
                  <a:pt x="215" y="1562"/>
                </a:lnTo>
              </a:path>
            </a:pathLst>
          </a:custGeom>
          <a:ln w="2781">
            <a:solidFill>
              <a:srgbClr val="211F20"/>
            </a:solidFill>
          </a:ln>
        </p:spPr>
        <p:txBody>
          <a:bodyPr wrap="square" lIns="0" tIns="0" rIns="0" bIns="0" rtlCol="0">
            <a:noAutofit/>
          </a:bodyPr>
          <a:lstStyle/>
          <a:p>
            <a:endParaRPr/>
          </a:p>
        </p:txBody>
      </p:sp>
      <p:sp>
        <p:nvSpPr>
          <p:cNvPr id="353" name="object 353"/>
          <p:cNvSpPr/>
          <p:nvPr/>
        </p:nvSpPr>
        <p:spPr>
          <a:xfrm>
            <a:off x="5302538" y="2588303"/>
            <a:ext cx="496341" cy="147040"/>
          </a:xfrm>
          <a:custGeom>
            <a:avLst/>
            <a:gdLst/>
            <a:ahLst/>
            <a:cxnLst/>
            <a:rect l="l" t="t" r="r" b="b"/>
            <a:pathLst>
              <a:path w="496341" h="147040">
                <a:moveTo>
                  <a:pt x="6045" y="147040"/>
                </a:moveTo>
                <a:lnTo>
                  <a:pt x="23384" y="146923"/>
                </a:lnTo>
                <a:lnTo>
                  <a:pt x="37767" y="146822"/>
                </a:lnTo>
                <a:lnTo>
                  <a:pt x="49898" y="146729"/>
                </a:lnTo>
                <a:lnTo>
                  <a:pt x="60477" y="146636"/>
                </a:lnTo>
                <a:lnTo>
                  <a:pt x="70207" y="146533"/>
                </a:lnTo>
                <a:lnTo>
                  <a:pt x="79790" y="146414"/>
                </a:lnTo>
                <a:lnTo>
                  <a:pt x="89929" y="146268"/>
                </a:lnTo>
                <a:lnTo>
                  <a:pt x="101324" y="146089"/>
                </a:lnTo>
                <a:lnTo>
                  <a:pt x="114679" y="145868"/>
                </a:lnTo>
                <a:lnTo>
                  <a:pt x="130695" y="145596"/>
                </a:lnTo>
                <a:lnTo>
                  <a:pt x="138341" y="145465"/>
                </a:lnTo>
                <a:lnTo>
                  <a:pt x="155674" y="145222"/>
                </a:lnTo>
                <a:lnTo>
                  <a:pt x="170004" y="145006"/>
                </a:lnTo>
                <a:lnTo>
                  <a:pt x="182061" y="144805"/>
                </a:lnTo>
                <a:lnTo>
                  <a:pt x="192571" y="144609"/>
                </a:lnTo>
                <a:lnTo>
                  <a:pt x="202265" y="144406"/>
                </a:lnTo>
                <a:lnTo>
                  <a:pt x="211871" y="144185"/>
                </a:lnTo>
                <a:lnTo>
                  <a:pt x="222117" y="143934"/>
                </a:lnTo>
                <a:lnTo>
                  <a:pt x="233732" y="143642"/>
                </a:lnTo>
                <a:lnTo>
                  <a:pt x="247445" y="143297"/>
                </a:lnTo>
                <a:lnTo>
                  <a:pt x="263984" y="142888"/>
                </a:lnTo>
                <a:lnTo>
                  <a:pt x="268173" y="142786"/>
                </a:lnTo>
                <a:lnTo>
                  <a:pt x="284959" y="142317"/>
                </a:lnTo>
                <a:lnTo>
                  <a:pt x="298088" y="141928"/>
                </a:lnTo>
                <a:lnTo>
                  <a:pt x="308839" y="141587"/>
                </a:lnTo>
                <a:lnTo>
                  <a:pt x="318494" y="141262"/>
                </a:lnTo>
                <a:lnTo>
                  <a:pt x="328333" y="140920"/>
                </a:lnTo>
                <a:lnTo>
                  <a:pt x="339637" y="140531"/>
                </a:lnTo>
                <a:lnTo>
                  <a:pt x="353688" y="140061"/>
                </a:lnTo>
                <a:lnTo>
                  <a:pt x="366052" y="139661"/>
                </a:lnTo>
                <a:lnTo>
                  <a:pt x="371195" y="139445"/>
                </a:lnTo>
                <a:lnTo>
                  <a:pt x="376110" y="138988"/>
                </a:lnTo>
                <a:lnTo>
                  <a:pt x="388188" y="138099"/>
                </a:lnTo>
                <a:lnTo>
                  <a:pt x="388188" y="138315"/>
                </a:lnTo>
                <a:lnTo>
                  <a:pt x="400024" y="136537"/>
                </a:lnTo>
                <a:lnTo>
                  <a:pt x="411416" y="134975"/>
                </a:lnTo>
                <a:lnTo>
                  <a:pt x="422592" y="132511"/>
                </a:lnTo>
                <a:lnTo>
                  <a:pt x="431977" y="130276"/>
                </a:lnTo>
                <a:lnTo>
                  <a:pt x="432206" y="130276"/>
                </a:lnTo>
                <a:lnTo>
                  <a:pt x="441134" y="127152"/>
                </a:lnTo>
                <a:lnTo>
                  <a:pt x="449402" y="124244"/>
                </a:lnTo>
                <a:lnTo>
                  <a:pt x="449402" y="123799"/>
                </a:lnTo>
                <a:lnTo>
                  <a:pt x="457453" y="120446"/>
                </a:lnTo>
                <a:lnTo>
                  <a:pt x="459231" y="119773"/>
                </a:lnTo>
                <a:lnTo>
                  <a:pt x="460806" y="118884"/>
                </a:lnTo>
                <a:lnTo>
                  <a:pt x="466394" y="115531"/>
                </a:lnTo>
                <a:lnTo>
                  <a:pt x="466839" y="115747"/>
                </a:lnTo>
                <a:lnTo>
                  <a:pt x="472211" y="111950"/>
                </a:lnTo>
                <a:lnTo>
                  <a:pt x="476897" y="108597"/>
                </a:lnTo>
                <a:lnTo>
                  <a:pt x="476897" y="108381"/>
                </a:lnTo>
                <a:lnTo>
                  <a:pt x="481368" y="104355"/>
                </a:lnTo>
                <a:lnTo>
                  <a:pt x="484263" y="101904"/>
                </a:lnTo>
                <a:lnTo>
                  <a:pt x="484263" y="101676"/>
                </a:lnTo>
                <a:lnTo>
                  <a:pt x="486727" y="98767"/>
                </a:lnTo>
                <a:lnTo>
                  <a:pt x="489407" y="95186"/>
                </a:lnTo>
                <a:lnTo>
                  <a:pt x="489191" y="95186"/>
                </a:lnTo>
                <a:lnTo>
                  <a:pt x="491642" y="91389"/>
                </a:lnTo>
                <a:lnTo>
                  <a:pt x="492315" y="90284"/>
                </a:lnTo>
                <a:lnTo>
                  <a:pt x="492315" y="90055"/>
                </a:lnTo>
                <a:lnTo>
                  <a:pt x="492759" y="88938"/>
                </a:lnTo>
                <a:lnTo>
                  <a:pt x="494093" y="85356"/>
                </a:lnTo>
                <a:lnTo>
                  <a:pt x="494322" y="85356"/>
                </a:lnTo>
                <a:lnTo>
                  <a:pt x="495223" y="81787"/>
                </a:lnTo>
                <a:lnTo>
                  <a:pt x="495884" y="79997"/>
                </a:lnTo>
                <a:lnTo>
                  <a:pt x="496112" y="78206"/>
                </a:lnTo>
                <a:lnTo>
                  <a:pt x="496341" y="74625"/>
                </a:lnTo>
                <a:lnTo>
                  <a:pt x="496341" y="71285"/>
                </a:lnTo>
                <a:lnTo>
                  <a:pt x="496341" y="69494"/>
                </a:lnTo>
                <a:lnTo>
                  <a:pt x="496112" y="69265"/>
                </a:lnTo>
                <a:lnTo>
                  <a:pt x="495884" y="67703"/>
                </a:lnTo>
                <a:lnTo>
                  <a:pt x="494995" y="64134"/>
                </a:lnTo>
                <a:lnTo>
                  <a:pt x="495223" y="64134"/>
                </a:lnTo>
                <a:lnTo>
                  <a:pt x="493877" y="60782"/>
                </a:lnTo>
                <a:lnTo>
                  <a:pt x="492544" y="57200"/>
                </a:lnTo>
                <a:lnTo>
                  <a:pt x="490524" y="53847"/>
                </a:lnTo>
                <a:lnTo>
                  <a:pt x="488518" y="50495"/>
                </a:lnTo>
                <a:lnTo>
                  <a:pt x="488302" y="50495"/>
                </a:lnTo>
                <a:lnTo>
                  <a:pt x="485609" y="47142"/>
                </a:lnTo>
                <a:lnTo>
                  <a:pt x="484263" y="45364"/>
                </a:lnTo>
                <a:lnTo>
                  <a:pt x="484047" y="45364"/>
                </a:lnTo>
                <a:lnTo>
                  <a:pt x="482485" y="43573"/>
                </a:lnTo>
                <a:lnTo>
                  <a:pt x="478675" y="40220"/>
                </a:lnTo>
                <a:lnTo>
                  <a:pt x="478675" y="39992"/>
                </a:lnTo>
                <a:lnTo>
                  <a:pt x="474433" y="36868"/>
                </a:lnTo>
                <a:lnTo>
                  <a:pt x="470192" y="33743"/>
                </a:lnTo>
                <a:lnTo>
                  <a:pt x="470192" y="33515"/>
                </a:lnTo>
                <a:lnTo>
                  <a:pt x="465493" y="30835"/>
                </a:lnTo>
                <a:lnTo>
                  <a:pt x="459689" y="27711"/>
                </a:lnTo>
                <a:lnTo>
                  <a:pt x="459689" y="27482"/>
                </a:lnTo>
                <a:lnTo>
                  <a:pt x="453644" y="24803"/>
                </a:lnTo>
                <a:lnTo>
                  <a:pt x="447395" y="22123"/>
                </a:lnTo>
                <a:lnTo>
                  <a:pt x="447179" y="22123"/>
                </a:lnTo>
                <a:lnTo>
                  <a:pt x="440689" y="19888"/>
                </a:lnTo>
                <a:lnTo>
                  <a:pt x="433311" y="17424"/>
                </a:lnTo>
                <a:lnTo>
                  <a:pt x="433311" y="17195"/>
                </a:lnTo>
                <a:lnTo>
                  <a:pt x="425945" y="15417"/>
                </a:lnTo>
                <a:lnTo>
                  <a:pt x="416559" y="13182"/>
                </a:lnTo>
                <a:lnTo>
                  <a:pt x="406958" y="11391"/>
                </a:lnTo>
                <a:lnTo>
                  <a:pt x="397116" y="9829"/>
                </a:lnTo>
                <a:lnTo>
                  <a:pt x="387057" y="8928"/>
                </a:lnTo>
                <a:lnTo>
                  <a:pt x="376555" y="7823"/>
                </a:lnTo>
                <a:lnTo>
                  <a:pt x="366052" y="7594"/>
                </a:lnTo>
                <a:lnTo>
                  <a:pt x="349504" y="6920"/>
                </a:lnTo>
                <a:lnTo>
                  <a:pt x="336875" y="6418"/>
                </a:lnTo>
                <a:lnTo>
                  <a:pt x="326566" y="6035"/>
                </a:lnTo>
                <a:lnTo>
                  <a:pt x="316978" y="5719"/>
                </a:lnTo>
                <a:lnTo>
                  <a:pt x="306512" y="5416"/>
                </a:lnTo>
                <a:lnTo>
                  <a:pt x="293569" y="5073"/>
                </a:lnTo>
                <a:lnTo>
                  <a:pt x="278447" y="4686"/>
                </a:lnTo>
                <a:lnTo>
                  <a:pt x="261816" y="4191"/>
                </a:lnTo>
                <a:lnTo>
                  <a:pt x="249077" y="3819"/>
                </a:lnTo>
                <a:lnTo>
                  <a:pt x="238687" y="3533"/>
                </a:lnTo>
                <a:lnTo>
                  <a:pt x="229101" y="3292"/>
                </a:lnTo>
                <a:lnTo>
                  <a:pt x="218773" y="3059"/>
                </a:lnTo>
                <a:lnTo>
                  <a:pt x="206159" y="2794"/>
                </a:lnTo>
                <a:lnTo>
                  <a:pt x="189713" y="2459"/>
                </a:lnTo>
                <a:lnTo>
                  <a:pt x="189293" y="2451"/>
                </a:lnTo>
                <a:lnTo>
                  <a:pt x="174365" y="2057"/>
                </a:lnTo>
                <a:lnTo>
                  <a:pt x="164153" y="1835"/>
                </a:lnTo>
                <a:lnTo>
                  <a:pt x="153620" y="1693"/>
                </a:lnTo>
                <a:lnTo>
                  <a:pt x="139903" y="1562"/>
                </a:lnTo>
                <a:lnTo>
                  <a:pt x="123406" y="1306"/>
                </a:lnTo>
                <a:lnTo>
                  <a:pt x="110835" y="1116"/>
                </a:lnTo>
                <a:lnTo>
                  <a:pt x="100564" y="969"/>
                </a:lnTo>
                <a:lnTo>
                  <a:pt x="90966" y="846"/>
                </a:lnTo>
                <a:lnTo>
                  <a:pt x="80416" y="724"/>
                </a:lnTo>
                <a:lnTo>
                  <a:pt x="67287" y="582"/>
                </a:lnTo>
                <a:lnTo>
                  <a:pt x="52971" y="431"/>
                </a:lnTo>
                <a:lnTo>
                  <a:pt x="37818" y="307"/>
                </a:lnTo>
                <a:lnTo>
                  <a:pt x="27382" y="222"/>
                </a:lnTo>
                <a:lnTo>
                  <a:pt x="17283" y="140"/>
                </a:lnTo>
                <a:lnTo>
                  <a:pt x="3142" y="25"/>
                </a:lnTo>
                <a:lnTo>
                  <a:pt x="0" y="0"/>
                </a:lnTo>
              </a:path>
            </a:pathLst>
          </a:custGeom>
          <a:ln w="2781">
            <a:solidFill>
              <a:srgbClr val="211F20"/>
            </a:solidFill>
          </a:ln>
        </p:spPr>
        <p:txBody>
          <a:bodyPr wrap="square" lIns="0" tIns="0" rIns="0" bIns="0" rtlCol="0">
            <a:noAutofit/>
          </a:bodyPr>
          <a:lstStyle/>
          <a:p>
            <a:endParaRPr/>
          </a:p>
        </p:txBody>
      </p:sp>
      <p:sp>
        <p:nvSpPr>
          <p:cNvPr id="354" name="object 354"/>
          <p:cNvSpPr/>
          <p:nvPr/>
        </p:nvSpPr>
        <p:spPr>
          <a:xfrm>
            <a:off x="5666800" y="2721033"/>
            <a:ext cx="1790" cy="6934"/>
          </a:xfrm>
          <a:custGeom>
            <a:avLst/>
            <a:gdLst/>
            <a:ahLst/>
            <a:cxnLst/>
            <a:rect l="l" t="t" r="r" b="b"/>
            <a:pathLst>
              <a:path w="1790" h="6934">
                <a:moveTo>
                  <a:pt x="1790" y="6934"/>
                </a:moveTo>
                <a:lnTo>
                  <a:pt x="1574" y="4927"/>
                </a:lnTo>
                <a:lnTo>
                  <a:pt x="1574" y="4699"/>
                </a:lnTo>
                <a:lnTo>
                  <a:pt x="1346" y="2908"/>
                </a:lnTo>
                <a:lnTo>
                  <a:pt x="1117" y="2019"/>
                </a:lnTo>
                <a:lnTo>
                  <a:pt x="673" y="1130"/>
                </a:lnTo>
                <a:lnTo>
                  <a:pt x="444" y="673"/>
                </a:lnTo>
                <a:lnTo>
                  <a:pt x="0" y="0"/>
                </a:lnTo>
              </a:path>
            </a:pathLst>
          </a:custGeom>
          <a:ln w="2781">
            <a:solidFill>
              <a:srgbClr val="211F20"/>
            </a:solidFill>
          </a:ln>
        </p:spPr>
        <p:txBody>
          <a:bodyPr wrap="square" lIns="0" tIns="0" rIns="0" bIns="0" rtlCol="0">
            <a:noAutofit/>
          </a:bodyPr>
          <a:lstStyle/>
          <a:p>
            <a:endParaRPr/>
          </a:p>
        </p:txBody>
      </p:sp>
      <p:sp>
        <p:nvSpPr>
          <p:cNvPr id="355" name="object 355"/>
          <p:cNvSpPr/>
          <p:nvPr/>
        </p:nvSpPr>
        <p:spPr>
          <a:xfrm>
            <a:off x="5309025" y="2720592"/>
            <a:ext cx="357111" cy="7378"/>
          </a:xfrm>
          <a:custGeom>
            <a:avLst/>
            <a:gdLst/>
            <a:ahLst/>
            <a:cxnLst/>
            <a:rect l="l" t="t" r="r" b="b"/>
            <a:pathLst>
              <a:path w="357111" h="7378">
                <a:moveTo>
                  <a:pt x="357111" y="0"/>
                </a:moveTo>
                <a:lnTo>
                  <a:pt x="340577" y="592"/>
                </a:lnTo>
                <a:lnTo>
                  <a:pt x="327973" y="1039"/>
                </a:lnTo>
                <a:lnTo>
                  <a:pt x="317683" y="1395"/>
                </a:lnTo>
                <a:lnTo>
                  <a:pt x="308093" y="1714"/>
                </a:lnTo>
                <a:lnTo>
                  <a:pt x="297586" y="2050"/>
                </a:lnTo>
                <a:lnTo>
                  <a:pt x="284549" y="2456"/>
                </a:lnTo>
                <a:lnTo>
                  <a:pt x="269951" y="2908"/>
                </a:lnTo>
                <a:lnTo>
                  <a:pt x="253333" y="3410"/>
                </a:lnTo>
                <a:lnTo>
                  <a:pt x="240618" y="3785"/>
                </a:lnTo>
                <a:lnTo>
                  <a:pt x="230248" y="4074"/>
                </a:lnTo>
                <a:lnTo>
                  <a:pt x="220661" y="4316"/>
                </a:lnTo>
                <a:lnTo>
                  <a:pt x="210297" y="4549"/>
                </a:lnTo>
                <a:lnTo>
                  <a:pt x="197596" y="4813"/>
                </a:lnTo>
                <a:lnTo>
                  <a:pt x="181241" y="5143"/>
                </a:lnTo>
                <a:lnTo>
                  <a:pt x="164666" y="5470"/>
                </a:lnTo>
                <a:lnTo>
                  <a:pt x="151935" y="5713"/>
                </a:lnTo>
                <a:lnTo>
                  <a:pt x="141532" y="5895"/>
                </a:lnTo>
                <a:lnTo>
                  <a:pt x="131944" y="6038"/>
                </a:lnTo>
                <a:lnTo>
                  <a:pt x="121655" y="6165"/>
                </a:lnTo>
                <a:lnTo>
                  <a:pt x="109151" y="6298"/>
                </a:lnTo>
                <a:lnTo>
                  <a:pt x="92915" y="6459"/>
                </a:lnTo>
                <a:lnTo>
                  <a:pt x="91185" y="6477"/>
                </a:lnTo>
                <a:lnTo>
                  <a:pt x="74538" y="6721"/>
                </a:lnTo>
                <a:lnTo>
                  <a:pt x="61721" y="6902"/>
                </a:lnTo>
                <a:lnTo>
                  <a:pt x="51255" y="7033"/>
                </a:lnTo>
                <a:lnTo>
                  <a:pt x="41663" y="7131"/>
                </a:lnTo>
                <a:lnTo>
                  <a:pt x="31466" y="7208"/>
                </a:lnTo>
                <a:lnTo>
                  <a:pt x="19188" y="7280"/>
                </a:lnTo>
                <a:lnTo>
                  <a:pt x="3349" y="7361"/>
                </a:lnTo>
                <a:lnTo>
                  <a:pt x="0" y="7378"/>
                </a:lnTo>
              </a:path>
            </a:pathLst>
          </a:custGeom>
          <a:ln w="2781">
            <a:solidFill>
              <a:srgbClr val="211F20"/>
            </a:solidFill>
          </a:ln>
        </p:spPr>
        <p:txBody>
          <a:bodyPr wrap="square" lIns="0" tIns="0" rIns="0" bIns="0" rtlCol="0">
            <a:noAutofit/>
          </a:bodyPr>
          <a:lstStyle/>
          <a:p>
            <a:endParaRPr/>
          </a:p>
        </p:txBody>
      </p:sp>
      <p:sp>
        <p:nvSpPr>
          <p:cNvPr id="356" name="object 356"/>
          <p:cNvSpPr/>
          <p:nvPr/>
        </p:nvSpPr>
        <p:spPr>
          <a:xfrm>
            <a:off x="5309029" y="2602544"/>
            <a:ext cx="486498" cy="118043"/>
          </a:xfrm>
          <a:custGeom>
            <a:avLst/>
            <a:gdLst/>
            <a:ahLst/>
            <a:cxnLst/>
            <a:rect l="l" t="t" r="r" b="b"/>
            <a:pathLst>
              <a:path w="486498" h="118043">
                <a:moveTo>
                  <a:pt x="0" y="504"/>
                </a:moveTo>
                <a:lnTo>
                  <a:pt x="25487" y="408"/>
                </a:lnTo>
                <a:lnTo>
                  <a:pt x="48565" y="323"/>
                </a:lnTo>
                <a:lnTo>
                  <a:pt x="69500" y="247"/>
                </a:lnTo>
                <a:lnTo>
                  <a:pt x="88560" y="181"/>
                </a:lnTo>
                <a:lnTo>
                  <a:pt x="106013" y="126"/>
                </a:lnTo>
                <a:lnTo>
                  <a:pt x="122128" y="80"/>
                </a:lnTo>
                <a:lnTo>
                  <a:pt x="137171" y="45"/>
                </a:lnTo>
                <a:lnTo>
                  <a:pt x="151410" y="20"/>
                </a:lnTo>
                <a:lnTo>
                  <a:pt x="165114" y="5"/>
                </a:lnTo>
                <a:lnTo>
                  <a:pt x="178550" y="0"/>
                </a:lnTo>
                <a:lnTo>
                  <a:pt x="191987" y="5"/>
                </a:lnTo>
                <a:lnTo>
                  <a:pt x="205691" y="20"/>
                </a:lnTo>
                <a:lnTo>
                  <a:pt x="219931" y="45"/>
                </a:lnTo>
                <a:lnTo>
                  <a:pt x="234975" y="80"/>
                </a:lnTo>
                <a:lnTo>
                  <a:pt x="251090" y="126"/>
                </a:lnTo>
                <a:lnTo>
                  <a:pt x="268544" y="181"/>
                </a:lnTo>
                <a:lnTo>
                  <a:pt x="287606" y="247"/>
                </a:lnTo>
                <a:lnTo>
                  <a:pt x="308542" y="323"/>
                </a:lnTo>
                <a:lnTo>
                  <a:pt x="331621" y="408"/>
                </a:lnTo>
                <a:lnTo>
                  <a:pt x="357111" y="504"/>
                </a:lnTo>
                <a:lnTo>
                  <a:pt x="367385" y="504"/>
                </a:lnTo>
                <a:lnTo>
                  <a:pt x="367385" y="949"/>
                </a:lnTo>
                <a:lnTo>
                  <a:pt x="377888" y="1851"/>
                </a:lnTo>
                <a:lnTo>
                  <a:pt x="387718" y="2740"/>
                </a:lnTo>
                <a:lnTo>
                  <a:pt x="387946" y="2511"/>
                </a:lnTo>
                <a:lnTo>
                  <a:pt x="397776" y="4086"/>
                </a:lnTo>
                <a:lnTo>
                  <a:pt x="407162" y="5419"/>
                </a:lnTo>
                <a:lnTo>
                  <a:pt x="407162" y="5648"/>
                </a:lnTo>
                <a:lnTo>
                  <a:pt x="416547" y="7654"/>
                </a:lnTo>
                <a:lnTo>
                  <a:pt x="423926" y="9217"/>
                </a:lnTo>
                <a:lnTo>
                  <a:pt x="431076" y="11452"/>
                </a:lnTo>
                <a:lnTo>
                  <a:pt x="437769" y="13471"/>
                </a:lnTo>
                <a:lnTo>
                  <a:pt x="444030" y="15922"/>
                </a:lnTo>
                <a:lnTo>
                  <a:pt x="450075" y="18386"/>
                </a:lnTo>
                <a:lnTo>
                  <a:pt x="455879" y="21282"/>
                </a:lnTo>
                <a:lnTo>
                  <a:pt x="460349" y="23745"/>
                </a:lnTo>
                <a:lnTo>
                  <a:pt x="460578" y="23745"/>
                </a:lnTo>
                <a:lnTo>
                  <a:pt x="464820" y="26641"/>
                </a:lnTo>
                <a:lnTo>
                  <a:pt x="468845" y="29333"/>
                </a:lnTo>
                <a:lnTo>
                  <a:pt x="468845" y="29549"/>
                </a:lnTo>
                <a:lnTo>
                  <a:pt x="472630" y="32686"/>
                </a:lnTo>
                <a:lnTo>
                  <a:pt x="474433" y="34248"/>
                </a:lnTo>
                <a:lnTo>
                  <a:pt x="475995" y="35810"/>
                </a:lnTo>
                <a:lnTo>
                  <a:pt x="478447" y="38719"/>
                </a:lnTo>
                <a:lnTo>
                  <a:pt x="478675" y="38719"/>
                </a:lnTo>
                <a:lnTo>
                  <a:pt x="480682" y="41843"/>
                </a:lnTo>
                <a:lnTo>
                  <a:pt x="482701" y="44523"/>
                </a:lnTo>
                <a:lnTo>
                  <a:pt x="482701" y="44751"/>
                </a:lnTo>
                <a:lnTo>
                  <a:pt x="484035" y="47875"/>
                </a:lnTo>
                <a:lnTo>
                  <a:pt x="485368" y="50784"/>
                </a:lnTo>
                <a:lnTo>
                  <a:pt x="485368" y="51012"/>
                </a:lnTo>
                <a:lnTo>
                  <a:pt x="486041" y="54136"/>
                </a:lnTo>
                <a:lnTo>
                  <a:pt x="486498" y="55470"/>
                </a:lnTo>
                <a:lnTo>
                  <a:pt x="486498" y="55699"/>
                </a:lnTo>
                <a:lnTo>
                  <a:pt x="486498" y="57261"/>
                </a:lnTo>
                <a:lnTo>
                  <a:pt x="486498" y="60169"/>
                </a:lnTo>
                <a:lnTo>
                  <a:pt x="486498" y="60398"/>
                </a:lnTo>
                <a:lnTo>
                  <a:pt x="486270" y="63293"/>
                </a:lnTo>
                <a:lnTo>
                  <a:pt x="486041" y="65084"/>
                </a:lnTo>
                <a:lnTo>
                  <a:pt x="485597" y="66659"/>
                </a:lnTo>
                <a:lnTo>
                  <a:pt x="484479" y="69783"/>
                </a:lnTo>
                <a:lnTo>
                  <a:pt x="483146" y="72907"/>
                </a:lnTo>
                <a:lnTo>
                  <a:pt x="482473" y="74025"/>
                </a:lnTo>
                <a:lnTo>
                  <a:pt x="481799" y="75142"/>
                </a:lnTo>
                <a:lnTo>
                  <a:pt x="479564" y="78495"/>
                </a:lnTo>
                <a:lnTo>
                  <a:pt x="479564" y="78711"/>
                </a:lnTo>
                <a:lnTo>
                  <a:pt x="476884" y="81632"/>
                </a:lnTo>
                <a:lnTo>
                  <a:pt x="474433" y="84312"/>
                </a:lnTo>
                <a:lnTo>
                  <a:pt x="474433" y="84528"/>
                </a:lnTo>
                <a:lnTo>
                  <a:pt x="471741" y="86763"/>
                </a:lnTo>
                <a:lnTo>
                  <a:pt x="467271" y="90331"/>
                </a:lnTo>
                <a:lnTo>
                  <a:pt x="467271" y="90560"/>
                </a:lnTo>
                <a:lnTo>
                  <a:pt x="462356" y="93468"/>
                </a:lnTo>
                <a:lnTo>
                  <a:pt x="456996" y="96821"/>
                </a:lnTo>
                <a:lnTo>
                  <a:pt x="456768" y="96593"/>
                </a:lnTo>
                <a:lnTo>
                  <a:pt x="451180" y="99501"/>
                </a:lnTo>
                <a:lnTo>
                  <a:pt x="449618" y="100403"/>
                </a:lnTo>
                <a:lnTo>
                  <a:pt x="448056" y="101063"/>
                </a:lnTo>
                <a:lnTo>
                  <a:pt x="439788" y="103971"/>
                </a:lnTo>
                <a:lnTo>
                  <a:pt x="440016" y="104416"/>
                </a:lnTo>
                <a:lnTo>
                  <a:pt x="431749" y="106880"/>
                </a:lnTo>
                <a:lnTo>
                  <a:pt x="422579" y="109775"/>
                </a:lnTo>
                <a:lnTo>
                  <a:pt x="413194" y="111794"/>
                </a:lnTo>
                <a:lnTo>
                  <a:pt x="402247" y="114030"/>
                </a:lnTo>
                <a:lnTo>
                  <a:pt x="402018" y="114030"/>
                </a:lnTo>
                <a:lnTo>
                  <a:pt x="390855" y="115363"/>
                </a:lnTo>
                <a:lnTo>
                  <a:pt x="379006" y="116938"/>
                </a:lnTo>
                <a:lnTo>
                  <a:pt x="379006" y="116709"/>
                </a:lnTo>
                <a:lnTo>
                  <a:pt x="367157" y="117611"/>
                </a:lnTo>
                <a:lnTo>
                  <a:pt x="362013" y="118043"/>
                </a:lnTo>
                <a:lnTo>
                  <a:pt x="357111" y="118043"/>
                </a:lnTo>
              </a:path>
            </a:pathLst>
          </a:custGeom>
          <a:ln w="2781">
            <a:solidFill>
              <a:srgbClr val="211F20"/>
            </a:solidFill>
          </a:ln>
        </p:spPr>
        <p:txBody>
          <a:bodyPr wrap="square" lIns="0" tIns="0" rIns="0" bIns="0" rtlCol="0">
            <a:noAutofit/>
          </a:bodyPr>
          <a:lstStyle/>
          <a:p>
            <a:endParaRPr/>
          </a:p>
        </p:txBody>
      </p:sp>
      <p:sp>
        <p:nvSpPr>
          <p:cNvPr id="357" name="object 357"/>
          <p:cNvSpPr/>
          <p:nvPr/>
        </p:nvSpPr>
        <p:spPr>
          <a:xfrm>
            <a:off x="5309029" y="2595672"/>
            <a:ext cx="357111" cy="7378"/>
          </a:xfrm>
          <a:custGeom>
            <a:avLst/>
            <a:gdLst/>
            <a:ahLst/>
            <a:cxnLst/>
            <a:rect l="l" t="t" r="r" b="b"/>
            <a:pathLst>
              <a:path w="357111" h="7378">
                <a:moveTo>
                  <a:pt x="0" y="0"/>
                </a:moveTo>
                <a:lnTo>
                  <a:pt x="16604" y="79"/>
                </a:lnTo>
                <a:lnTo>
                  <a:pt x="29400" y="149"/>
                </a:lnTo>
                <a:lnTo>
                  <a:pt x="39858" y="221"/>
                </a:lnTo>
                <a:lnTo>
                  <a:pt x="49449" y="312"/>
                </a:lnTo>
                <a:lnTo>
                  <a:pt x="59645" y="435"/>
                </a:lnTo>
                <a:lnTo>
                  <a:pt x="71916" y="604"/>
                </a:lnTo>
                <a:lnTo>
                  <a:pt x="87734" y="835"/>
                </a:lnTo>
                <a:lnTo>
                  <a:pt x="91401" y="889"/>
                </a:lnTo>
                <a:lnTo>
                  <a:pt x="108008" y="1059"/>
                </a:lnTo>
                <a:lnTo>
                  <a:pt x="120753" y="1197"/>
                </a:lnTo>
                <a:lnTo>
                  <a:pt x="131158" y="1326"/>
                </a:lnTo>
                <a:lnTo>
                  <a:pt x="140746" y="1469"/>
                </a:lnTo>
                <a:lnTo>
                  <a:pt x="151040" y="1648"/>
                </a:lnTo>
                <a:lnTo>
                  <a:pt x="163563" y="1887"/>
                </a:lnTo>
                <a:lnTo>
                  <a:pt x="179837" y="2207"/>
                </a:lnTo>
                <a:lnTo>
                  <a:pt x="197849" y="2652"/>
                </a:lnTo>
                <a:lnTo>
                  <a:pt x="210566" y="2972"/>
                </a:lnTo>
                <a:lnTo>
                  <a:pt x="220937" y="3233"/>
                </a:lnTo>
                <a:lnTo>
                  <a:pt x="230524" y="3475"/>
                </a:lnTo>
                <a:lnTo>
                  <a:pt x="240886" y="3736"/>
                </a:lnTo>
                <a:lnTo>
                  <a:pt x="253583" y="4057"/>
                </a:lnTo>
                <a:lnTo>
                  <a:pt x="269951" y="4470"/>
                </a:lnTo>
                <a:lnTo>
                  <a:pt x="286484" y="4981"/>
                </a:lnTo>
                <a:lnTo>
                  <a:pt x="299088" y="5375"/>
                </a:lnTo>
                <a:lnTo>
                  <a:pt x="309378" y="5706"/>
                </a:lnTo>
                <a:lnTo>
                  <a:pt x="318969" y="6027"/>
                </a:lnTo>
                <a:lnTo>
                  <a:pt x="329475" y="6392"/>
                </a:lnTo>
                <a:lnTo>
                  <a:pt x="342513" y="6855"/>
                </a:lnTo>
                <a:lnTo>
                  <a:pt x="357111" y="7378"/>
                </a:lnTo>
              </a:path>
            </a:pathLst>
          </a:custGeom>
          <a:ln w="2781">
            <a:solidFill>
              <a:srgbClr val="211F20"/>
            </a:solidFill>
          </a:ln>
        </p:spPr>
        <p:txBody>
          <a:bodyPr wrap="square" lIns="0" tIns="0" rIns="0" bIns="0" rtlCol="0">
            <a:noAutofit/>
          </a:bodyPr>
          <a:lstStyle/>
          <a:p>
            <a:endParaRPr/>
          </a:p>
        </p:txBody>
      </p:sp>
      <p:sp>
        <p:nvSpPr>
          <p:cNvPr id="358" name="object 358"/>
          <p:cNvSpPr/>
          <p:nvPr/>
        </p:nvSpPr>
        <p:spPr>
          <a:xfrm>
            <a:off x="5666806" y="2595896"/>
            <a:ext cx="1790" cy="6705"/>
          </a:xfrm>
          <a:custGeom>
            <a:avLst/>
            <a:gdLst/>
            <a:ahLst/>
            <a:cxnLst/>
            <a:rect l="l" t="t" r="r" b="b"/>
            <a:pathLst>
              <a:path w="1790" h="6705">
                <a:moveTo>
                  <a:pt x="0" y="6705"/>
                </a:moveTo>
                <a:lnTo>
                  <a:pt x="444" y="6261"/>
                </a:lnTo>
                <a:lnTo>
                  <a:pt x="444" y="6032"/>
                </a:lnTo>
                <a:lnTo>
                  <a:pt x="673" y="5588"/>
                </a:lnTo>
                <a:lnTo>
                  <a:pt x="1117" y="4699"/>
                </a:lnTo>
                <a:lnTo>
                  <a:pt x="1346" y="4025"/>
                </a:lnTo>
                <a:lnTo>
                  <a:pt x="1790" y="2019"/>
                </a:lnTo>
                <a:lnTo>
                  <a:pt x="1790" y="0"/>
                </a:lnTo>
              </a:path>
            </a:pathLst>
          </a:custGeom>
          <a:ln w="2781">
            <a:solidFill>
              <a:srgbClr val="211F20"/>
            </a:solidFill>
          </a:ln>
        </p:spPr>
        <p:txBody>
          <a:bodyPr wrap="square" lIns="0" tIns="0" rIns="0" bIns="0" rtlCol="0">
            <a:noAutofit/>
          </a:bodyPr>
          <a:lstStyle/>
          <a:p>
            <a:endParaRPr/>
          </a:p>
        </p:txBody>
      </p:sp>
      <p:sp>
        <p:nvSpPr>
          <p:cNvPr id="359" name="object 359"/>
          <p:cNvSpPr/>
          <p:nvPr/>
        </p:nvSpPr>
        <p:spPr>
          <a:xfrm>
            <a:off x="5328469" y="1897552"/>
            <a:ext cx="278892" cy="57429"/>
          </a:xfrm>
          <a:custGeom>
            <a:avLst/>
            <a:gdLst/>
            <a:ahLst/>
            <a:cxnLst/>
            <a:rect l="l" t="t" r="r" b="b"/>
            <a:pathLst>
              <a:path w="278891" h="57429">
                <a:moveTo>
                  <a:pt x="0" y="0"/>
                </a:moveTo>
                <a:lnTo>
                  <a:pt x="12952" y="893"/>
                </a:lnTo>
                <a:lnTo>
                  <a:pt x="24628" y="1993"/>
                </a:lnTo>
                <a:lnTo>
                  <a:pt x="41771" y="3818"/>
                </a:lnTo>
                <a:lnTo>
                  <a:pt x="51769" y="4986"/>
                </a:lnTo>
                <a:lnTo>
                  <a:pt x="62762" y="6438"/>
                </a:lnTo>
                <a:lnTo>
                  <a:pt x="72847" y="7823"/>
                </a:lnTo>
                <a:lnTo>
                  <a:pt x="87488" y="9890"/>
                </a:lnTo>
                <a:lnTo>
                  <a:pt x="97422" y="11477"/>
                </a:lnTo>
                <a:lnTo>
                  <a:pt x="108392" y="13429"/>
                </a:lnTo>
                <a:lnTo>
                  <a:pt x="118211" y="15189"/>
                </a:lnTo>
                <a:lnTo>
                  <a:pt x="132676" y="17929"/>
                </a:lnTo>
                <a:lnTo>
                  <a:pt x="142525" y="19883"/>
                </a:lnTo>
                <a:lnTo>
                  <a:pt x="153434" y="22201"/>
                </a:lnTo>
                <a:lnTo>
                  <a:pt x="163360" y="24358"/>
                </a:lnTo>
                <a:lnTo>
                  <a:pt x="177766" y="27661"/>
                </a:lnTo>
                <a:lnTo>
                  <a:pt x="187546" y="30026"/>
                </a:lnTo>
                <a:lnTo>
                  <a:pt x="198266" y="32837"/>
                </a:lnTo>
                <a:lnTo>
                  <a:pt x="208279" y="35534"/>
                </a:lnTo>
                <a:lnTo>
                  <a:pt x="222453" y="39455"/>
                </a:lnTo>
                <a:lnTo>
                  <a:pt x="232102" y="42273"/>
                </a:lnTo>
                <a:lnTo>
                  <a:pt x="242776" y="45526"/>
                </a:lnTo>
                <a:lnTo>
                  <a:pt x="252514" y="48488"/>
                </a:lnTo>
                <a:lnTo>
                  <a:pt x="264834" y="52332"/>
                </a:lnTo>
                <a:lnTo>
                  <a:pt x="275698" y="56239"/>
                </a:lnTo>
                <a:lnTo>
                  <a:pt x="278892" y="57429"/>
                </a:lnTo>
              </a:path>
            </a:pathLst>
          </a:custGeom>
          <a:ln w="2781">
            <a:solidFill>
              <a:srgbClr val="211F20"/>
            </a:solidFill>
          </a:ln>
        </p:spPr>
        <p:txBody>
          <a:bodyPr wrap="square" lIns="0" tIns="0" rIns="0" bIns="0" rtlCol="0">
            <a:noAutofit/>
          </a:bodyPr>
          <a:lstStyle/>
          <a:p>
            <a:endParaRPr/>
          </a:p>
        </p:txBody>
      </p:sp>
      <p:sp>
        <p:nvSpPr>
          <p:cNvPr id="360" name="object 360"/>
          <p:cNvSpPr/>
          <p:nvPr/>
        </p:nvSpPr>
        <p:spPr>
          <a:xfrm>
            <a:off x="5395509" y="3406875"/>
            <a:ext cx="70624" cy="12065"/>
          </a:xfrm>
          <a:custGeom>
            <a:avLst/>
            <a:gdLst/>
            <a:ahLst/>
            <a:cxnLst/>
            <a:rect l="l" t="t" r="r" b="b"/>
            <a:pathLst>
              <a:path w="70624" h="12064">
                <a:moveTo>
                  <a:pt x="0" y="12065"/>
                </a:moveTo>
                <a:lnTo>
                  <a:pt x="2908" y="11849"/>
                </a:lnTo>
                <a:lnTo>
                  <a:pt x="5803" y="11391"/>
                </a:lnTo>
                <a:lnTo>
                  <a:pt x="20425" y="9128"/>
                </a:lnTo>
                <a:lnTo>
                  <a:pt x="30346" y="7588"/>
                </a:lnTo>
                <a:lnTo>
                  <a:pt x="41281" y="5757"/>
                </a:lnTo>
                <a:lnTo>
                  <a:pt x="51168" y="4013"/>
                </a:lnTo>
                <a:lnTo>
                  <a:pt x="60998" y="2222"/>
                </a:lnTo>
                <a:lnTo>
                  <a:pt x="70624" y="0"/>
                </a:lnTo>
              </a:path>
            </a:pathLst>
          </a:custGeom>
          <a:ln w="2781">
            <a:solidFill>
              <a:srgbClr val="211F20"/>
            </a:solidFill>
          </a:ln>
        </p:spPr>
        <p:txBody>
          <a:bodyPr wrap="square" lIns="0" tIns="0" rIns="0" bIns="0" rtlCol="0">
            <a:noAutofit/>
          </a:bodyPr>
          <a:lstStyle/>
          <a:p>
            <a:endParaRPr/>
          </a:p>
        </p:txBody>
      </p:sp>
      <p:sp>
        <p:nvSpPr>
          <p:cNvPr id="361" name="object 361"/>
          <p:cNvSpPr/>
          <p:nvPr/>
        </p:nvSpPr>
        <p:spPr>
          <a:xfrm>
            <a:off x="5466130" y="3368883"/>
            <a:ext cx="141236" cy="37985"/>
          </a:xfrm>
          <a:custGeom>
            <a:avLst/>
            <a:gdLst/>
            <a:ahLst/>
            <a:cxnLst/>
            <a:rect l="l" t="t" r="r" b="b"/>
            <a:pathLst>
              <a:path w="141236" h="37985">
                <a:moveTo>
                  <a:pt x="0" y="37985"/>
                </a:moveTo>
                <a:lnTo>
                  <a:pt x="12551" y="35727"/>
                </a:lnTo>
                <a:lnTo>
                  <a:pt x="24556" y="33115"/>
                </a:lnTo>
                <a:lnTo>
                  <a:pt x="40079" y="29458"/>
                </a:lnTo>
                <a:lnTo>
                  <a:pt x="49839" y="27120"/>
                </a:lnTo>
                <a:lnTo>
                  <a:pt x="60514" y="24380"/>
                </a:lnTo>
                <a:lnTo>
                  <a:pt x="70612" y="21678"/>
                </a:lnTo>
                <a:lnTo>
                  <a:pt x="84782" y="17796"/>
                </a:lnTo>
                <a:lnTo>
                  <a:pt x="94429" y="15033"/>
                </a:lnTo>
                <a:lnTo>
                  <a:pt x="105102" y="11765"/>
                </a:lnTo>
                <a:lnTo>
                  <a:pt x="114858" y="8712"/>
                </a:lnTo>
                <a:lnTo>
                  <a:pt x="127193" y="4882"/>
                </a:lnTo>
                <a:lnTo>
                  <a:pt x="138119" y="1106"/>
                </a:lnTo>
                <a:lnTo>
                  <a:pt x="141236" y="0"/>
                </a:lnTo>
              </a:path>
            </a:pathLst>
          </a:custGeom>
          <a:ln w="2781">
            <a:solidFill>
              <a:srgbClr val="211F20"/>
            </a:solidFill>
          </a:ln>
        </p:spPr>
        <p:txBody>
          <a:bodyPr wrap="square" lIns="0" tIns="0" rIns="0" bIns="0" rtlCol="0">
            <a:noAutofit/>
          </a:bodyPr>
          <a:lstStyle/>
          <a:p>
            <a:endParaRPr/>
          </a:p>
        </p:txBody>
      </p:sp>
      <p:sp>
        <p:nvSpPr>
          <p:cNvPr id="362" name="object 362"/>
          <p:cNvSpPr/>
          <p:nvPr/>
        </p:nvSpPr>
        <p:spPr>
          <a:xfrm>
            <a:off x="5607363" y="3332229"/>
            <a:ext cx="94081" cy="36652"/>
          </a:xfrm>
          <a:custGeom>
            <a:avLst/>
            <a:gdLst/>
            <a:ahLst/>
            <a:cxnLst/>
            <a:rect l="l" t="t" r="r" b="b"/>
            <a:pathLst>
              <a:path w="94081" h="36652">
                <a:moveTo>
                  <a:pt x="0" y="36652"/>
                </a:moveTo>
                <a:lnTo>
                  <a:pt x="8940" y="33743"/>
                </a:lnTo>
                <a:lnTo>
                  <a:pt x="17653" y="30619"/>
                </a:lnTo>
                <a:lnTo>
                  <a:pt x="31537" y="25498"/>
                </a:lnTo>
                <a:lnTo>
                  <a:pt x="40963" y="21928"/>
                </a:lnTo>
                <a:lnTo>
                  <a:pt x="51193" y="17883"/>
                </a:lnTo>
                <a:lnTo>
                  <a:pt x="61226" y="13855"/>
                </a:lnTo>
                <a:lnTo>
                  <a:pt x="74086" y="8717"/>
                </a:lnTo>
                <a:lnTo>
                  <a:pt x="83267" y="4765"/>
                </a:lnTo>
                <a:lnTo>
                  <a:pt x="94081" y="0"/>
                </a:lnTo>
              </a:path>
            </a:pathLst>
          </a:custGeom>
          <a:ln w="2781">
            <a:solidFill>
              <a:srgbClr val="211F20"/>
            </a:solidFill>
          </a:ln>
        </p:spPr>
        <p:txBody>
          <a:bodyPr wrap="square" lIns="0" tIns="0" rIns="0" bIns="0" rtlCol="0">
            <a:noAutofit/>
          </a:bodyPr>
          <a:lstStyle/>
          <a:p>
            <a:endParaRPr/>
          </a:p>
        </p:txBody>
      </p:sp>
      <p:sp>
        <p:nvSpPr>
          <p:cNvPr id="363" name="object 363"/>
          <p:cNvSpPr/>
          <p:nvPr/>
        </p:nvSpPr>
        <p:spPr>
          <a:xfrm>
            <a:off x="5814514" y="2046829"/>
            <a:ext cx="0" cy="1229537"/>
          </a:xfrm>
          <a:custGeom>
            <a:avLst/>
            <a:gdLst/>
            <a:ahLst/>
            <a:cxnLst/>
            <a:rect l="l" t="t" r="r" b="b"/>
            <a:pathLst>
              <a:path h="1229537">
                <a:moveTo>
                  <a:pt x="0" y="1229537"/>
                </a:moveTo>
                <a:lnTo>
                  <a:pt x="0" y="1035786"/>
                </a:lnTo>
                <a:lnTo>
                  <a:pt x="0" y="601814"/>
                </a:lnTo>
                <a:lnTo>
                  <a:pt x="0" y="175425"/>
                </a:lnTo>
                <a:lnTo>
                  <a:pt x="0" y="0"/>
                </a:lnTo>
              </a:path>
            </a:pathLst>
          </a:custGeom>
          <a:ln w="2781">
            <a:solidFill>
              <a:srgbClr val="211F20"/>
            </a:solidFill>
          </a:ln>
        </p:spPr>
        <p:txBody>
          <a:bodyPr wrap="square" lIns="0" tIns="0" rIns="0" bIns="0" rtlCol="0">
            <a:noAutofit/>
          </a:bodyPr>
          <a:lstStyle/>
          <a:p>
            <a:endParaRPr/>
          </a:p>
        </p:txBody>
      </p:sp>
      <p:sp>
        <p:nvSpPr>
          <p:cNvPr id="364" name="object 364"/>
          <p:cNvSpPr/>
          <p:nvPr/>
        </p:nvSpPr>
        <p:spPr>
          <a:xfrm>
            <a:off x="5798878" y="3265857"/>
            <a:ext cx="48260" cy="20116"/>
          </a:xfrm>
          <a:custGeom>
            <a:avLst/>
            <a:gdLst/>
            <a:ahLst/>
            <a:cxnLst/>
            <a:rect l="l" t="t" r="r" b="b"/>
            <a:pathLst>
              <a:path w="48260" h="20116">
                <a:moveTo>
                  <a:pt x="0" y="20116"/>
                </a:moveTo>
                <a:lnTo>
                  <a:pt x="7365" y="14973"/>
                </a:lnTo>
                <a:lnTo>
                  <a:pt x="7594" y="14973"/>
                </a:lnTo>
                <a:lnTo>
                  <a:pt x="15633" y="10502"/>
                </a:lnTo>
                <a:lnTo>
                  <a:pt x="23012" y="6489"/>
                </a:lnTo>
                <a:lnTo>
                  <a:pt x="23456" y="6032"/>
                </a:lnTo>
                <a:lnTo>
                  <a:pt x="31280" y="3581"/>
                </a:lnTo>
                <a:lnTo>
                  <a:pt x="39319" y="901"/>
                </a:lnTo>
                <a:lnTo>
                  <a:pt x="39992" y="673"/>
                </a:lnTo>
                <a:lnTo>
                  <a:pt x="48260" y="0"/>
                </a:lnTo>
              </a:path>
            </a:pathLst>
          </a:custGeom>
          <a:ln w="2781">
            <a:solidFill>
              <a:srgbClr val="211F20"/>
            </a:solidFill>
          </a:ln>
        </p:spPr>
        <p:txBody>
          <a:bodyPr wrap="square" lIns="0" tIns="0" rIns="0" bIns="0" rtlCol="0">
            <a:noAutofit/>
          </a:bodyPr>
          <a:lstStyle/>
          <a:p>
            <a:endParaRPr/>
          </a:p>
        </p:txBody>
      </p:sp>
      <p:sp>
        <p:nvSpPr>
          <p:cNvPr id="365" name="object 365"/>
          <p:cNvSpPr/>
          <p:nvPr/>
        </p:nvSpPr>
        <p:spPr>
          <a:xfrm>
            <a:off x="5847140" y="2057339"/>
            <a:ext cx="0" cy="1208519"/>
          </a:xfrm>
          <a:custGeom>
            <a:avLst/>
            <a:gdLst/>
            <a:ahLst/>
            <a:cxnLst/>
            <a:rect l="l" t="t" r="r" b="b"/>
            <a:pathLst>
              <a:path h="1208519">
                <a:moveTo>
                  <a:pt x="0" y="1208519"/>
                </a:moveTo>
                <a:lnTo>
                  <a:pt x="0" y="1017892"/>
                </a:lnTo>
                <a:lnTo>
                  <a:pt x="0" y="591527"/>
                </a:lnTo>
                <a:lnTo>
                  <a:pt x="0" y="172516"/>
                </a:lnTo>
                <a:lnTo>
                  <a:pt x="0" y="0"/>
                </a:lnTo>
              </a:path>
            </a:pathLst>
          </a:custGeom>
          <a:ln w="2781">
            <a:solidFill>
              <a:srgbClr val="211F20"/>
            </a:solidFill>
          </a:ln>
        </p:spPr>
        <p:txBody>
          <a:bodyPr wrap="square" lIns="0" tIns="0" rIns="0" bIns="0" rtlCol="0">
            <a:noAutofit/>
          </a:bodyPr>
          <a:lstStyle/>
          <a:p>
            <a:endParaRPr/>
          </a:p>
        </p:txBody>
      </p:sp>
      <p:sp>
        <p:nvSpPr>
          <p:cNvPr id="366" name="object 366"/>
          <p:cNvSpPr/>
          <p:nvPr/>
        </p:nvSpPr>
        <p:spPr>
          <a:xfrm>
            <a:off x="6227715" y="2095990"/>
            <a:ext cx="0" cy="1131658"/>
          </a:xfrm>
          <a:custGeom>
            <a:avLst/>
            <a:gdLst/>
            <a:ahLst/>
            <a:cxnLst/>
            <a:rect l="l" t="t" r="r" b="b"/>
            <a:pathLst>
              <a:path h="1131658">
                <a:moveTo>
                  <a:pt x="0" y="1131658"/>
                </a:moveTo>
                <a:lnTo>
                  <a:pt x="0" y="991984"/>
                </a:lnTo>
                <a:lnTo>
                  <a:pt x="0" y="591311"/>
                </a:lnTo>
                <a:lnTo>
                  <a:pt x="0" y="174980"/>
                </a:lnTo>
                <a:lnTo>
                  <a:pt x="0" y="0"/>
                </a:lnTo>
              </a:path>
            </a:pathLst>
          </a:custGeom>
          <a:ln w="2781">
            <a:solidFill>
              <a:srgbClr val="211F20"/>
            </a:solidFill>
          </a:ln>
        </p:spPr>
        <p:txBody>
          <a:bodyPr wrap="square" lIns="0" tIns="0" rIns="0" bIns="0" rtlCol="0">
            <a:noAutofit/>
          </a:bodyPr>
          <a:lstStyle/>
          <a:p>
            <a:endParaRPr/>
          </a:p>
        </p:txBody>
      </p:sp>
      <p:sp>
        <p:nvSpPr>
          <p:cNvPr id="367" name="object 367"/>
          <p:cNvSpPr/>
          <p:nvPr/>
        </p:nvSpPr>
        <p:spPr>
          <a:xfrm>
            <a:off x="5241764" y="3380947"/>
            <a:ext cx="0" cy="40005"/>
          </a:xfrm>
          <a:custGeom>
            <a:avLst/>
            <a:gdLst/>
            <a:ahLst/>
            <a:cxnLst/>
            <a:rect l="l" t="t" r="r" b="b"/>
            <a:pathLst>
              <a:path h="40004">
                <a:moveTo>
                  <a:pt x="0" y="0"/>
                </a:moveTo>
                <a:lnTo>
                  <a:pt x="0" y="40005"/>
                </a:lnTo>
              </a:path>
            </a:pathLst>
          </a:custGeom>
          <a:ln w="2781">
            <a:solidFill>
              <a:srgbClr val="211F20"/>
            </a:solidFill>
          </a:ln>
        </p:spPr>
        <p:txBody>
          <a:bodyPr wrap="square" lIns="0" tIns="0" rIns="0" bIns="0" rtlCol="0">
            <a:noAutofit/>
          </a:bodyPr>
          <a:lstStyle/>
          <a:p>
            <a:endParaRPr/>
          </a:p>
        </p:txBody>
      </p:sp>
      <p:sp>
        <p:nvSpPr>
          <p:cNvPr id="368" name="object 368"/>
          <p:cNvSpPr/>
          <p:nvPr/>
        </p:nvSpPr>
        <p:spPr>
          <a:xfrm>
            <a:off x="5241764" y="3424303"/>
            <a:ext cx="0" cy="6477"/>
          </a:xfrm>
          <a:custGeom>
            <a:avLst/>
            <a:gdLst/>
            <a:ahLst/>
            <a:cxnLst/>
            <a:rect l="l" t="t" r="r" b="b"/>
            <a:pathLst>
              <a:path h="6476">
                <a:moveTo>
                  <a:pt x="0" y="6476"/>
                </a:moveTo>
                <a:lnTo>
                  <a:pt x="0" y="0"/>
                </a:lnTo>
              </a:path>
            </a:pathLst>
          </a:custGeom>
          <a:ln w="2781">
            <a:solidFill>
              <a:srgbClr val="211F20"/>
            </a:solidFill>
          </a:ln>
        </p:spPr>
        <p:txBody>
          <a:bodyPr wrap="square" lIns="0" tIns="0" rIns="0" bIns="0" rtlCol="0">
            <a:noAutofit/>
          </a:bodyPr>
          <a:lstStyle/>
          <a:p>
            <a:endParaRPr/>
          </a:p>
        </p:txBody>
      </p:sp>
      <p:sp>
        <p:nvSpPr>
          <p:cNvPr id="369" name="object 369"/>
          <p:cNvSpPr/>
          <p:nvPr/>
        </p:nvSpPr>
        <p:spPr>
          <a:xfrm>
            <a:off x="5241764" y="3427870"/>
            <a:ext cx="62344" cy="4699"/>
          </a:xfrm>
          <a:custGeom>
            <a:avLst/>
            <a:gdLst/>
            <a:ahLst/>
            <a:cxnLst/>
            <a:rect l="l" t="t" r="r" b="b"/>
            <a:pathLst>
              <a:path w="62344" h="4699">
                <a:moveTo>
                  <a:pt x="0" y="4025"/>
                </a:moveTo>
                <a:lnTo>
                  <a:pt x="0" y="4699"/>
                </a:lnTo>
                <a:lnTo>
                  <a:pt x="60782" y="3136"/>
                </a:lnTo>
                <a:lnTo>
                  <a:pt x="60782" y="0"/>
                </a:lnTo>
                <a:lnTo>
                  <a:pt x="62344" y="0"/>
                </a:lnTo>
              </a:path>
            </a:pathLst>
          </a:custGeom>
          <a:ln w="2781">
            <a:solidFill>
              <a:srgbClr val="211F20"/>
            </a:solidFill>
          </a:ln>
        </p:spPr>
        <p:txBody>
          <a:bodyPr wrap="square" lIns="0" tIns="0" rIns="0" bIns="0" rtlCol="0">
            <a:noAutofit/>
          </a:bodyPr>
          <a:lstStyle/>
          <a:p>
            <a:endParaRPr/>
          </a:p>
        </p:txBody>
      </p:sp>
      <p:sp>
        <p:nvSpPr>
          <p:cNvPr id="370" name="object 370"/>
          <p:cNvSpPr/>
          <p:nvPr/>
        </p:nvSpPr>
        <p:spPr>
          <a:xfrm>
            <a:off x="5241764" y="3348316"/>
            <a:ext cx="0" cy="25031"/>
          </a:xfrm>
          <a:custGeom>
            <a:avLst/>
            <a:gdLst/>
            <a:ahLst/>
            <a:cxnLst/>
            <a:rect l="l" t="t" r="r" b="b"/>
            <a:pathLst>
              <a:path h="25031">
                <a:moveTo>
                  <a:pt x="0" y="25031"/>
                </a:moveTo>
                <a:lnTo>
                  <a:pt x="0" y="0"/>
                </a:lnTo>
              </a:path>
            </a:pathLst>
          </a:custGeom>
          <a:ln w="2781">
            <a:solidFill>
              <a:srgbClr val="211F20"/>
            </a:solidFill>
          </a:ln>
        </p:spPr>
        <p:txBody>
          <a:bodyPr wrap="square" lIns="0" tIns="0" rIns="0" bIns="0" rtlCol="0">
            <a:noAutofit/>
          </a:bodyPr>
          <a:lstStyle/>
          <a:p>
            <a:endParaRPr/>
          </a:p>
        </p:txBody>
      </p:sp>
      <p:sp>
        <p:nvSpPr>
          <p:cNvPr id="371" name="object 371"/>
          <p:cNvSpPr/>
          <p:nvPr/>
        </p:nvSpPr>
        <p:spPr>
          <a:xfrm>
            <a:off x="5241764" y="3302506"/>
            <a:ext cx="0" cy="38214"/>
          </a:xfrm>
          <a:custGeom>
            <a:avLst/>
            <a:gdLst/>
            <a:ahLst/>
            <a:cxnLst/>
            <a:rect l="l" t="t" r="r" b="b"/>
            <a:pathLst>
              <a:path h="38214">
                <a:moveTo>
                  <a:pt x="0" y="38214"/>
                </a:moveTo>
                <a:lnTo>
                  <a:pt x="0" y="0"/>
                </a:lnTo>
              </a:path>
            </a:pathLst>
          </a:custGeom>
          <a:ln w="2781">
            <a:solidFill>
              <a:srgbClr val="211F20"/>
            </a:solidFill>
          </a:ln>
        </p:spPr>
        <p:txBody>
          <a:bodyPr wrap="square" lIns="0" tIns="0" rIns="0" bIns="0" rtlCol="0">
            <a:noAutofit/>
          </a:bodyPr>
          <a:lstStyle/>
          <a:p>
            <a:endParaRPr/>
          </a:p>
        </p:txBody>
      </p:sp>
      <p:sp>
        <p:nvSpPr>
          <p:cNvPr id="372" name="object 372"/>
          <p:cNvSpPr/>
          <p:nvPr/>
        </p:nvSpPr>
        <p:spPr>
          <a:xfrm>
            <a:off x="5241764" y="3256696"/>
            <a:ext cx="0" cy="39116"/>
          </a:xfrm>
          <a:custGeom>
            <a:avLst/>
            <a:gdLst/>
            <a:ahLst/>
            <a:cxnLst/>
            <a:rect l="l" t="t" r="r" b="b"/>
            <a:pathLst>
              <a:path h="39115">
                <a:moveTo>
                  <a:pt x="0" y="0"/>
                </a:moveTo>
                <a:lnTo>
                  <a:pt x="0" y="39116"/>
                </a:lnTo>
              </a:path>
            </a:pathLst>
          </a:custGeom>
          <a:ln w="2781">
            <a:solidFill>
              <a:srgbClr val="211F20"/>
            </a:solidFill>
          </a:ln>
        </p:spPr>
        <p:txBody>
          <a:bodyPr wrap="square" lIns="0" tIns="0" rIns="0" bIns="0" rtlCol="0">
            <a:noAutofit/>
          </a:bodyPr>
          <a:lstStyle/>
          <a:p>
            <a:endParaRPr/>
          </a:p>
        </p:txBody>
      </p:sp>
      <p:sp>
        <p:nvSpPr>
          <p:cNvPr id="373" name="object 373"/>
          <p:cNvSpPr/>
          <p:nvPr/>
        </p:nvSpPr>
        <p:spPr>
          <a:xfrm>
            <a:off x="5241764" y="3192335"/>
            <a:ext cx="0" cy="50965"/>
          </a:xfrm>
          <a:custGeom>
            <a:avLst/>
            <a:gdLst/>
            <a:ahLst/>
            <a:cxnLst/>
            <a:rect l="l" t="t" r="r" b="b"/>
            <a:pathLst>
              <a:path h="50965">
                <a:moveTo>
                  <a:pt x="0" y="0"/>
                </a:moveTo>
                <a:lnTo>
                  <a:pt x="0" y="50965"/>
                </a:lnTo>
              </a:path>
            </a:pathLst>
          </a:custGeom>
          <a:ln w="2781">
            <a:solidFill>
              <a:srgbClr val="211F20"/>
            </a:solidFill>
          </a:ln>
        </p:spPr>
        <p:txBody>
          <a:bodyPr wrap="square" lIns="0" tIns="0" rIns="0" bIns="0" rtlCol="0">
            <a:noAutofit/>
          </a:bodyPr>
          <a:lstStyle/>
          <a:p>
            <a:endParaRPr/>
          </a:p>
        </p:txBody>
      </p:sp>
      <p:sp>
        <p:nvSpPr>
          <p:cNvPr id="374" name="object 374"/>
          <p:cNvSpPr/>
          <p:nvPr/>
        </p:nvSpPr>
        <p:spPr>
          <a:xfrm>
            <a:off x="5241764" y="3135137"/>
            <a:ext cx="0" cy="56527"/>
          </a:xfrm>
          <a:custGeom>
            <a:avLst/>
            <a:gdLst/>
            <a:ahLst/>
            <a:cxnLst/>
            <a:rect l="l" t="t" r="r" b="b"/>
            <a:pathLst>
              <a:path h="56527">
                <a:moveTo>
                  <a:pt x="0" y="56527"/>
                </a:moveTo>
                <a:lnTo>
                  <a:pt x="0" y="0"/>
                </a:lnTo>
              </a:path>
            </a:pathLst>
          </a:custGeom>
          <a:ln w="2781">
            <a:solidFill>
              <a:srgbClr val="211F20"/>
            </a:solidFill>
          </a:ln>
        </p:spPr>
        <p:txBody>
          <a:bodyPr wrap="square" lIns="0" tIns="0" rIns="0" bIns="0" rtlCol="0">
            <a:noAutofit/>
          </a:bodyPr>
          <a:lstStyle/>
          <a:p>
            <a:endParaRPr/>
          </a:p>
        </p:txBody>
      </p:sp>
      <p:sp>
        <p:nvSpPr>
          <p:cNvPr id="375" name="object 375"/>
          <p:cNvSpPr/>
          <p:nvPr/>
        </p:nvSpPr>
        <p:spPr>
          <a:xfrm>
            <a:off x="5241764" y="3070100"/>
            <a:ext cx="0" cy="48272"/>
          </a:xfrm>
          <a:custGeom>
            <a:avLst/>
            <a:gdLst/>
            <a:ahLst/>
            <a:cxnLst/>
            <a:rect l="l" t="t" r="r" b="b"/>
            <a:pathLst>
              <a:path h="48272">
                <a:moveTo>
                  <a:pt x="0" y="48272"/>
                </a:moveTo>
                <a:lnTo>
                  <a:pt x="0" y="0"/>
                </a:lnTo>
              </a:path>
            </a:pathLst>
          </a:custGeom>
          <a:ln w="2781">
            <a:solidFill>
              <a:srgbClr val="211F20"/>
            </a:solidFill>
          </a:ln>
        </p:spPr>
        <p:txBody>
          <a:bodyPr wrap="square" lIns="0" tIns="0" rIns="0" bIns="0" rtlCol="0">
            <a:noAutofit/>
          </a:bodyPr>
          <a:lstStyle/>
          <a:p>
            <a:endParaRPr/>
          </a:p>
        </p:txBody>
      </p:sp>
      <p:sp>
        <p:nvSpPr>
          <p:cNvPr id="376" name="object 376"/>
          <p:cNvSpPr/>
          <p:nvPr/>
        </p:nvSpPr>
        <p:spPr>
          <a:xfrm>
            <a:off x="5241764" y="2989202"/>
            <a:ext cx="0" cy="65252"/>
          </a:xfrm>
          <a:custGeom>
            <a:avLst/>
            <a:gdLst/>
            <a:ahLst/>
            <a:cxnLst/>
            <a:rect l="l" t="t" r="r" b="b"/>
            <a:pathLst>
              <a:path h="65252">
                <a:moveTo>
                  <a:pt x="0" y="0"/>
                </a:moveTo>
                <a:lnTo>
                  <a:pt x="0" y="65252"/>
                </a:lnTo>
              </a:path>
            </a:pathLst>
          </a:custGeom>
          <a:ln w="2781">
            <a:solidFill>
              <a:srgbClr val="211F20"/>
            </a:solidFill>
          </a:ln>
        </p:spPr>
        <p:txBody>
          <a:bodyPr wrap="square" lIns="0" tIns="0" rIns="0" bIns="0" rtlCol="0">
            <a:noAutofit/>
          </a:bodyPr>
          <a:lstStyle/>
          <a:p>
            <a:endParaRPr/>
          </a:p>
        </p:txBody>
      </p:sp>
      <p:sp>
        <p:nvSpPr>
          <p:cNvPr id="377" name="object 377"/>
          <p:cNvSpPr/>
          <p:nvPr/>
        </p:nvSpPr>
        <p:spPr>
          <a:xfrm>
            <a:off x="5241764" y="2918357"/>
            <a:ext cx="0" cy="57442"/>
          </a:xfrm>
          <a:custGeom>
            <a:avLst/>
            <a:gdLst/>
            <a:ahLst/>
            <a:cxnLst/>
            <a:rect l="l" t="t" r="r" b="b"/>
            <a:pathLst>
              <a:path h="57442">
                <a:moveTo>
                  <a:pt x="0" y="57442"/>
                </a:moveTo>
                <a:lnTo>
                  <a:pt x="0" y="0"/>
                </a:lnTo>
              </a:path>
            </a:pathLst>
          </a:custGeom>
          <a:ln w="2781">
            <a:solidFill>
              <a:srgbClr val="211F20"/>
            </a:solidFill>
          </a:ln>
        </p:spPr>
        <p:txBody>
          <a:bodyPr wrap="square" lIns="0" tIns="0" rIns="0" bIns="0" rtlCol="0">
            <a:noAutofit/>
          </a:bodyPr>
          <a:lstStyle/>
          <a:p>
            <a:endParaRPr/>
          </a:p>
        </p:txBody>
      </p:sp>
      <p:sp>
        <p:nvSpPr>
          <p:cNvPr id="378" name="object 378"/>
          <p:cNvSpPr/>
          <p:nvPr/>
        </p:nvSpPr>
        <p:spPr>
          <a:xfrm>
            <a:off x="5241764" y="2827637"/>
            <a:ext cx="0" cy="70840"/>
          </a:xfrm>
          <a:custGeom>
            <a:avLst/>
            <a:gdLst/>
            <a:ahLst/>
            <a:cxnLst/>
            <a:rect l="l" t="t" r="r" b="b"/>
            <a:pathLst>
              <a:path h="70840">
                <a:moveTo>
                  <a:pt x="0" y="0"/>
                </a:moveTo>
                <a:lnTo>
                  <a:pt x="0" y="70840"/>
                </a:lnTo>
              </a:path>
            </a:pathLst>
          </a:custGeom>
          <a:ln w="2781">
            <a:solidFill>
              <a:srgbClr val="211F20"/>
            </a:solidFill>
          </a:ln>
        </p:spPr>
        <p:txBody>
          <a:bodyPr wrap="square" lIns="0" tIns="0" rIns="0" bIns="0" rtlCol="0">
            <a:noAutofit/>
          </a:bodyPr>
          <a:lstStyle/>
          <a:p>
            <a:endParaRPr/>
          </a:p>
        </p:txBody>
      </p:sp>
      <p:sp>
        <p:nvSpPr>
          <p:cNvPr id="379" name="object 379"/>
          <p:cNvSpPr/>
          <p:nvPr/>
        </p:nvSpPr>
        <p:spPr>
          <a:xfrm>
            <a:off x="5241764" y="2752995"/>
            <a:ext cx="0" cy="73520"/>
          </a:xfrm>
          <a:custGeom>
            <a:avLst/>
            <a:gdLst/>
            <a:ahLst/>
            <a:cxnLst/>
            <a:rect l="l" t="t" r="r" b="b"/>
            <a:pathLst>
              <a:path h="73520">
                <a:moveTo>
                  <a:pt x="0" y="73520"/>
                </a:moveTo>
                <a:lnTo>
                  <a:pt x="0" y="0"/>
                </a:lnTo>
              </a:path>
            </a:pathLst>
          </a:custGeom>
          <a:ln w="2781">
            <a:solidFill>
              <a:srgbClr val="211F20"/>
            </a:solidFill>
          </a:ln>
        </p:spPr>
        <p:txBody>
          <a:bodyPr wrap="square" lIns="0" tIns="0" rIns="0" bIns="0" rtlCol="0">
            <a:noAutofit/>
          </a:bodyPr>
          <a:lstStyle/>
          <a:p>
            <a:endParaRPr/>
          </a:p>
        </p:txBody>
      </p:sp>
      <p:sp>
        <p:nvSpPr>
          <p:cNvPr id="380" name="object 380"/>
          <p:cNvSpPr/>
          <p:nvPr/>
        </p:nvSpPr>
        <p:spPr>
          <a:xfrm>
            <a:off x="5241764" y="2674331"/>
            <a:ext cx="0" cy="58775"/>
          </a:xfrm>
          <a:custGeom>
            <a:avLst/>
            <a:gdLst/>
            <a:ahLst/>
            <a:cxnLst/>
            <a:rect l="l" t="t" r="r" b="b"/>
            <a:pathLst>
              <a:path h="58775">
                <a:moveTo>
                  <a:pt x="0" y="58775"/>
                </a:moveTo>
                <a:lnTo>
                  <a:pt x="0" y="0"/>
                </a:lnTo>
              </a:path>
            </a:pathLst>
          </a:custGeom>
          <a:ln w="2781">
            <a:solidFill>
              <a:srgbClr val="211F20"/>
            </a:solidFill>
          </a:ln>
        </p:spPr>
        <p:txBody>
          <a:bodyPr wrap="square" lIns="0" tIns="0" rIns="0" bIns="0" rtlCol="0">
            <a:noAutofit/>
          </a:bodyPr>
          <a:lstStyle/>
          <a:p>
            <a:endParaRPr/>
          </a:p>
        </p:txBody>
      </p:sp>
      <p:sp>
        <p:nvSpPr>
          <p:cNvPr id="381" name="object 381"/>
          <p:cNvSpPr/>
          <p:nvPr/>
        </p:nvSpPr>
        <p:spPr>
          <a:xfrm>
            <a:off x="5241764" y="2582042"/>
            <a:ext cx="0" cy="76873"/>
          </a:xfrm>
          <a:custGeom>
            <a:avLst/>
            <a:gdLst/>
            <a:ahLst/>
            <a:cxnLst/>
            <a:rect l="l" t="t" r="r" b="b"/>
            <a:pathLst>
              <a:path h="76873">
                <a:moveTo>
                  <a:pt x="0" y="0"/>
                </a:moveTo>
                <a:lnTo>
                  <a:pt x="0" y="76873"/>
                </a:lnTo>
              </a:path>
            </a:pathLst>
          </a:custGeom>
          <a:ln w="2781">
            <a:solidFill>
              <a:srgbClr val="211F20"/>
            </a:solidFill>
          </a:ln>
        </p:spPr>
        <p:txBody>
          <a:bodyPr wrap="square" lIns="0" tIns="0" rIns="0" bIns="0" rtlCol="0">
            <a:noAutofit/>
          </a:bodyPr>
          <a:lstStyle/>
          <a:p>
            <a:endParaRPr/>
          </a:p>
        </p:txBody>
      </p:sp>
      <p:sp>
        <p:nvSpPr>
          <p:cNvPr id="382" name="object 382"/>
          <p:cNvSpPr/>
          <p:nvPr/>
        </p:nvSpPr>
        <p:spPr>
          <a:xfrm>
            <a:off x="5241764" y="2507406"/>
            <a:ext cx="0" cy="60109"/>
          </a:xfrm>
          <a:custGeom>
            <a:avLst/>
            <a:gdLst/>
            <a:ahLst/>
            <a:cxnLst/>
            <a:rect l="l" t="t" r="r" b="b"/>
            <a:pathLst>
              <a:path h="60109">
                <a:moveTo>
                  <a:pt x="0" y="60109"/>
                </a:moveTo>
                <a:lnTo>
                  <a:pt x="0" y="0"/>
                </a:lnTo>
              </a:path>
            </a:pathLst>
          </a:custGeom>
          <a:ln w="2781">
            <a:solidFill>
              <a:srgbClr val="211F20"/>
            </a:solidFill>
          </a:ln>
        </p:spPr>
        <p:txBody>
          <a:bodyPr wrap="square" lIns="0" tIns="0" rIns="0" bIns="0" rtlCol="0">
            <a:noAutofit/>
          </a:bodyPr>
          <a:lstStyle/>
          <a:p>
            <a:endParaRPr/>
          </a:p>
        </p:txBody>
      </p:sp>
      <p:sp>
        <p:nvSpPr>
          <p:cNvPr id="383" name="object 383"/>
          <p:cNvSpPr/>
          <p:nvPr/>
        </p:nvSpPr>
        <p:spPr>
          <a:xfrm>
            <a:off x="5241764" y="2415556"/>
            <a:ext cx="0" cy="70624"/>
          </a:xfrm>
          <a:custGeom>
            <a:avLst/>
            <a:gdLst/>
            <a:ahLst/>
            <a:cxnLst/>
            <a:rect l="l" t="t" r="r" b="b"/>
            <a:pathLst>
              <a:path h="70624">
                <a:moveTo>
                  <a:pt x="0" y="0"/>
                </a:moveTo>
                <a:lnTo>
                  <a:pt x="0" y="70624"/>
                </a:lnTo>
              </a:path>
            </a:pathLst>
          </a:custGeom>
          <a:ln w="2781">
            <a:solidFill>
              <a:srgbClr val="211F20"/>
            </a:solidFill>
          </a:ln>
        </p:spPr>
        <p:txBody>
          <a:bodyPr wrap="square" lIns="0" tIns="0" rIns="0" bIns="0" rtlCol="0">
            <a:noAutofit/>
          </a:bodyPr>
          <a:lstStyle/>
          <a:p>
            <a:endParaRPr/>
          </a:p>
        </p:txBody>
      </p:sp>
      <p:sp>
        <p:nvSpPr>
          <p:cNvPr id="384" name="object 384"/>
          <p:cNvSpPr/>
          <p:nvPr/>
        </p:nvSpPr>
        <p:spPr>
          <a:xfrm>
            <a:off x="5241764" y="2344939"/>
            <a:ext cx="0" cy="69049"/>
          </a:xfrm>
          <a:custGeom>
            <a:avLst/>
            <a:gdLst/>
            <a:ahLst/>
            <a:cxnLst/>
            <a:rect l="l" t="t" r="r" b="b"/>
            <a:pathLst>
              <a:path h="69049">
                <a:moveTo>
                  <a:pt x="0" y="69049"/>
                </a:moveTo>
                <a:lnTo>
                  <a:pt x="0" y="0"/>
                </a:lnTo>
              </a:path>
            </a:pathLst>
          </a:custGeom>
          <a:ln w="2781">
            <a:solidFill>
              <a:srgbClr val="211F20"/>
            </a:solidFill>
          </a:ln>
        </p:spPr>
        <p:txBody>
          <a:bodyPr wrap="square" lIns="0" tIns="0" rIns="0" bIns="0" rtlCol="0">
            <a:noAutofit/>
          </a:bodyPr>
          <a:lstStyle/>
          <a:p>
            <a:endParaRPr/>
          </a:p>
        </p:txBody>
      </p:sp>
      <p:sp>
        <p:nvSpPr>
          <p:cNvPr id="385" name="object 385"/>
          <p:cNvSpPr/>
          <p:nvPr/>
        </p:nvSpPr>
        <p:spPr>
          <a:xfrm>
            <a:off x="5241764" y="2275432"/>
            <a:ext cx="0" cy="53416"/>
          </a:xfrm>
          <a:custGeom>
            <a:avLst/>
            <a:gdLst/>
            <a:ahLst/>
            <a:cxnLst/>
            <a:rect l="l" t="t" r="r" b="b"/>
            <a:pathLst>
              <a:path h="53416">
                <a:moveTo>
                  <a:pt x="0" y="53416"/>
                </a:moveTo>
                <a:lnTo>
                  <a:pt x="0" y="0"/>
                </a:lnTo>
              </a:path>
            </a:pathLst>
          </a:custGeom>
          <a:ln w="2781">
            <a:solidFill>
              <a:srgbClr val="211F20"/>
            </a:solidFill>
          </a:ln>
        </p:spPr>
        <p:txBody>
          <a:bodyPr wrap="square" lIns="0" tIns="0" rIns="0" bIns="0" rtlCol="0">
            <a:noAutofit/>
          </a:bodyPr>
          <a:lstStyle/>
          <a:p>
            <a:endParaRPr/>
          </a:p>
        </p:txBody>
      </p:sp>
      <p:sp>
        <p:nvSpPr>
          <p:cNvPr id="386" name="object 386"/>
          <p:cNvSpPr/>
          <p:nvPr/>
        </p:nvSpPr>
        <p:spPr>
          <a:xfrm>
            <a:off x="5241764" y="2197675"/>
            <a:ext cx="0" cy="61226"/>
          </a:xfrm>
          <a:custGeom>
            <a:avLst/>
            <a:gdLst/>
            <a:ahLst/>
            <a:cxnLst/>
            <a:rect l="l" t="t" r="r" b="b"/>
            <a:pathLst>
              <a:path h="61226">
                <a:moveTo>
                  <a:pt x="0" y="61226"/>
                </a:moveTo>
                <a:lnTo>
                  <a:pt x="0" y="0"/>
                </a:lnTo>
              </a:path>
            </a:pathLst>
          </a:custGeom>
          <a:ln w="2781">
            <a:solidFill>
              <a:srgbClr val="211F20"/>
            </a:solidFill>
          </a:ln>
        </p:spPr>
        <p:txBody>
          <a:bodyPr wrap="square" lIns="0" tIns="0" rIns="0" bIns="0" rtlCol="0">
            <a:noAutofit/>
          </a:bodyPr>
          <a:lstStyle/>
          <a:p>
            <a:endParaRPr/>
          </a:p>
        </p:txBody>
      </p:sp>
      <p:sp>
        <p:nvSpPr>
          <p:cNvPr id="387" name="object 387"/>
          <p:cNvSpPr/>
          <p:nvPr/>
        </p:nvSpPr>
        <p:spPr>
          <a:xfrm>
            <a:off x="5241764" y="2140018"/>
            <a:ext cx="0" cy="47371"/>
          </a:xfrm>
          <a:custGeom>
            <a:avLst/>
            <a:gdLst/>
            <a:ahLst/>
            <a:cxnLst/>
            <a:rect l="l" t="t" r="r" b="b"/>
            <a:pathLst>
              <a:path h="47370">
                <a:moveTo>
                  <a:pt x="0" y="0"/>
                </a:moveTo>
                <a:lnTo>
                  <a:pt x="0" y="47371"/>
                </a:lnTo>
              </a:path>
            </a:pathLst>
          </a:custGeom>
          <a:ln w="2781">
            <a:solidFill>
              <a:srgbClr val="211F20"/>
            </a:solidFill>
          </a:ln>
        </p:spPr>
        <p:txBody>
          <a:bodyPr wrap="square" lIns="0" tIns="0" rIns="0" bIns="0" rtlCol="0">
            <a:noAutofit/>
          </a:bodyPr>
          <a:lstStyle/>
          <a:p>
            <a:endParaRPr/>
          </a:p>
        </p:txBody>
      </p:sp>
      <p:sp>
        <p:nvSpPr>
          <p:cNvPr id="388" name="object 388"/>
          <p:cNvSpPr/>
          <p:nvPr/>
        </p:nvSpPr>
        <p:spPr>
          <a:xfrm>
            <a:off x="5241764" y="2079232"/>
            <a:ext cx="0" cy="44919"/>
          </a:xfrm>
          <a:custGeom>
            <a:avLst/>
            <a:gdLst/>
            <a:ahLst/>
            <a:cxnLst/>
            <a:rect l="l" t="t" r="r" b="b"/>
            <a:pathLst>
              <a:path h="44919">
                <a:moveTo>
                  <a:pt x="0" y="0"/>
                </a:moveTo>
                <a:lnTo>
                  <a:pt x="0" y="44919"/>
                </a:lnTo>
              </a:path>
            </a:pathLst>
          </a:custGeom>
          <a:ln w="2781">
            <a:solidFill>
              <a:srgbClr val="211F20"/>
            </a:solidFill>
          </a:ln>
        </p:spPr>
        <p:txBody>
          <a:bodyPr wrap="square" lIns="0" tIns="0" rIns="0" bIns="0" rtlCol="0">
            <a:noAutofit/>
          </a:bodyPr>
          <a:lstStyle/>
          <a:p>
            <a:endParaRPr/>
          </a:p>
        </p:txBody>
      </p:sp>
      <p:sp>
        <p:nvSpPr>
          <p:cNvPr id="389" name="object 389"/>
          <p:cNvSpPr/>
          <p:nvPr/>
        </p:nvSpPr>
        <p:spPr>
          <a:xfrm>
            <a:off x="5241764" y="2028055"/>
            <a:ext cx="0" cy="46037"/>
          </a:xfrm>
          <a:custGeom>
            <a:avLst/>
            <a:gdLst/>
            <a:ahLst/>
            <a:cxnLst/>
            <a:rect l="l" t="t" r="r" b="b"/>
            <a:pathLst>
              <a:path h="46037">
                <a:moveTo>
                  <a:pt x="0" y="46037"/>
                </a:moveTo>
                <a:lnTo>
                  <a:pt x="0" y="0"/>
                </a:lnTo>
              </a:path>
            </a:pathLst>
          </a:custGeom>
          <a:ln w="2781">
            <a:solidFill>
              <a:srgbClr val="211F20"/>
            </a:solidFill>
          </a:ln>
        </p:spPr>
        <p:txBody>
          <a:bodyPr wrap="square" lIns="0" tIns="0" rIns="0" bIns="0" rtlCol="0">
            <a:noAutofit/>
          </a:bodyPr>
          <a:lstStyle/>
          <a:p>
            <a:endParaRPr/>
          </a:p>
        </p:txBody>
      </p:sp>
      <p:sp>
        <p:nvSpPr>
          <p:cNvPr id="390" name="object 390"/>
          <p:cNvSpPr/>
          <p:nvPr/>
        </p:nvSpPr>
        <p:spPr>
          <a:xfrm>
            <a:off x="5241764" y="1987166"/>
            <a:ext cx="0" cy="29718"/>
          </a:xfrm>
          <a:custGeom>
            <a:avLst/>
            <a:gdLst/>
            <a:ahLst/>
            <a:cxnLst/>
            <a:rect l="l" t="t" r="r" b="b"/>
            <a:pathLst>
              <a:path h="29718">
                <a:moveTo>
                  <a:pt x="0" y="29718"/>
                </a:moveTo>
                <a:lnTo>
                  <a:pt x="0" y="0"/>
                </a:lnTo>
              </a:path>
            </a:pathLst>
          </a:custGeom>
          <a:ln w="2781">
            <a:solidFill>
              <a:srgbClr val="211F20"/>
            </a:solidFill>
          </a:ln>
        </p:spPr>
        <p:txBody>
          <a:bodyPr wrap="square" lIns="0" tIns="0" rIns="0" bIns="0" rtlCol="0">
            <a:noAutofit/>
          </a:bodyPr>
          <a:lstStyle/>
          <a:p>
            <a:endParaRPr/>
          </a:p>
        </p:txBody>
      </p:sp>
      <p:sp>
        <p:nvSpPr>
          <p:cNvPr id="391" name="object 391"/>
          <p:cNvSpPr/>
          <p:nvPr/>
        </p:nvSpPr>
        <p:spPr>
          <a:xfrm>
            <a:off x="5241764" y="1946490"/>
            <a:ext cx="0" cy="31064"/>
          </a:xfrm>
          <a:custGeom>
            <a:avLst/>
            <a:gdLst/>
            <a:ahLst/>
            <a:cxnLst/>
            <a:rect l="l" t="t" r="r" b="b"/>
            <a:pathLst>
              <a:path h="31064">
                <a:moveTo>
                  <a:pt x="0" y="0"/>
                </a:moveTo>
                <a:lnTo>
                  <a:pt x="0" y="31064"/>
                </a:lnTo>
              </a:path>
            </a:pathLst>
          </a:custGeom>
          <a:ln w="2781">
            <a:solidFill>
              <a:srgbClr val="211F20"/>
            </a:solidFill>
          </a:ln>
        </p:spPr>
        <p:txBody>
          <a:bodyPr wrap="square" lIns="0" tIns="0" rIns="0" bIns="0" rtlCol="0">
            <a:noAutofit/>
          </a:bodyPr>
          <a:lstStyle/>
          <a:p>
            <a:endParaRPr/>
          </a:p>
        </p:txBody>
      </p:sp>
      <p:sp>
        <p:nvSpPr>
          <p:cNvPr id="392" name="object 392"/>
          <p:cNvSpPr/>
          <p:nvPr/>
        </p:nvSpPr>
        <p:spPr>
          <a:xfrm>
            <a:off x="5241764" y="1922133"/>
            <a:ext cx="0" cy="23241"/>
          </a:xfrm>
          <a:custGeom>
            <a:avLst/>
            <a:gdLst/>
            <a:ahLst/>
            <a:cxnLst/>
            <a:rect l="l" t="t" r="r" b="b"/>
            <a:pathLst>
              <a:path h="23241">
                <a:moveTo>
                  <a:pt x="0" y="23241"/>
                </a:moveTo>
                <a:lnTo>
                  <a:pt x="0" y="0"/>
                </a:lnTo>
              </a:path>
            </a:pathLst>
          </a:custGeom>
          <a:ln w="2781">
            <a:solidFill>
              <a:srgbClr val="211F20"/>
            </a:solidFill>
          </a:ln>
        </p:spPr>
        <p:txBody>
          <a:bodyPr wrap="square" lIns="0" tIns="0" rIns="0" bIns="0" rtlCol="0">
            <a:noAutofit/>
          </a:bodyPr>
          <a:lstStyle/>
          <a:p>
            <a:endParaRPr/>
          </a:p>
        </p:txBody>
      </p:sp>
      <p:sp>
        <p:nvSpPr>
          <p:cNvPr id="393" name="object 393"/>
          <p:cNvSpPr/>
          <p:nvPr/>
        </p:nvSpPr>
        <p:spPr>
          <a:xfrm>
            <a:off x="5241764" y="1902691"/>
            <a:ext cx="0" cy="13627"/>
          </a:xfrm>
          <a:custGeom>
            <a:avLst/>
            <a:gdLst/>
            <a:ahLst/>
            <a:cxnLst/>
            <a:rect l="l" t="t" r="r" b="b"/>
            <a:pathLst>
              <a:path h="13627">
                <a:moveTo>
                  <a:pt x="0" y="0"/>
                </a:moveTo>
                <a:lnTo>
                  <a:pt x="0" y="13627"/>
                </a:lnTo>
              </a:path>
            </a:pathLst>
          </a:custGeom>
          <a:ln w="2781">
            <a:solidFill>
              <a:srgbClr val="211F20"/>
            </a:solidFill>
          </a:ln>
        </p:spPr>
        <p:txBody>
          <a:bodyPr wrap="square" lIns="0" tIns="0" rIns="0" bIns="0" rtlCol="0">
            <a:noAutofit/>
          </a:bodyPr>
          <a:lstStyle/>
          <a:p>
            <a:endParaRPr/>
          </a:p>
        </p:txBody>
      </p:sp>
      <p:sp>
        <p:nvSpPr>
          <p:cNvPr id="394" name="object 394"/>
          <p:cNvSpPr/>
          <p:nvPr/>
        </p:nvSpPr>
        <p:spPr>
          <a:xfrm>
            <a:off x="5241764" y="1897557"/>
            <a:ext cx="0" cy="3124"/>
          </a:xfrm>
          <a:custGeom>
            <a:avLst/>
            <a:gdLst/>
            <a:ahLst/>
            <a:cxnLst/>
            <a:rect l="l" t="t" r="r" b="b"/>
            <a:pathLst>
              <a:path h="3124">
                <a:moveTo>
                  <a:pt x="0" y="3124"/>
                </a:moveTo>
                <a:lnTo>
                  <a:pt x="0" y="0"/>
                </a:lnTo>
              </a:path>
            </a:pathLst>
          </a:custGeom>
          <a:ln w="2781">
            <a:solidFill>
              <a:srgbClr val="211F20"/>
            </a:solidFill>
          </a:ln>
        </p:spPr>
        <p:txBody>
          <a:bodyPr wrap="square" lIns="0" tIns="0" rIns="0" bIns="0" rtlCol="0">
            <a:noAutofit/>
          </a:bodyPr>
          <a:lstStyle/>
          <a:p>
            <a:endParaRPr/>
          </a:p>
        </p:txBody>
      </p:sp>
      <p:sp>
        <p:nvSpPr>
          <p:cNvPr id="395" name="object 395"/>
          <p:cNvSpPr/>
          <p:nvPr/>
        </p:nvSpPr>
        <p:spPr>
          <a:xfrm>
            <a:off x="5302547" y="3421833"/>
            <a:ext cx="69278" cy="6045"/>
          </a:xfrm>
          <a:custGeom>
            <a:avLst/>
            <a:gdLst/>
            <a:ahLst/>
            <a:cxnLst/>
            <a:rect l="l" t="t" r="r" b="b"/>
            <a:pathLst>
              <a:path w="69278" h="6045">
                <a:moveTo>
                  <a:pt x="0" y="6045"/>
                </a:moveTo>
                <a:lnTo>
                  <a:pt x="52959" y="2019"/>
                </a:lnTo>
                <a:lnTo>
                  <a:pt x="69278" y="0"/>
                </a:lnTo>
                <a:lnTo>
                  <a:pt x="56756" y="1574"/>
                </a:lnTo>
              </a:path>
            </a:pathLst>
          </a:custGeom>
          <a:ln w="2781">
            <a:solidFill>
              <a:srgbClr val="211F20"/>
            </a:solidFill>
          </a:ln>
        </p:spPr>
        <p:txBody>
          <a:bodyPr wrap="square" lIns="0" tIns="0" rIns="0" bIns="0" rtlCol="0">
            <a:noAutofit/>
          </a:bodyPr>
          <a:lstStyle/>
          <a:p>
            <a:endParaRPr/>
          </a:p>
        </p:txBody>
      </p:sp>
      <p:sp>
        <p:nvSpPr>
          <p:cNvPr id="396" name="object 396"/>
          <p:cNvSpPr/>
          <p:nvPr/>
        </p:nvSpPr>
        <p:spPr>
          <a:xfrm>
            <a:off x="5302547" y="3427651"/>
            <a:ext cx="5359" cy="3352"/>
          </a:xfrm>
          <a:custGeom>
            <a:avLst/>
            <a:gdLst/>
            <a:ahLst/>
            <a:cxnLst/>
            <a:rect l="l" t="t" r="r" b="b"/>
            <a:pathLst>
              <a:path w="5359" h="3352">
                <a:moveTo>
                  <a:pt x="0" y="3352"/>
                </a:moveTo>
                <a:lnTo>
                  <a:pt x="2006" y="2908"/>
                </a:lnTo>
                <a:lnTo>
                  <a:pt x="3797" y="2006"/>
                </a:lnTo>
                <a:lnTo>
                  <a:pt x="5359" y="0"/>
                </a:lnTo>
              </a:path>
            </a:pathLst>
          </a:custGeom>
          <a:ln w="2781">
            <a:solidFill>
              <a:srgbClr val="211F20"/>
            </a:solidFill>
          </a:ln>
        </p:spPr>
        <p:txBody>
          <a:bodyPr wrap="square" lIns="0" tIns="0" rIns="0" bIns="0" rtlCol="0">
            <a:noAutofit/>
          </a:bodyPr>
          <a:lstStyle/>
          <a:p>
            <a:endParaRPr/>
          </a:p>
        </p:txBody>
      </p:sp>
      <p:sp>
        <p:nvSpPr>
          <p:cNvPr id="397" name="object 397"/>
          <p:cNvSpPr/>
          <p:nvPr/>
        </p:nvSpPr>
        <p:spPr>
          <a:xfrm>
            <a:off x="5302547" y="2588298"/>
            <a:ext cx="6032" cy="147040"/>
          </a:xfrm>
          <a:custGeom>
            <a:avLst/>
            <a:gdLst/>
            <a:ahLst/>
            <a:cxnLst/>
            <a:rect l="l" t="t" r="r" b="b"/>
            <a:pathLst>
              <a:path w="6032" h="147040">
                <a:moveTo>
                  <a:pt x="0" y="0"/>
                </a:moveTo>
                <a:lnTo>
                  <a:pt x="0" y="147040"/>
                </a:lnTo>
                <a:lnTo>
                  <a:pt x="6032" y="147040"/>
                </a:lnTo>
              </a:path>
            </a:pathLst>
          </a:custGeom>
          <a:ln w="2781">
            <a:solidFill>
              <a:srgbClr val="211F20"/>
            </a:solidFill>
          </a:ln>
        </p:spPr>
        <p:txBody>
          <a:bodyPr wrap="square" lIns="0" tIns="0" rIns="0" bIns="0" rtlCol="0">
            <a:noAutofit/>
          </a:bodyPr>
          <a:lstStyle/>
          <a:p>
            <a:endParaRPr/>
          </a:p>
        </p:txBody>
      </p:sp>
      <p:sp>
        <p:nvSpPr>
          <p:cNvPr id="398" name="object 398"/>
          <p:cNvSpPr/>
          <p:nvPr/>
        </p:nvSpPr>
        <p:spPr>
          <a:xfrm>
            <a:off x="5666132" y="2720595"/>
            <a:ext cx="673" cy="444"/>
          </a:xfrm>
          <a:custGeom>
            <a:avLst/>
            <a:gdLst/>
            <a:ahLst/>
            <a:cxnLst/>
            <a:rect l="l" t="t" r="r" b="b"/>
            <a:pathLst>
              <a:path w="673" h="444">
                <a:moveTo>
                  <a:pt x="673" y="444"/>
                </a:moveTo>
                <a:lnTo>
                  <a:pt x="0" y="0"/>
                </a:lnTo>
              </a:path>
            </a:pathLst>
          </a:custGeom>
          <a:ln w="2781">
            <a:solidFill>
              <a:srgbClr val="211F20"/>
            </a:solidFill>
          </a:ln>
        </p:spPr>
        <p:txBody>
          <a:bodyPr wrap="square" lIns="0" tIns="0" rIns="0" bIns="0" rtlCol="0">
            <a:noAutofit/>
          </a:bodyPr>
          <a:lstStyle/>
          <a:p>
            <a:endParaRPr/>
          </a:p>
        </p:txBody>
      </p:sp>
      <p:sp>
        <p:nvSpPr>
          <p:cNvPr id="399" name="object 399"/>
          <p:cNvSpPr/>
          <p:nvPr/>
        </p:nvSpPr>
        <p:spPr>
          <a:xfrm>
            <a:off x="5302552" y="2727967"/>
            <a:ext cx="6477" cy="7378"/>
          </a:xfrm>
          <a:custGeom>
            <a:avLst/>
            <a:gdLst/>
            <a:ahLst/>
            <a:cxnLst/>
            <a:rect l="l" t="t" r="r" b="b"/>
            <a:pathLst>
              <a:path w="6476" h="7378">
                <a:moveTo>
                  <a:pt x="6476" y="0"/>
                </a:moveTo>
                <a:lnTo>
                  <a:pt x="4013" y="3124"/>
                </a:lnTo>
                <a:lnTo>
                  <a:pt x="0" y="7378"/>
                </a:lnTo>
              </a:path>
            </a:pathLst>
          </a:custGeom>
          <a:ln w="2781">
            <a:solidFill>
              <a:srgbClr val="211F20"/>
            </a:solidFill>
          </a:ln>
        </p:spPr>
        <p:txBody>
          <a:bodyPr wrap="square" lIns="0" tIns="0" rIns="0" bIns="0" rtlCol="0">
            <a:noAutofit/>
          </a:bodyPr>
          <a:lstStyle/>
          <a:p>
            <a:endParaRPr/>
          </a:p>
        </p:txBody>
      </p:sp>
      <p:sp>
        <p:nvSpPr>
          <p:cNvPr id="400" name="object 400"/>
          <p:cNvSpPr/>
          <p:nvPr/>
        </p:nvSpPr>
        <p:spPr>
          <a:xfrm>
            <a:off x="5309025" y="2720592"/>
            <a:ext cx="357111" cy="0"/>
          </a:xfrm>
          <a:custGeom>
            <a:avLst/>
            <a:gdLst/>
            <a:ahLst/>
            <a:cxnLst/>
            <a:rect l="l" t="t" r="r" b="b"/>
            <a:pathLst>
              <a:path w="357111">
                <a:moveTo>
                  <a:pt x="357111" y="0"/>
                </a:moveTo>
                <a:lnTo>
                  <a:pt x="0" y="0"/>
                </a:lnTo>
              </a:path>
            </a:pathLst>
          </a:custGeom>
          <a:ln w="2781">
            <a:solidFill>
              <a:srgbClr val="211F20"/>
            </a:solidFill>
          </a:ln>
        </p:spPr>
        <p:txBody>
          <a:bodyPr wrap="square" lIns="0" tIns="0" rIns="0" bIns="0" rtlCol="0">
            <a:noAutofit/>
          </a:bodyPr>
          <a:lstStyle/>
          <a:p>
            <a:endParaRPr/>
          </a:p>
        </p:txBody>
      </p:sp>
      <p:sp>
        <p:nvSpPr>
          <p:cNvPr id="401" name="object 401"/>
          <p:cNvSpPr/>
          <p:nvPr/>
        </p:nvSpPr>
        <p:spPr>
          <a:xfrm>
            <a:off x="5302552" y="2588293"/>
            <a:ext cx="6477" cy="139674"/>
          </a:xfrm>
          <a:custGeom>
            <a:avLst/>
            <a:gdLst/>
            <a:ahLst/>
            <a:cxnLst/>
            <a:rect l="l" t="t" r="r" b="b"/>
            <a:pathLst>
              <a:path w="6476" h="139674">
                <a:moveTo>
                  <a:pt x="6476" y="139674"/>
                </a:moveTo>
                <a:lnTo>
                  <a:pt x="6476" y="7378"/>
                </a:lnTo>
                <a:lnTo>
                  <a:pt x="4013" y="4254"/>
                </a:lnTo>
                <a:lnTo>
                  <a:pt x="0" y="0"/>
                </a:lnTo>
              </a:path>
            </a:pathLst>
          </a:custGeom>
          <a:ln w="2781">
            <a:solidFill>
              <a:srgbClr val="211F20"/>
            </a:solidFill>
          </a:ln>
        </p:spPr>
        <p:txBody>
          <a:bodyPr wrap="square" lIns="0" tIns="0" rIns="0" bIns="0" rtlCol="0">
            <a:noAutofit/>
          </a:bodyPr>
          <a:lstStyle/>
          <a:p>
            <a:endParaRPr/>
          </a:p>
        </p:txBody>
      </p:sp>
      <p:sp>
        <p:nvSpPr>
          <p:cNvPr id="402" name="object 402"/>
          <p:cNvSpPr/>
          <p:nvPr/>
        </p:nvSpPr>
        <p:spPr>
          <a:xfrm>
            <a:off x="5666136" y="2602604"/>
            <a:ext cx="673" cy="444"/>
          </a:xfrm>
          <a:custGeom>
            <a:avLst/>
            <a:gdLst/>
            <a:ahLst/>
            <a:cxnLst/>
            <a:rect l="l" t="t" r="r" b="b"/>
            <a:pathLst>
              <a:path w="673" h="444">
                <a:moveTo>
                  <a:pt x="0" y="444"/>
                </a:moveTo>
                <a:lnTo>
                  <a:pt x="673" y="0"/>
                </a:lnTo>
              </a:path>
            </a:pathLst>
          </a:custGeom>
          <a:ln w="2781">
            <a:solidFill>
              <a:srgbClr val="211F20"/>
            </a:solidFill>
          </a:ln>
        </p:spPr>
        <p:txBody>
          <a:bodyPr wrap="square" lIns="0" tIns="0" rIns="0" bIns="0" rtlCol="0">
            <a:noAutofit/>
          </a:bodyPr>
          <a:lstStyle/>
          <a:p>
            <a:endParaRPr/>
          </a:p>
        </p:txBody>
      </p:sp>
      <p:sp>
        <p:nvSpPr>
          <p:cNvPr id="403" name="object 403"/>
          <p:cNvSpPr/>
          <p:nvPr/>
        </p:nvSpPr>
        <p:spPr>
          <a:xfrm>
            <a:off x="5601102" y="1952746"/>
            <a:ext cx="6261" cy="2235"/>
          </a:xfrm>
          <a:custGeom>
            <a:avLst/>
            <a:gdLst/>
            <a:ahLst/>
            <a:cxnLst/>
            <a:rect l="l" t="t" r="r" b="b"/>
            <a:pathLst>
              <a:path w="6261" h="2235">
                <a:moveTo>
                  <a:pt x="6261" y="2235"/>
                </a:moveTo>
                <a:lnTo>
                  <a:pt x="0" y="0"/>
                </a:lnTo>
              </a:path>
            </a:pathLst>
          </a:custGeom>
          <a:ln w="2781">
            <a:solidFill>
              <a:srgbClr val="211F20"/>
            </a:solidFill>
          </a:ln>
        </p:spPr>
        <p:txBody>
          <a:bodyPr wrap="square" lIns="0" tIns="0" rIns="0" bIns="0" rtlCol="0">
            <a:noAutofit/>
          </a:bodyPr>
          <a:lstStyle/>
          <a:p>
            <a:endParaRPr/>
          </a:p>
        </p:txBody>
      </p:sp>
      <p:sp>
        <p:nvSpPr>
          <p:cNvPr id="404" name="object 404"/>
          <p:cNvSpPr/>
          <p:nvPr/>
        </p:nvSpPr>
        <p:spPr>
          <a:xfrm>
            <a:off x="5371820" y="3418946"/>
            <a:ext cx="24358" cy="2895"/>
          </a:xfrm>
          <a:custGeom>
            <a:avLst/>
            <a:gdLst/>
            <a:ahLst/>
            <a:cxnLst/>
            <a:rect l="l" t="t" r="r" b="b"/>
            <a:pathLst>
              <a:path w="24358" h="2895">
                <a:moveTo>
                  <a:pt x="0" y="2895"/>
                </a:moveTo>
                <a:lnTo>
                  <a:pt x="24358" y="0"/>
                </a:lnTo>
              </a:path>
            </a:pathLst>
          </a:custGeom>
          <a:ln w="2781">
            <a:solidFill>
              <a:srgbClr val="211F20"/>
            </a:solidFill>
          </a:ln>
        </p:spPr>
        <p:txBody>
          <a:bodyPr wrap="square" lIns="0" tIns="0" rIns="0" bIns="0" rtlCol="0">
            <a:noAutofit/>
          </a:bodyPr>
          <a:lstStyle/>
          <a:p>
            <a:endParaRPr/>
          </a:p>
        </p:txBody>
      </p:sp>
      <p:sp>
        <p:nvSpPr>
          <p:cNvPr id="405" name="object 405"/>
          <p:cNvSpPr/>
          <p:nvPr/>
        </p:nvSpPr>
        <p:spPr>
          <a:xfrm>
            <a:off x="5375172" y="1902242"/>
            <a:ext cx="17881" cy="2235"/>
          </a:xfrm>
          <a:custGeom>
            <a:avLst/>
            <a:gdLst/>
            <a:ahLst/>
            <a:cxnLst/>
            <a:rect l="l" t="t" r="r" b="b"/>
            <a:pathLst>
              <a:path w="17881" h="2235">
                <a:moveTo>
                  <a:pt x="17881" y="2235"/>
                </a:moveTo>
                <a:lnTo>
                  <a:pt x="0" y="0"/>
                </a:lnTo>
              </a:path>
            </a:pathLst>
          </a:custGeom>
          <a:ln w="2781">
            <a:solidFill>
              <a:srgbClr val="211F20"/>
            </a:solidFill>
          </a:ln>
        </p:spPr>
        <p:txBody>
          <a:bodyPr wrap="square" lIns="0" tIns="0" rIns="0" bIns="0" rtlCol="0">
            <a:noAutofit/>
          </a:bodyPr>
          <a:lstStyle/>
          <a:p>
            <a:endParaRPr/>
          </a:p>
        </p:txBody>
      </p:sp>
      <p:sp>
        <p:nvSpPr>
          <p:cNvPr id="406" name="object 406"/>
          <p:cNvSpPr/>
          <p:nvPr/>
        </p:nvSpPr>
        <p:spPr>
          <a:xfrm>
            <a:off x="5464784" y="3406868"/>
            <a:ext cx="1346" cy="215"/>
          </a:xfrm>
          <a:custGeom>
            <a:avLst/>
            <a:gdLst/>
            <a:ahLst/>
            <a:cxnLst/>
            <a:rect l="l" t="t" r="r" b="b"/>
            <a:pathLst>
              <a:path w="1346" h="215">
                <a:moveTo>
                  <a:pt x="1346" y="0"/>
                </a:moveTo>
                <a:lnTo>
                  <a:pt x="0" y="215"/>
                </a:lnTo>
              </a:path>
            </a:pathLst>
          </a:custGeom>
          <a:ln w="2781">
            <a:solidFill>
              <a:srgbClr val="211F20"/>
            </a:solidFill>
          </a:ln>
        </p:spPr>
        <p:txBody>
          <a:bodyPr wrap="square" lIns="0" tIns="0" rIns="0" bIns="0" rtlCol="0">
            <a:noAutofit/>
          </a:bodyPr>
          <a:lstStyle/>
          <a:p>
            <a:endParaRPr/>
          </a:p>
        </p:txBody>
      </p:sp>
      <p:sp>
        <p:nvSpPr>
          <p:cNvPr id="407" name="object 407"/>
          <p:cNvSpPr/>
          <p:nvPr/>
        </p:nvSpPr>
        <p:spPr>
          <a:xfrm>
            <a:off x="5605788" y="3368882"/>
            <a:ext cx="1574" cy="444"/>
          </a:xfrm>
          <a:custGeom>
            <a:avLst/>
            <a:gdLst/>
            <a:ahLst/>
            <a:cxnLst/>
            <a:rect l="l" t="t" r="r" b="b"/>
            <a:pathLst>
              <a:path w="1574" h="444">
                <a:moveTo>
                  <a:pt x="1574" y="0"/>
                </a:moveTo>
                <a:lnTo>
                  <a:pt x="0" y="444"/>
                </a:lnTo>
              </a:path>
            </a:pathLst>
          </a:custGeom>
          <a:ln w="2781">
            <a:solidFill>
              <a:srgbClr val="211F20"/>
            </a:solidFill>
          </a:ln>
        </p:spPr>
        <p:txBody>
          <a:bodyPr wrap="square" lIns="0" tIns="0" rIns="0" bIns="0" rtlCol="0">
            <a:noAutofit/>
          </a:bodyPr>
          <a:lstStyle/>
          <a:p>
            <a:endParaRPr/>
          </a:p>
        </p:txBody>
      </p:sp>
      <p:sp>
        <p:nvSpPr>
          <p:cNvPr id="408" name="object 408"/>
          <p:cNvSpPr/>
          <p:nvPr/>
        </p:nvSpPr>
        <p:spPr>
          <a:xfrm>
            <a:off x="5698534" y="3332228"/>
            <a:ext cx="2908" cy="1346"/>
          </a:xfrm>
          <a:custGeom>
            <a:avLst/>
            <a:gdLst/>
            <a:ahLst/>
            <a:cxnLst/>
            <a:rect l="l" t="t" r="r" b="b"/>
            <a:pathLst>
              <a:path w="2908" h="1346">
                <a:moveTo>
                  <a:pt x="2908" y="0"/>
                </a:moveTo>
                <a:lnTo>
                  <a:pt x="0" y="1346"/>
                </a:lnTo>
              </a:path>
            </a:pathLst>
          </a:custGeom>
          <a:ln w="2781">
            <a:solidFill>
              <a:srgbClr val="211F20"/>
            </a:solidFill>
          </a:ln>
        </p:spPr>
        <p:txBody>
          <a:bodyPr wrap="square" lIns="0" tIns="0" rIns="0" bIns="0" rtlCol="0">
            <a:noAutofit/>
          </a:bodyPr>
          <a:lstStyle/>
          <a:p>
            <a:endParaRPr/>
          </a:p>
        </p:txBody>
      </p:sp>
      <p:sp>
        <p:nvSpPr>
          <p:cNvPr id="409" name="object 409"/>
          <p:cNvSpPr/>
          <p:nvPr/>
        </p:nvSpPr>
        <p:spPr>
          <a:xfrm>
            <a:off x="5607363" y="1954982"/>
            <a:ext cx="26809" cy="9385"/>
          </a:xfrm>
          <a:custGeom>
            <a:avLst/>
            <a:gdLst/>
            <a:ahLst/>
            <a:cxnLst/>
            <a:rect l="l" t="t" r="r" b="b"/>
            <a:pathLst>
              <a:path w="26809" h="9385">
                <a:moveTo>
                  <a:pt x="0" y="0"/>
                </a:moveTo>
                <a:lnTo>
                  <a:pt x="17653" y="5816"/>
                </a:lnTo>
                <a:lnTo>
                  <a:pt x="26809" y="9385"/>
                </a:lnTo>
              </a:path>
            </a:pathLst>
          </a:custGeom>
          <a:ln w="2781">
            <a:solidFill>
              <a:srgbClr val="211F20"/>
            </a:solidFill>
          </a:ln>
        </p:spPr>
        <p:txBody>
          <a:bodyPr wrap="square" lIns="0" tIns="0" rIns="0" bIns="0" rtlCol="0">
            <a:noAutofit/>
          </a:bodyPr>
          <a:lstStyle/>
          <a:p>
            <a:endParaRPr/>
          </a:p>
        </p:txBody>
      </p:sp>
      <p:sp>
        <p:nvSpPr>
          <p:cNvPr id="410" name="object 410"/>
          <p:cNvSpPr/>
          <p:nvPr/>
        </p:nvSpPr>
        <p:spPr>
          <a:xfrm>
            <a:off x="5633732" y="1964147"/>
            <a:ext cx="61899" cy="24803"/>
          </a:xfrm>
          <a:custGeom>
            <a:avLst/>
            <a:gdLst/>
            <a:ahLst/>
            <a:cxnLst/>
            <a:rect l="l" t="t" r="r" b="b"/>
            <a:pathLst>
              <a:path w="61899" h="24803">
                <a:moveTo>
                  <a:pt x="0" y="0"/>
                </a:moveTo>
                <a:lnTo>
                  <a:pt x="34861" y="13411"/>
                </a:lnTo>
                <a:lnTo>
                  <a:pt x="61899" y="24803"/>
                </a:lnTo>
                <a:lnTo>
                  <a:pt x="49834" y="19659"/>
                </a:lnTo>
              </a:path>
            </a:pathLst>
          </a:custGeom>
          <a:ln w="2781">
            <a:solidFill>
              <a:srgbClr val="211F20"/>
            </a:solidFill>
          </a:ln>
        </p:spPr>
        <p:txBody>
          <a:bodyPr wrap="square" lIns="0" tIns="0" rIns="0" bIns="0" rtlCol="0">
            <a:noAutofit/>
          </a:bodyPr>
          <a:lstStyle/>
          <a:p>
            <a:endParaRPr/>
          </a:p>
        </p:txBody>
      </p:sp>
      <p:sp>
        <p:nvSpPr>
          <p:cNvPr id="411" name="object 411"/>
          <p:cNvSpPr/>
          <p:nvPr/>
        </p:nvSpPr>
        <p:spPr>
          <a:xfrm>
            <a:off x="5677753" y="3339819"/>
            <a:ext cx="5803" cy="2463"/>
          </a:xfrm>
          <a:custGeom>
            <a:avLst/>
            <a:gdLst/>
            <a:ahLst/>
            <a:cxnLst/>
            <a:rect l="l" t="t" r="r" b="b"/>
            <a:pathLst>
              <a:path w="5803" h="2463">
                <a:moveTo>
                  <a:pt x="0" y="2463"/>
                </a:moveTo>
                <a:lnTo>
                  <a:pt x="5803" y="0"/>
                </a:lnTo>
              </a:path>
            </a:pathLst>
          </a:custGeom>
          <a:ln w="2781">
            <a:solidFill>
              <a:srgbClr val="211F20"/>
            </a:solidFill>
          </a:ln>
        </p:spPr>
        <p:txBody>
          <a:bodyPr wrap="square" lIns="0" tIns="0" rIns="0" bIns="0" rtlCol="0">
            <a:noAutofit/>
          </a:bodyPr>
          <a:lstStyle/>
          <a:p>
            <a:endParaRPr/>
          </a:p>
        </p:txBody>
      </p:sp>
      <p:sp>
        <p:nvSpPr>
          <p:cNvPr id="412" name="object 412"/>
          <p:cNvSpPr/>
          <p:nvPr/>
        </p:nvSpPr>
        <p:spPr>
          <a:xfrm>
            <a:off x="5701449" y="3321731"/>
            <a:ext cx="23469" cy="10502"/>
          </a:xfrm>
          <a:custGeom>
            <a:avLst/>
            <a:gdLst/>
            <a:ahLst/>
            <a:cxnLst/>
            <a:rect l="l" t="t" r="r" b="b"/>
            <a:pathLst>
              <a:path w="23469" h="10502">
                <a:moveTo>
                  <a:pt x="21666" y="889"/>
                </a:moveTo>
                <a:lnTo>
                  <a:pt x="23469" y="0"/>
                </a:lnTo>
                <a:lnTo>
                  <a:pt x="0" y="10502"/>
                </a:lnTo>
                <a:lnTo>
                  <a:pt x="4457" y="8483"/>
                </a:lnTo>
              </a:path>
            </a:pathLst>
          </a:custGeom>
          <a:ln w="2781">
            <a:solidFill>
              <a:srgbClr val="211F20"/>
            </a:solidFill>
          </a:ln>
        </p:spPr>
        <p:txBody>
          <a:bodyPr wrap="square" lIns="0" tIns="0" rIns="0" bIns="0" rtlCol="0">
            <a:noAutofit/>
          </a:bodyPr>
          <a:lstStyle/>
          <a:p>
            <a:endParaRPr/>
          </a:p>
        </p:txBody>
      </p:sp>
      <p:sp>
        <p:nvSpPr>
          <p:cNvPr id="413" name="object 413"/>
          <p:cNvSpPr/>
          <p:nvPr/>
        </p:nvSpPr>
        <p:spPr>
          <a:xfrm>
            <a:off x="5695635" y="1988954"/>
            <a:ext cx="22567" cy="9829"/>
          </a:xfrm>
          <a:custGeom>
            <a:avLst/>
            <a:gdLst/>
            <a:ahLst/>
            <a:cxnLst/>
            <a:rect l="l" t="t" r="r" b="b"/>
            <a:pathLst>
              <a:path w="22567" h="9829">
                <a:moveTo>
                  <a:pt x="22567" y="9829"/>
                </a:moveTo>
                <a:lnTo>
                  <a:pt x="0" y="0"/>
                </a:lnTo>
                <a:lnTo>
                  <a:pt x="1104" y="444"/>
                </a:lnTo>
              </a:path>
            </a:pathLst>
          </a:custGeom>
          <a:ln w="2781">
            <a:solidFill>
              <a:srgbClr val="211F20"/>
            </a:solidFill>
          </a:ln>
        </p:spPr>
        <p:txBody>
          <a:bodyPr wrap="square" lIns="0" tIns="0" rIns="0" bIns="0" rtlCol="0">
            <a:noAutofit/>
          </a:bodyPr>
          <a:lstStyle/>
          <a:p>
            <a:endParaRPr/>
          </a:p>
        </p:txBody>
      </p:sp>
      <p:sp>
        <p:nvSpPr>
          <p:cNvPr id="414" name="object 414"/>
          <p:cNvSpPr/>
          <p:nvPr/>
        </p:nvSpPr>
        <p:spPr>
          <a:xfrm>
            <a:off x="5706358" y="1993416"/>
            <a:ext cx="42011" cy="19443"/>
          </a:xfrm>
          <a:custGeom>
            <a:avLst/>
            <a:gdLst/>
            <a:ahLst/>
            <a:cxnLst/>
            <a:rect l="l" t="t" r="r" b="b"/>
            <a:pathLst>
              <a:path w="42011" h="19443">
                <a:moveTo>
                  <a:pt x="21005" y="9613"/>
                </a:moveTo>
                <a:lnTo>
                  <a:pt x="42011" y="19443"/>
                </a:lnTo>
                <a:lnTo>
                  <a:pt x="18770" y="8496"/>
                </a:lnTo>
                <a:lnTo>
                  <a:pt x="0" y="0"/>
                </a:lnTo>
              </a:path>
            </a:pathLst>
          </a:custGeom>
          <a:ln w="2781">
            <a:solidFill>
              <a:srgbClr val="211F20"/>
            </a:solidFill>
          </a:ln>
        </p:spPr>
        <p:txBody>
          <a:bodyPr wrap="square" lIns="0" tIns="0" rIns="0" bIns="0" rtlCol="0">
            <a:noAutofit/>
          </a:bodyPr>
          <a:lstStyle/>
          <a:p>
            <a:endParaRPr/>
          </a:p>
        </p:txBody>
      </p:sp>
      <p:sp>
        <p:nvSpPr>
          <p:cNvPr id="415" name="object 415"/>
          <p:cNvSpPr/>
          <p:nvPr/>
        </p:nvSpPr>
        <p:spPr>
          <a:xfrm>
            <a:off x="5724904" y="3299597"/>
            <a:ext cx="47142" cy="22136"/>
          </a:xfrm>
          <a:custGeom>
            <a:avLst/>
            <a:gdLst/>
            <a:ahLst/>
            <a:cxnLst/>
            <a:rect l="l" t="t" r="r" b="b"/>
            <a:pathLst>
              <a:path w="47142" h="22136">
                <a:moveTo>
                  <a:pt x="32854" y="6934"/>
                </a:moveTo>
                <a:lnTo>
                  <a:pt x="47142" y="0"/>
                </a:lnTo>
                <a:lnTo>
                  <a:pt x="18326" y="13868"/>
                </a:lnTo>
                <a:lnTo>
                  <a:pt x="0" y="22136"/>
                </a:lnTo>
                <a:lnTo>
                  <a:pt x="673" y="21907"/>
                </a:lnTo>
              </a:path>
            </a:pathLst>
          </a:custGeom>
          <a:ln w="2781">
            <a:solidFill>
              <a:srgbClr val="211F20"/>
            </a:solidFill>
          </a:ln>
        </p:spPr>
        <p:txBody>
          <a:bodyPr wrap="square" lIns="0" tIns="0" rIns="0" bIns="0" rtlCol="0">
            <a:noAutofit/>
          </a:bodyPr>
          <a:lstStyle/>
          <a:p>
            <a:endParaRPr/>
          </a:p>
        </p:txBody>
      </p:sp>
      <p:sp>
        <p:nvSpPr>
          <p:cNvPr id="416" name="object 416"/>
          <p:cNvSpPr/>
          <p:nvPr/>
        </p:nvSpPr>
        <p:spPr>
          <a:xfrm>
            <a:off x="5748366" y="2012866"/>
            <a:ext cx="19888" cy="9385"/>
          </a:xfrm>
          <a:custGeom>
            <a:avLst/>
            <a:gdLst/>
            <a:ahLst/>
            <a:cxnLst/>
            <a:rect l="l" t="t" r="r" b="b"/>
            <a:pathLst>
              <a:path w="19888" h="9385">
                <a:moveTo>
                  <a:pt x="16090" y="7594"/>
                </a:moveTo>
                <a:lnTo>
                  <a:pt x="19888" y="9385"/>
                </a:lnTo>
                <a:lnTo>
                  <a:pt x="0" y="0"/>
                </a:lnTo>
                <a:lnTo>
                  <a:pt x="12064" y="5587"/>
                </a:lnTo>
              </a:path>
            </a:pathLst>
          </a:custGeom>
          <a:ln w="2781">
            <a:solidFill>
              <a:srgbClr val="211F20"/>
            </a:solidFill>
          </a:ln>
        </p:spPr>
        <p:txBody>
          <a:bodyPr wrap="square" lIns="0" tIns="0" rIns="0" bIns="0" rtlCol="0">
            <a:noAutofit/>
          </a:bodyPr>
          <a:lstStyle/>
          <a:p>
            <a:endParaRPr/>
          </a:p>
        </p:txBody>
      </p:sp>
      <p:sp>
        <p:nvSpPr>
          <p:cNvPr id="417" name="object 417"/>
          <p:cNvSpPr/>
          <p:nvPr/>
        </p:nvSpPr>
        <p:spPr>
          <a:xfrm>
            <a:off x="5772056" y="3295804"/>
            <a:ext cx="7594" cy="3797"/>
          </a:xfrm>
          <a:custGeom>
            <a:avLst/>
            <a:gdLst/>
            <a:ahLst/>
            <a:cxnLst/>
            <a:rect l="l" t="t" r="r" b="b"/>
            <a:pathLst>
              <a:path w="7594" h="3797">
                <a:moveTo>
                  <a:pt x="0" y="3797"/>
                </a:moveTo>
                <a:lnTo>
                  <a:pt x="7594" y="0"/>
                </a:lnTo>
                <a:lnTo>
                  <a:pt x="0" y="3797"/>
                </a:lnTo>
              </a:path>
            </a:pathLst>
          </a:custGeom>
          <a:ln w="2781">
            <a:solidFill>
              <a:srgbClr val="211F20"/>
            </a:solidFill>
          </a:ln>
        </p:spPr>
        <p:txBody>
          <a:bodyPr wrap="square" lIns="0" tIns="0" rIns="0" bIns="0" rtlCol="0">
            <a:noAutofit/>
          </a:bodyPr>
          <a:lstStyle/>
          <a:p>
            <a:endParaRPr/>
          </a:p>
        </p:txBody>
      </p:sp>
      <p:sp>
        <p:nvSpPr>
          <p:cNvPr id="418" name="object 418"/>
          <p:cNvSpPr/>
          <p:nvPr/>
        </p:nvSpPr>
        <p:spPr>
          <a:xfrm>
            <a:off x="5768261" y="2022250"/>
            <a:ext cx="19659" cy="9829"/>
          </a:xfrm>
          <a:custGeom>
            <a:avLst/>
            <a:gdLst/>
            <a:ahLst/>
            <a:cxnLst/>
            <a:rect l="l" t="t" r="r" b="b"/>
            <a:pathLst>
              <a:path w="19659" h="9829">
                <a:moveTo>
                  <a:pt x="0" y="0"/>
                </a:moveTo>
                <a:lnTo>
                  <a:pt x="19659" y="9829"/>
                </a:lnTo>
              </a:path>
            </a:pathLst>
          </a:custGeom>
          <a:ln w="2781">
            <a:solidFill>
              <a:srgbClr val="211F20"/>
            </a:solidFill>
          </a:ln>
        </p:spPr>
        <p:txBody>
          <a:bodyPr wrap="square" lIns="0" tIns="0" rIns="0" bIns="0" rtlCol="0">
            <a:noAutofit/>
          </a:bodyPr>
          <a:lstStyle/>
          <a:p>
            <a:endParaRPr/>
          </a:p>
        </p:txBody>
      </p:sp>
      <p:sp>
        <p:nvSpPr>
          <p:cNvPr id="419" name="object 419"/>
          <p:cNvSpPr/>
          <p:nvPr/>
        </p:nvSpPr>
        <p:spPr>
          <a:xfrm>
            <a:off x="5779650" y="3287764"/>
            <a:ext cx="15875" cy="8039"/>
          </a:xfrm>
          <a:custGeom>
            <a:avLst/>
            <a:gdLst/>
            <a:ahLst/>
            <a:cxnLst/>
            <a:rect l="l" t="t" r="r" b="b"/>
            <a:pathLst>
              <a:path w="15875" h="8039">
                <a:moveTo>
                  <a:pt x="14084" y="889"/>
                </a:moveTo>
                <a:lnTo>
                  <a:pt x="15874" y="0"/>
                </a:lnTo>
                <a:lnTo>
                  <a:pt x="0" y="8039"/>
                </a:lnTo>
                <a:lnTo>
                  <a:pt x="9613" y="3124"/>
                </a:lnTo>
              </a:path>
            </a:pathLst>
          </a:custGeom>
          <a:ln w="2781">
            <a:solidFill>
              <a:srgbClr val="211F20"/>
            </a:solidFill>
          </a:ln>
        </p:spPr>
        <p:txBody>
          <a:bodyPr wrap="square" lIns="0" tIns="0" rIns="0" bIns="0" rtlCol="0">
            <a:noAutofit/>
          </a:bodyPr>
          <a:lstStyle/>
          <a:p>
            <a:endParaRPr/>
          </a:p>
        </p:txBody>
      </p:sp>
      <p:sp>
        <p:nvSpPr>
          <p:cNvPr id="420" name="object 420"/>
          <p:cNvSpPr/>
          <p:nvPr/>
        </p:nvSpPr>
        <p:spPr>
          <a:xfrm>
            <a:off x="5795523" y="3285982"/>
            <a:ext cx="3352" cy="1778"/>
          </a:xfrm>
          <a:custGeom>
            <a:avLst/>
            <a:gdLst/>
            <a:ahLst/>
            <a:cxnLst/>
            <a:rect l="l" t="t" r="r" b="b"/>
            <a:pathLst>
              <a:path w="3352" h="1777">
                <a:moveTo>
                  <a:pt x="3124" y="215"/>
                </a:moveTo>
                <a:lnTo>
                  <a:pt x="3352" y="0"/>
                </a:lnTo>
                <a:lnTo>
                  <a:pt x="0" y="1778"/>
                </a:lnTo>
                <a:lnTo>
                  <a:pt x="1777" y="889"/>
                </a:lnTo>
              </a:path>
            </a:pathLst>
          </a:custGeom>
          <a:ln w="2781">
            <a:solidFill>
              <a:srgbClr val="211F20"/>
            </a:solidFill>
          </a:ln>
        </p:spPr>
        <p:txBody>
          <a:bodyPr wrap="square" lIns="0" tIns="0" rIns="0" bIns="0" rtlCol="0">
            <a:noAutofit/>
          </a:bodyPr>
          <a:lstStyle/>
          <a:p>
            <a:endParaRPr/>
          </a:p>
        </p:txBody>
      </p:sp>
      <p:sp>
        <p:nvSpPr>
          <p:cNvPr id="421" name="object 421"/>
          <p:cNvSpPr/>
          <p:nvPr/>
        </p:nvSpPr>
        <p:spPr>
          <a:xfrm>
            <a:off x="5789709" y="3276376"/>
            <a:ext cx="24803" cy="14287"/>
          </a:xfrm>
          <a:custGeom>
            <a:avLst/>
            <a:gdLst/>
            <a:ahLst/>
            <a:cxnLst/>
            <a:rect l="l" t="t" r="r" b="b"/>
            <a:pathLst>
              <a:path w="24803" h="14287">
                <a:moveTo>
                  <a:pt x="0" y="14287"/>
                </a:moveTo>
                <a:lnTo>
                  <a:pt x="24803" y="0"/>
                </a:lnTo>
              </a:path>
            </a:pathLst>
          </a:custGeom>
          <a:ln w="2781">
            <a:solidFill>
              <a:srgbClr val="211F20"/>
            </a:solidFill>
          </a:ln>
        </p:spPr>
        <p:txBody>
          <a:bodyPr wrap="square" lIns="0" tIns="0" rIns="0" bIns="0" rtlCol="0">
            <a:noAutofit/>
          </a:bodyPr>
          <a:lstStyle/>
          <a:p>
            <a:endParaRPr/>
          </a:p>
        </p:txBody>
      </p:sp>
      <p:sp>
        <p:nvSpPr>
          <p:cNvPr id="422" name="object 422"/>
          <p:cNvSpPr/>
          <p:nvPr/>
        </p:nvSpPr>
        <p:spPr>
          <a:xfrm>
            <a:off x="5797306" y="2036773"/>
            <a:ext cx="17208" cy="10058"/>
          </a:xfrm>
          <a:custGeom>
            <a:avLst/>
            <a:gdLst/>
            <a:ahLst/>
            <a:cxnLst/>
            <a:rect l="l" t="t" r="r" b="b"/>
            <a:pathLst>
              <a:path w="17208" h="10058">
                <a:moveTo>
                  <a:pt x="17208" y="10058"/>
                </a:moveTo>
                <a:lnTo>
                  <a:pt x="0" y="0"/>
                </a:lnTo>
                <a:lnTo>
                  <a:pt x="1574" y="889"/>
                </a:lnTo>
                <a:lnTo>
                  <a:pt x="673" y="444"/>
                </a:lnTo>
                <a:lnTo>
                  <a:pt x="901" y="444"/>
                </a:lnTo>
              </a:path>
            </a:pathLst>
          </a:custGeom>
          <a:ln w="2781">
            <a:solidFill>
              <a:srgbClr val="211F20"/>
            </a:solidFill>
          </a:ln>
        </p:spPr>
        <p:txBody>
          <a:bodyPr wrap="square" lIns="0" tIns="0" rIns="0" bIns="0" rtlCol="0">
            <a:noAutofit/>
          </a:bodyPr>
          <a:lstStyle/>
          <a:p>
            <a:endParaRPr/>
          </a:p>
        </p:txBody>
      </p:sp>
      <p:sp>
        <p:nvSpPr>
          <p:cNvPr id="423" name="object 423"/>
          <p:cNvSpPr/>
          <p:nvPr/>
        </p:nvSpPr>
        <p:spPr>
          <a:xfrm>
            <a:off x="5793510" y="3288431"/>
            <a:ext cx="673" cy="215"/>
          </a:xfrm>
          <a:custGeom>
            <a:avLst/>
            <a:gdLst/>
            <a:ahLst/>
            <a:cxnLst/>
            <a:rect l="l" t="t" r="r" b="b"/>
            <a:pathLst>
              <a:path w="673" h="215">
                <a:moveTo>
                  <a:pt x="673" y="0"/>
                </a:moveTo>
                <a:lnTo>
                  <a:pt x="0" y="215"/>
                </a:lnTo>
              </a:path>
            </a:pathLst>
          </a:custGeom>
          <a:ln w="2781">
            <a:solidFill>
              <a:srgbClr val="211F20"/>
            </a:solidFill>
          </a:ln>
        </p:spPr>
        <p:txBody>
          <a:bodyPr wrap="square" lIns="0" tIns="0" rIns="0" bIns="0" rtlCol="0">
            <a:noAutofit/>
          </a:bodyPr>
          <a:lstStyle/>
          <a:p>
            <a:endParaRPr/>
          </a:p>
        </p:txBody>
      </p:sp>
      <p:sp>
        <p:nvSpPr>
          <p:cNvPr id="424" name="object 424"/>
          <p:cNvSpPr/>
          <p:nvPr/>
        </p:nvSpPr>
        <p:spPr>
          <a:xfrm>
            <a:off x="5777865" y="2026942"/>
            <a:ext cx="19443" cy="9829"/>
          </a:xfrm>
          <a:custGeom>
            <a:avLst/>
            <a:gdLst/>
            <a:ahLst/>
            <a:cxnLst/>
            <a:rect l="l" t="t" r="r" b="b"/>
            <a:pathLst>
              <a:path w="19443" h="9829">
                <a:moveTo>
                  <a:pt x="19443" y="9829"/>
                </a:moveTo>
                <a:lnTo>
                  <a:pt x="0" y="0"/>
                </a:lnTo>
              </a:path>
            </a:pathLst>
          </a:custGeom>
          <a:ln w="2781">
            <a:solidFill>
              <a:srgbClr val="211F20"/>
            </a:solidFill>
          </a:ln>
        </p:spPr>
        <p:txBody>
          <a:bodyPr wrap="square" lIns="0" tIns="0" rIns="0" bIns="0" rtlCol="0">
            <a:noAutofit/>
          </a:bodyPr>
          <a:lstStyle/>
          <a:p>
            <a:endParaRPr/>
          </a:p>
        </p:txBody>
      </p:sp>
      <p:sp>
        <p:nvSpPr>
          <p:cNvPr id="425" name="object 425"/>
          <p:cNvSpPr/>
          <p:nvPr/>
        </p:nvSpPr>
        <p:spPr>
          <a:xfrm>
            <a:off x="5791057" y="2033639"/>
            <a:ext cx="1562" cy="901"/>
          </a:xfrm>
          <a:custGeom>
            <a:avLst/>
            <a:gdLst/>
            <a:ahLst/>
            <a:cxnLst/>
            <a:rect l="l" t="t" r="r" b="b"/>
            <a:pathLst>
              <a:path w="1562" h="901">
                <a:moveTo>
                  <a:pt x="1562" y="901"/>
                </a:moveTo>
                <a:lnTo>
                  <a:pt x="0" y="0"/>
                </a:lnTo>
              </a:path>
            </a:pathLst>
          </a:custGeom>
          <a:ln w="2781">
            <a:solidFill>
              <a:srgbClr val="211F20"/>
            </a:solidFill>
          </a:ln>
        </p:spPr>
        <p:txBody>
          <a:bodyPr wrap="square" lIns="0" tIns="0" rIns="0" bIns="0" rtlCol="0">
            <a:noAutofit/>
          </a:bodyPr>
          <a:lstStyle/>
          <a:p>
            <a:endParaRPr/>
          </a:p>
        </p:txBody>
      </p:sp>
      <p:sp>
        <p:nvSpPr>
          <p:cNvPr id="426" name="object 426"/>
          <p:cNvSpPr/>
          <p:nvPr/>
        </p:nvSpPr>
        <p:spPr>
          <a:xfrm>
            <a:off x="5793512" y="2034988"/>
            <a:ext cx="1346" cy="673"/>
          </a:xfrm>
          <a:custGeom>
            <a:avLst/>
            <a:gdLst/>
            <a:ahLst/>
            <a:cxnLst/>
            <a:rect l="l" t="t" r="r" b="b"/>
            <a:pathLst>
              <a:path w="1346" h="673">
                <a:moveTo>
                  <a:pt x="0" y="0"/>
                </a:moveTo>
                <a:lnTo>
                  <a:pt x="1346" y="673"/>
                </a:lnTo>
                <a:lnTo>
                  <a:pt x="0" y="0"/>
                </a:lnTo>
              </a:path>
            </a:pathLst>
          </a:custGeom>
          <a:ln w="2781">
            <a:solidFill>
              <a:srgbClr val="211F20"/>
            </a:solidFill>
          </a:ln>
        </p:spPr>
        <p:txBody>
          <a:bodyPr wrap="square" lIns="0" tIns="0" rIns="0" bIns="0" rtlCol="0">
            <a:noAutofit/>
          </a:bodyPr>
          <a:lstStyle/>
          <a:p>
            <a:endParaRPr/>
          </a:p>
        </p:txBody>
      </p:sp>
      <p:sp>
        <p:nvSpPr>
          <p:cNvPr id="427" name="object 427"/>
          <p:cNvSpPr/>
          <p:nvPr/>
        </p:nvSpPr>
        <p:spPr>
          <a:xfrm>
            <a:off x="5797977" y="3276359"/>
            <a:ext cx="16535" cy="9613"/>
          </a:xfrm>
          <a:custGeom>
            <a:avLst/>
            <a:gdLst/>
            <a:ahLst/>
            <a:cxnLst/>
            <a:rect l="l" t="t" r="r" b="b"/>
            <a:pathLst>
              <a:path w="16535" h="9613">
                <a:moveTo>
                  <a:pt x="0" y="9613"/>
                </a:moveTo>
                <a:lnTo>
                  <a:pt x="16535" y="0"/>
                </a:lnTo>
                <a:lnTo>
                  <a:pt x="901" y="9613"/>
                </a:lnTo>
              </a:path>
            </a:pathLst>
          </a:custGeom>
          <a:ln w="2781">
            <a:solidFill>
              <a:srgbClr val="211F20"/>
            </a:solidFill>
          </a:ln>
        </p:spPr>
        <p:txBody>
          <a:bodyPr wrap="square" lIns="0" tIns="0" rIns="0" bIns="0" rtlCol="0">
            <a:noAutofit/>
          </a:bodyPr>
          <a:lstStyle/>
          <a:p>
            <a:endParaRPr/>
          </a:p>
        </p:txBody>
      </p:sp>
      <p:sp>
        <p:nvSpPr>
          <p:cNvPr id="428" name="object 428"/>
          <p:cNvSpPr/>
          <p:nvPr/>
        </p:nvSpPr>
        <p:spPr>
          <a:xfrm>
            <a:off x="5814514" y="2046829"/>
            <a:ext cx="32626" cy="10502"/>
          </a:xfrm>
          <a:custGeom>
            <a:avLst/>
            <a:gdLst/>
            <a:ahLst/>
            <a:cxnLst/>
            <a:rect l="l" t="t" r="r" b="b"/>
            <a:pathLst>
              <a:path w="32626" h="10502">
                <a:moveTo>
                  <a:pt x="32626" y="10502"/>
                </a:moveTo>
                <a:lnTo>
                  <a:pt x="15646" y="6921"/>
                </a:lnTo>
                <a:lnTo>
                  <a:pt x="0" y="0"/>
                </a:lnTo>
              </a:path>
            </a:pathLst>
          </a:custGeom>
          <a:ln w="2781">
            <a:solidFill>
              <a:srgbClr val="211F20"/>
            </a:solidFill>
          </a:ln>
        </p:spPr>
        <p:txBody>
          <a:bodyPr wrap="square" lIns="0" tIns="0" rIns="0" bIns="0" rtlCol="0">
            <a:noAutofit/>
          </a:bodyPr>
          <a:lstStyle/>
          <a:p>
            <a:endParaRPr/>
          </a:p>
        </p:txBody>
      </p:sp>
      <p:sp>
        <p:nvSpPr>
          <p:cNvPr id="429" name="object 429"/>
          <p:cNvSpPr/>
          <p:nvPr/>
        </p:nvSpPr>
        <p:spPr>
          <a:xfrm>
            <a:off x="5797530" y="3286428"/>
            <a:ext cx="673" cy="215"/>
          </a:xfrm>
          <a:custGeom>
            <a:avLst/>
            <a:gdLst/>
            <a:ahLst/>
            <a:cxnLst/>
            <a:rect l="l" t="t" r="r" b="b"/>
            <a:pathLst>
              <a:path w="673" h="215">
                <a:moveTo>
                  <a:pt x="0" y="215"/>
                </a:moveTo>
                <a:lnTo>
                  <a:pt x="673" y="0"/>
                </a:lnTo>
              </a:path>
            </a:pathLst>
          </a:custGeom>
          <a:ln w="2781">
            <a:solidFill>
              <a:srgbClr val="211F20"/>
            </a:solidFill>
          </a:ln>
        </p:spPr>
        <p:txBody>
          <a:bodyPr wrap="square" lIns="0" tIns="0" rIns="0" bIns="0" rtlCol="0">
            <a:noAutofit/>
          </a:bodyPr>
          <a:lstStyle/>
          <a:p>
            <a:endParaRPr/>
          </a:p>
        </p:txBody>
      </p:sp>
      <p:sp>
        <p:nvSpPr>
          <p:cNvPr id="430" name="object 430"/>
          <p:cNvSpPr/>
          <p:nvPr/>
        </p:nvSpPr>
        <p:spPr>
          <a:xfrm>
            <a:off x="5847140" y="3227644"/>
            <a:ext cx="380568" cy="38214"/>
          </a:xfrm>
          <a:custGeom>
            <a:avLst/>
            <a:gdLst/>
            <a:ahLst/>
            <a:cxnLst/>
            <a:rect l="l" t="t" r="r" b="b"/>
            <a:pathLst>
              <a:path w="380568" h="38214">
                <a:moveTo>
                  <a:pt x="0" y="38214"/>
                </a:moveTo>
                <a:lnTo>
                  <a:pt x="380568" y="0"/>
                </a:lnTo>
              </a:path>
            </a:pathLst>
          </a:custGeom>
          <a:ln w="2781">
            <a:solidFill>
              <a:srgbClr val="211F20"/>
            </a:solidFill>
          </a:ln>
        </p:spPr>
        <p:txBody>
          <a:bodyPr wrap="square" lIns="0" tIns="0" rIns="0" bIns="0" rtlCol="0">
            <a:noAutofit/>
          </a:bodyPr>
          <a:lstStyle/>
          <a:p>
            <a:endParaRPr/>
          </a:p>
        </p:txBody>
      </p:sp>
      <p:sp>
        <p:nvSpPr>
          <p:cNvPr id="431" name="object 431"/>
          <p:cNvSpPr/>
          <p:nvPr/>
        </p:nvSpPr>
        <p:spPr>
          <a:xfrm>
            <a:off x="5847147" y="2057332"/>
            <a:ext cx="380568" cy="38658"/>
          </a:xfrm>
          <a:custGeom>
            <a:avLst/>
            <a:gdLst/>
            <a:ahLst/>
            <a:cxnLst/>
            <a:rect l="l" t="t" r="r" b="b"/>
            <a:pathLst>
              <a:path w="380568" h="38658">
                <a:moveTo>
                  <a:pt x="380568" y="38658"/>
                </a:moveTo>
                <a:lnTo>
                  <a:pt x="0" y="0"/>
                </a:lnTo>
              </a:path>
            </a:pathLst>
          </a:custGeom>
          <a:ln w="2781">
            <a:solidFill>
              <a:srgbClr val="211F20"/>
            </a:solidFill>
          </a:ln>
        </p:spPr>
        <p:txBody>
          <a:bodyPr wrap="square" lIns="0" tIns="0" rIns="0" bIns="0" rtlCol="0">
            <a:noAutofit/>
          </a:bodyPr>
          <a:lstStyle/>
          <a:p>
            <a:endParaRPr/>
          </a:p>
        </p:txBody>
      </p:sp>
      <p:sp>
        <p:nvSpPr>
          <p:cNvPr id="432" name="object 432"/>
          <p:cNvSpPr/>
          <p:nvPr/>
        </p:nvSpPr>
        <p:spPr>
          <a:xfrm>
            <a:off x="6227715" y="3223851"/>
            <a:ext cx="10718" cy="3797"/>
          </a:xfrm>
          <a:custGeom>
            <a:avLst/>
            <a:gdLst/>
            <a:ahLst/>
            <a:cxnLst/>
            <a:rect l="l" t="t" r="r" b="b"/>
            <a:pathLst>
              <a:path w="10718" h="3797">
                <a:moveTo>
                  <a:pt x="0" y="3797"/>
                </a:moveTo>
                <a:lnTo>
                  <a:pt x="7594" y="1777"/>
                </a:lnTo>
                <a:lnTo>
                  <a:pt x="10718" y="0"/>
                </a:lnTo>
              </a:path>
            </a:pathLst>
          </a:custGeom>
          <a:ln w="2781">
            <a:solidFill>
              <a:srgbClr val="211F20"/>
            </a:solidFill>
          </a:ln>
        </p:spPr>
        <p:txBody>
          <a:bodyPr wrap="square" lIns="0" tIns="0" rIns="0" bIns="0" rtlCol="0">
            <a:noAutofit/>
          </a:bodyPr>
          <a:lstStyle/>
          <a:p>
            <a:endParaRPr/>
          </a:p>
        </p:txBody>
      </p:sp>
      <p:sp>
        <p:nvSpPr>
          <p:cNvPr id="433" name="object 433"/>
          <p:cNvSpPr/>
          <p:nvPr/>
        </p:nvSpPr>
        <p:spPr>
          <a:xfrm>
            <a:off x="6227715" y="2095991"/>
            <a:ext cx="10718" cy="3797"/>
          </a:xfrm>
          <a:custGeom>
            <a:avLst/>
            <a:gdLst/>
            <a:ahLst/>
            <a:cxnLst/>
            <a:rect l="l" t="t" r="r" b="b"/>
            <a:pathLst>
              <a:path w="10718" h="3797">
                <a:moveTo>
                  <a:pt x="0" y="0"/>
                </a:moveTo>
                <a:lnTo>
                  <a:pt x="7594" y="2006"/>
                </a:lnTo>
                <a:lnTo>
                  <a:pt x="10718" y="3797"/>
                </a:lnTo>
              </a:path>
            </a:pathLst>
          </a:custGeom>
          <a:ln w="2781">
            <a:solidFill>
              <a:srgbClr val="211F20"/>
            </a:solidFill>
          </a:ln>
        </p:spPr>
        <p:txBody>
          <a:bodyPr wrap="square" lIns="0" tIns="0" rIns="0" bIns="0" rtlCol="0">
            <a:noAutofit/>
          </a:bodyPr>
          <a:lstStyle/>
          <a:p>
            <a:endParaRPr/>
          </a:p>
        </p:txBody>
      </p:sp>
      <p:sp>
        <p:nvSpPr>
          <p:cNvPr id="434" name="object 434"/>
          <p:cNvSpPr/>
          <p:nvPr/>
        </p:nvSpPr>
        <p:spPr>
          <a:xfrm>
            <a:off x="4481742" y="2640144"/>
            <a:ext cx="8039" cy="48044"/>
          </a:xfrm>
          <a:custGeom>
            <a:avLst/>
            <a:gdLst/>
            <a:ahLst/>
            <a:cxnLst/>
            <a:rect l="l" t="t" r="r" b="b"/>
            <a:pathLst>
              <a:path w="8039" h="48044">
                <a:moveTo>
                  <a:pt x="8039" y="48044"/>
                </a:moveTo>
                <a:lnTo>
                  <a:pt x="5359" y="44919"/>
                </a:lnTo>
                <a:lnTo>
                  <a:pt x="5143" y="44246"/>
                </a:lnTo>
                <a:lnTo>
                  <a:pt x="3797" y="40449"/>
                </a:lnTo>
                <a:lnTo>
                  <a:pt x="1333" y="33743"/>
                </a:lnTo>
                <a:lnTo>
                  <a:pt x="1117" y="33070"/>
                </a:lnTo>
                <a:lnTo>
                  <a:pt x="444" y="25920"/>
                </a:lnTo>
                <a:lnTo>
                  <a:pt x="0" y="20777"/>
                </a:lnTo>
                <a:lnTo>
                  <a:pt x="673" y="20561"/>
                </a:lnTo>
                <a:lnTo>
                  <a:pt x="1117" y="14973"/>
                </a:lnTo>
                <a:lnTo>
                  <a:pt x="1117" y="12966"/>
                </a:lnTo>
                <a:lnTo>
                  <a:pt x="901" y="12738"/>
                </a:lnTo>
                <a:lnTo>
                  <a:pt x="1333" y="11176"/>
                </a:lnTo>
                <a:lnTo>
                  <a:pt x="2908" y="5588"/>
                </a:lnTo>
                <a:lnTo>
                  <a:pt x="2908" y="5359"/>
                </a:lnTo>
                <a:lnTo>
                  <a:pt x="5359" y="0"/>
                </a:lnTo>
              </a:path>
            </a:pathLst>
          </a:custGeom>
          <a:ln w="2781">
            <a:solidFill>
              <a:srgbClr val="211F20"/>
            </a:solidFill>
          </a:ln>
        </p:spPr>
        <p:txBody>
          <a:bodyPr wrap="square" lIns="0" tIns="0" rIns="0" bIns="0" rtlCol="0">
            <a:noAutofit/>
          </a:bodyPr>
          <a:lstStyle/>
          <a:p>
            <a:endParaRPr/>
          </a:p>
        </p:txBody>
      </p:sp>
      <p:sp>
        <p:nvSpPr>
          <p:cNvPr id="435" name="object 435"/>
          <p:cNvSpPr/>
          <p:nvPr/>
        </p:nvSpPr>
        <p:spPr>
          <a:xfrm>
            <a:off x="4481967" y="2609748"/>
            <a:ext cx="104571" cy="104368"/>
          </a:xfrm>
          <a:custGeom>
            <a:avLst/>
            <a:gdLst/>
            <a:ahLst/>
            <a:cxnLst/>
            <a:rect l="l" t="t" r="r" b="b"/>
            <a:pathLst>
              <a:path w="104571" h="104368">
                <a:moveTo>
                  <a:pt x="19215" y="91401"/>
                </a:moveTo>
                <a:lnTo>
                  <a:pt x="15189" y="87604"/>
                </a:lnTo>
                <a:lnTo>
                  <a:pt x="14300" y="87820"/>
                </a:lnTo>
                <a:lnTo>
                  <a:pt x="11163" y="83578"/>
                </a:lnTo>
                <a:lnTo>
                  <a:pt x="6921" y="77774"/>
                </a:lnTo>
                <a:lnTo>
                  <a:pt x="6476" y="77317"/>
                </a:lnTo>
                <a:lnTo>
                  <a:pt x="4013" y="70624"/>
                </a:lnTo>
                <a:lnTo>
                  <a:pt x="1333" y="64135"/>
                </a:lnTo>
                <a:lnTo>
                  <a:pt x="1117" y="63246"/>
                </a:lnTo>
                <a:lnTo>
                  <a:pt x="660" y="56324"/>
                </a:lnTo>
                <a:lnTo>
                  <a:pt x="0" y="49390"/>
                </a:lnTo>
                <a:lnTo>
                  <a:pt x="228" y="48501"/>
                </a:lnTo>
                <a:lnTo>
                  <a:pt x="1562" y="41567"/>
                </a:lnTo>
                <a:lnTo>
                  <a:pt x="2908" y="34645"/>
                </a:lnTo>
                <a:lnTo>
                  <a:pt x="3340" y="33972"/>
                </a:lnTo>
                <a:lnTo>
                  <a:pt x="6476" y="27711"/>
                </a:lnTo>
                <a:lnTo>
                  <a:pt x="9829" y="21463"/>
                </a:lnTo>
                <a:lnTo>
                  <a:pt x="10502" y="20777"/>
                </a:lnTo>
                <a:lnTo>
                  <a:pt x="15189" y="15875"/>
                </a:lnTo>
                <a:lnTo>
                  <a:pt x="20104" y="10731"/>
                </a:lnTo>
                <a:lnTo>
                  <a:pt x="21005" y="10274"/>
                </a:lnTo>
                <a:lnTo>
                  <a:pt x="27038" y="6705"/>
                </a:lnTo>
                <a:lnTo>
                  <a:pt x="33070" y="3352"/>
                </a:lnTo>
                <a:lnTo>
                  <a:pt x="33959" y="3124"/>
                </a:lnTo>
                <a:lnTo>
                  <a:pt x="40881" y="1574"/>
                </a:lnTo>
                <a:lnTo>
                  <a:pt x="47599" y="0"/>
                </a:lnTo>
                <a:lnTo>
                  <a:pt x="48488" y="0"/>
                </a:lnTo>
                <a:lnTo>
                  <a:pt x="55638" y="228"/>
                </a:lnTo>
                <a:lnTo>
                  <a:pt x="60553" y="444"/>
                </a:lnTo>
                <a:lnTo>
                  <a:pt x="60782" y="1346"/>
                </a:lnTo>
                <a:lnTo>
                  <a:pt x="66141" y="2463"/>
                </a:lnTo>
                <a:lnTo>
                  <a:pt x="68160" y="2908"/>
                </a:lnTo>
                <a:lnTo>
                  <a:pt x="68376" y="2692"/>
                </a:lnTo>
                <a:lnTo>
                  <a:pt x="69951" y="3352"/>
                </a:lnTo>
                <a:lnTo>
                  <a:pt x="76644" y="6261"/>
                </a:lnTo>
                <a:lnTo>
                  <a:pt x="77317" y="6045"/>
                </a:lnTo>
                <a:lnTo>
                  <a:pt x="82892" y="10274"/>
                </a:lnTo>
                <a:lnTo>
                  <a:pt x="88709" y="14312"/>
                </a:lnTo>
                <a:lnTo>
                  <a:pt x="89382" y="14973"/>
                </a:lnTo>
                <a:lnTo>
                  <a:pt x="93624" y="20561"/>
                </a:lnTo>
                <a:lnTo>
                  <a:pt x="97878" y="26149"/>
                </a:lnTo>
                <a:lnTo>
                  <a:pt x="98323" y="27038"/>
                </a:lnTo>
                <a:lnTo>
                  <a:pt x="100787" y="33515"/>
                </a:lnTo>
                <a:lnTo>
                  <a:pt x="103238" y="40005"/>
                </a:lnTo>
                <a:lnTo>
                  <a:pt x="104127" y="47828"/>
                </a:lnTo>
                <a:lnTo>
                  <a:pt x="104571" y="54978"/>
                </a:lnTo>
                <a:lnTo>
                  <a:pt x="104127" y="55422"/>
                </a:lnTo>
                <a:lnTo>
                  <a:pt x="103238" y="62572"/>
                </a:lnTo>
                <a:lnTo>
                  <a:pt x="102793" y="64592"/>
                </a:lnTo>
                <a:lnTo>
                  <a:pt x="102349" y="64808"/>
                </a:lnTo>
                <a:lnTo>
                  <a:pt x="101460" y="67056"/>
                </a:lnTo>
                <a:lnTo>
                  <a:pt x="99885" y="71742"/>
                </a:lnTo>
                <a:lnTo>
                  <a:pt x="100342" y="72415"/>
                </a:lnTo>
                <a:lnTo>
                  <a:pt x="98094" y="76428"/>
                </a:lnTo>
                <a:lnTo>
                  <a:pt x="94526" y="82689"/>
                </a:lnTo>
                <a:lnTo>
                  <a:pt x="94297" y="83350"/>
                </a:lnTo>
                <a:lnTo>
                  <a:pt x="89382" y="88506"/>
                </a:lnTo>
                <a:lnTo>
                  <a:pt x="84467" y="93408"/>
                </a:lnTo>
                <a:lnTo>
                  <a:pt x="77533" y="97434"/>
                </a:lnTo>
                <a:lnTo>
                  <a:pt x="71500" y="100787"/>
                </a:lnTo>
                <a:lnTo>
                  <a:pt x="63906" y="102577"/>
                </a:lnTo>
                <a:lnTo>
                  <a:pt x="56972" y="104140"/>
                </a:lnTo>
                <a:lnTo>
                  <a:pt x="56083" y="104368"/>
                </a:lnTo>
                <a:lnTo>
                  <a:pt x="49161" y="103911"/>
                </a:lnTo>
                <a:lnTo>
                  <a:pt x="42240" y="103466"/>
                </a:lnTo>
                <a:lnTo>
                  <a:pt x="41338" y="103238"/>
                </a:lnTo>
                <a:lnTo>
                  <a:pt x="34632" y="100787"/>
                </a:lnTo>
                <a:lnTo>
                  <a:pt x="28155" y="98552"/>
                </a:lnTo>
                <a:lnTo>
                  <a:pt x="27927" y="97663"/>
                </a:lnTo>
                <a:lnTo>
                  <a:pt x="21678" y="93865"/>
                </a:lnTo>
                <a:lnTo>
                  <a:pt x="20332" y="93192"/>
                </a:lnTo>
                <a:lnTo>
                  <a:pt x="20332" y="92748"/>
                </a:lnTo>
                <a:lnTo>
                  <a:pt x="19215" y="91401"/>
                </a:lnTo>
              </a:path>
            </a:pathLst>
          </a:custGeom>
          <a:ln w="2781">
            <a:solidFill>
              <a:srgbClr val="211F20"/>
            </a:solidFill>
          </a:ln>
        </p:spPr>
        <p:txBody>
          <a:bodyPr wrap="square" lIns="0" tIns="0" rIns="0" bIns="0" rtlCol="0">
            <a:noAutofit/>
          </a:bodyPr>
          <a:lstStyle/>
          <a:p>
            <a:endParaRPr/>
          </a:p>
        </p:txBody>
      </p:sp>
      <p:sp>
        <p:nvSpPr>
          <p:cNvPr id="436" name="object 436"/>
          <p:cNvSpPr/>
          <p:nvPr/>
        </p:nvSpPr>
        <p:spPr>
          <a:xfrm>
            <a:off x="4496266" y="2669639"/>
            <a:ext cx="12738" cy="21678"/>
          </a:xfrm>
          <a:custGeom>
            <a:avLst/>
            <a:gdLst/>
            <a:ahLst/>
            <a:cxnLst/>
            <a:rect l="l" t="t" r="r" b="b"/>
            <a:pathLst>
              <a:path w="12738" h="21678">
                <a:moveTo>
                  <a:pt x="12738" y="21678"/>
                </a:moveTo>
                <a:lnTo>
                  <a:pt x="8267" y="17208"/>
                </a:lnTo>
                <a:lnTo>
                  <a:pt x="8039" y="16992"/>
                </a:lnTo>
                <a:lnTo>
                  <a:pt x="4470" y="11849"/>
                </a:lnTo>
                <a:lnTo>
                  <a:pt x="2692" y="9385"/>
                </a:lnTo>
                <a:lnTo>
                  <a:pt x="2908" y="9169"/>
                </a:lnTo>
                <a:lnTo>
                  <a:pt x="1777" y="6261"/>
                </a:lnTo>
                <a:lnTo>
                  <a:pt x="673" y="3124"/>
                </a:lnTo>
                <a:lnTo>
                  <a:pt x="0" y="0"/>
                </a:lnTo>
              </a:path>
            </a:pathLst>
          </a:custGeom>
          <a:ln w="2781">
            <a:solidFill>
              <a:srgbClr val="211F20"/>
            </a:solidFill>
          </a:ln>
        </p:spPr>
        <p:txBody>
          <a:bodyPr wrap="square" lIns="0" tIns="0" rIns="0" bIns="0" rtlCol="0">
            <a:noAutofit/>
          </a:bodyPr>
          <a:lstStyle/>
          <a:p>
            <a:endParaRPr/>
          </a:p>
        </p:txBody>
      </p:sp>
      <p:sp>
        <p:nvSpPr>
          <p:cNvPr id="437" name="object 437"/>
          <p:cNvSpPr/>
          <p:nvPr/>
        </p:nvSpPr>
        <p:spPr>
          <a:xfrm>
            <a:off x="4483083" y="2613102"/>
            <a:ext cx="33972" cy="38214"/>
          </a:xfrm>
          <a:custGeom>
            <a:avLst/>
            <a:gdLst/>
            <a:ahLst/>
            <a:cxnLst/>
            <a:rect l="l" t="t" r="r" b="b"/>
            <a:pathLst>
              <a:path w="33972" h="38214">
                <a:moveTo>
                  <a:pt x="0" y="38214"/>
                </a:moveTo>
                <a:lnTo>
                  <a:pt x="1346" y="31292"/>
                </a:lnTo>
                <a:lnTo>
                  <a:pt x="5130" y="24130"/>
                </a:lnTo>
                <a:lnTo>
                  <a:pt x="8496" y="17868"/>
                </a:lnTo>
                <a:lnTo>
                  <a:pt x="13855" y="12077"/>
                </a:lnTo>
                <a:lnTo>
                  <a:pt x="18770" y="7150"/>
                </a:lnTo>
                <a:lnTo>
                  <a:pt x="19443" y="6934"/>
                </a:lnTo>
                <a:lnTo>
                  <a:pt x="25704" y="3136"/>
                </a:lnTo>
                <a:lnTo>
                  <a:pt x="29273" y="889"/>
                </a:lnTo>
                <a:lnTo>
                  <a:pt x="29946" y="673"/>
                </a:lnTo>
                <a:lnTo>
                  <a:pt x="33972" y="0"/>
                </a:lnTo>
              </a:path>
            </a:pathLst>
          </a:custGeom>
          <a:ln w="2781">
            <a:solidFill>
              <a:srgbClr val="211F20"/>
            </a:solidFill>
          </a:ln>
        </p:spPr>
        <p:txBody>
          <a:bodyPr wrap="square" lIns="0" tIns="0" rIns="0" bIns="0" rtlCol="0">
            <a:noAutofit/>
          </a:bodyPr>
          <a:lstStyle/>
          <a:p>
            <a:endParaRPr/>
          </a:p>
        </p:txBody>
      </p:sp>
      <p:sp>
        <p:nvSpPr>
          <p:cNvPr id="438" name="object 438"/>
          <p:cNvSpPr/>
          <p:nvPr/>
        </p:nvSpPr>
        <p:spPr>
          <a:xfrm>
            <a:off x="4511683" y="2609084"/>
            <a:ext cx="75311" cy="88480"/>
          </a:xfrm>
          <a:custGeom>
            <a:avLst/>
            <a:gdLst/>
            <a:ahLst/>
            <a:cxnLst/>
            <a:rect l="l" t="t" r="r" b="b"/>
            <a:pathLst>
              <a:path w="75311" h="88480">
                <a:moveTo>
                  <a:pt x="0" y="6032"/>
                </a:moveTo>
                <a:lnTo>
                  <a:pt x="4699" y="3124"/>
                </a:lnTo>
                <a:lnTo>
                  <a:pt x="5588" y="2908"/>
                </a:lnTo>
                <a:lnTo>
                  <a:pt x="10947" y="1778"/>
                </a:lnTo>
                <a:lnTo>
                  <a:pt x="17881" y="228"/>
                </a:lnTo>
                <a:lnTo>
                  <a:pt x="25920" y="444"/>
                </a:lnTo>
                <a:lnTo>
                  <a:pt x="32854" y="889"/>
                </a:lnTo>
                <a:lnTo>
                  <a:pt x="40449" y="3568"/>
                </a:lnTo>
                <a:lnTo>
                  <a:pt x="47155" y="6032"/>
                </a:lnTo>
                <a:lnTo>
                  <a:pt x="53644" y="10502"/>
                </a:lnTo>
                <a:lnTo>
                  <a:pt x="59220" y="14744"/>
                </a:lnTo>
                <a:lnTo>
                  <a:pt x="64135" y="21005"/>
                </a:lnTo>
                <a:lnTo>
                  <a:pt x="68376" y="26593"/>
                </a:lnTo>
                <a:lnTo>
                  <a:pt x="71513" y="33959"/>
                </a:lnTo>
                <a:lnTo>
                  <a:pt x="73977" y="40678"/>
                </a:lnTo>
                <a:lnTo>
                  <a:pt x="74866" y="48488"/>
                </a:lnTo>
                <a:lnTo>
                  <a:pt x="75311" y="55638"/>
                </a:lnTo>
                <a:lnTo>
                  <a:pt x="75311" y="56540"/>
                </a:lnTo>
                <a:lnTo>
                  <a:pt x="73748" y="63461"/>
                </a:lnTo>
                <a:lnTo>
                  <a:pt x="72415" y="70396"/>
                </a:lnTo>
                <a:lnTo>
                  <a:pt x="72186" y="71069"/>
                </a:lnTo>
                <a:lnTo>
                  <a:pt x="68821" y="77317"/>
                </a:lnTo>
                <a:lnTo>
                  <a:pt x="65697" y="83121"/>
                </a:lnTo>
                <a:lnTo>
                  <a:pt x="65252" y="83794"/>
                </a:lnTo>
                <a:lnTo>
                  <a:pt x="60566" y="88480"/>
                </a:lnTo>
              </a:path>
            </a:pathLst>
          </a:custGeom>
          <a:ln w="2781">
            <a:solidFill>
              <a:srgbClr val="211F20"/>
            </a:solidFill>
          </a:ln>
        </p:spPr>
        <p:txBody>
          <a:bodyPr wrap="square" lIns="0" tIns="0" rIns="0" bIns="0" rtlCol="0">
            <a:noAutofit/>
          </a:bodyPr>
          <a:lstStyle/>
          <a:p>
            <a:endParaRPr/>
          </a:p>
        </p:txBody>
      </p:sp>
      <p:sp>
        <p:nvSpPr>
          <p:cNvPr id="439" name="object 439"/>
          <p:cNvSpPr/>
          <p:nvPr/>
        </p:nvSpPr>
        <p:spPr>
          <a:xfrm>
            <a:off x="4524645" y="2698470"/>
            <a:ext cx="46926" cy="15862"/>
          </a:xfrm>
          <a:custGeom>
            <a:avLst/>
            <a:gdLst/>
            <a:ahLst/>
            <a:cxnLst/>
            <a:rect l="l" t="t" r="r" b="b"/>
            <a:pathLst>
              <a:path w="46926" h="15862">
                <a:moveTo>
                  <a:pt x="46926" y="0"/>
                </a:moveTo>
                <a:lnTo>
                  <a:pt x="42011" y="5143"/>
                </a:lnTo>
                <a:lnTo>
                  <a:pt x="41351" y="5588"/>
                </a:lnTo>
                <a:lnTo>
                  <a:pt x="35090" y="8940"/>
                </a:lnTo>
                <a:lnTo>
                  <a:pt x="29044" y="12509"/>
                </a:lnTo>
                <a:lnTo>
                  <a:pt x="28155" y="12738"/>
                </a:lnTo>
                <a:lnTo>
                  <a:pt x="21221" y="14300"/>
                </a:lnTo>
                <a:lnTo>
                  <a:pt x="14300" y="15862"/>
                </a:lnTo>
                <a:lnTo>
                  <a:pt x="13627" y="15646"/>
                </a:lnTo>
                <a:lnTo>
                  <a:pt x="6476" y="15646"/>
                </a:lnTo>
                <a:lnTo>
                  <a:pt x="3352" y="15646"/>
                </a:lnTo>
                <a:lnTo>
                  <a:pt x="2679" y="15417"/>
                </a:lnTo>
                <a:lnTo>
                  <a:pt x="0" y="14300"/>
                </a:lnTo>
              </a:path>
            </a:pathLst>
          </a:custGeom>
          <a:ln w="2781">
            <a:solidFill>
              <a:srgbClr val="211F20"/>
            </a:solidFill>
          </a:ln>
        </p:spPr>
        <p:txBody>
          <a:bodyPr wrap="square" lIns="0" tIns="0" rIns="0" bIns="0" rtlCol="0">
            <a:noAutofit/>
          </a:bodyPr>
          <a:lstStyle/>
          <a:p>
            <a:endParaRPr/>
          </a:p>
        </p:txBody>
      </p:sp>
      <p:sp>
        <p:nvSpPr>
          <p:cNvPr id="440" name="object 440"/>
          <p:cNvSpPr/>
          <p:nvPr/>
        </p:nvSpPr>
        <p:spPr>
          <a:xfrm>
            <a:off x="4487548" y="2684166"/>
            <a:ext cx="3124" cy="5816"/>
          </a:xfrm>
          <a:custGeom>
            <a:avLst/>
            <a:gdLst/>
            <a:ahLst/>
            <a:cxnLst/>
            <a:rect l="l" t="t" r="r" b="b"/>
            <a:pathLst>
              <a:path w="3124" h="5816">
                <a:moveTo>
                  <a:pt x="0" y="0"/>
                </a:moveTo>
                <a:lnTo>
                  <a:pt x="3124" y="5816"/>
                </a:lnTo>
              </a:path>
            </a:pathLst>
          </a:custGeom>
          <a:ln w="2781">
            <a:solidFill>
              <a:srgbClr val="211F20"/>
            </a:solidFill>
          </a:ln>
        </p:spPr>
        <p:txBody>
          <a:bodyPr wrap="square" lIns="0" tIns="0" rIns="0" bIns="0" rtlCol="0">
            <a:noAutofit/>
          </a:bodyPr>
          <a:lstStyle/>
          <a:p>
            <a:endParaRPr/>
          </a:p>
        </p:txBody>
      </p:sp>
      <p:sp>
        <p:nvSpPr>
          <p:cNvPr id="441" name="object 441"/>
          <p:cNvSpPr/>
          <p:nvPr/>
        </p:nvSpPr>
        <p:spPr>
          <a:xfrm>
            <a:off x="4499620" y="2700256"/>
            <a:ext cx="1562" cy="1790"/>
          </a:xfrm>
          <a:custGeom>
            <a:avLst/>
            <a:gdLst/>
            <a:ahLst/>
            <a:cxnLst/>
            <a:rect l="l" t="t" r="r" b="b"/>
            <a:pathLst>
              <a:path w="1562" h="1790">
                <a:moveTo>
                  <a:pt x="1562" y="1790"/>
                </a:moveTo>
                <a:lnTo>
                  <a:pt x="0" y="0"/>
                </a:lnTo>
              </a:path>
            </a:pathLst>
          </a:custGeom>
          <a:ln w="2781">
            <a:solidFill>
              <a:srgbClr val="211F20"/>
            </a:solidFill>
          </a:ln>
        </p:spPr>
        <p:txBody>
          <a:bodyPr wrap="square" lIns="0" tIns="0" rIns="0" bIns="0" rtlCol="0">
            <a:noAutofit/>
          </a:bodyPr>
          <a:lstStyle/>
          <a:p>
            <a:endParaRPr/>
          </a:p>
        </p:txBody>
      </p:sp>
      <p:sp>
        <p:nvSpPr>
          <p:cNvPr id="442" name="object 442"/>
          <p:cNvSpPr/>
          <p:nvPr/>
        </p:nvSpPr>
        <p:spPr>
          <a:xfrm>
            <a:off x="4499627" y="2700258"/>
            <a:ext cx="15417" cy="10058"/>
          </a:xfrm>
          <a:custGeom>
            <a:avLst/>
            <a:gdLst/>
            <a:ahLst/>
            <a:cxnLst/>
            <a:rect l="l" t="t" r="r" b="b"/>
            <a:pathLst>
              <a:path w="15417" h="10058">
                <a:moveTo>
                  <a:pt x="10045" y="7150"/>
                </a:moveTo>
                <a:lnTo>
                  <a:pt x="15417" y="10058"/>
                </a:lnTo>
                <a:lnTo>
                  <a:pt x="3784" y="3797"/>
                </a:lnTo>
                <a:lnTo>
                  <a:pt x="0" y="0"/>
                </a:lnTo>
              </a:path>
            </a:pathLst>
          </a:custGeom>
          <a:ln w="2781">
            <a:solidFill>
              <a:srgbClr val="211F20"/>
            </a:solidFill>
          </a:ln>
        </p:spPr>
        <p:txBody>
          <a:bodyPr wrap="square" lIns="0" tIns="0" rIns="0" bIns="0" rtlCol="0">
            <a:noAutofit/>
          </a:bodyPr>
          <a:lstStyle/>
          <a:p>
            <a:endParaRPr/>
          </a:p>
        </p:txBody>
      </p:sp>
      <p:sp>
        <p:nvSpPr>
          <p:cNvPr id="443" name="object 443"/>
          <p:cNvSpPr/>
          <p:nvPr/>
        </p:nvSpPr>
        <p:spPr>
          <a:xfrm>
            <a:off x="4487546" y="2684165"/>
            <a:ext cx="12966" cy="17208"/>
          </a:xfrm>
          <a:custGeom>
            <a:avLst/>
            <a:gdLst/>
            <a:ahLst/>
            <a:cxnLst/>
            <a:rect l="l" t="t" r="r" b="b"/>
            <a:pathLst>
              <a:path w="12966" h="17208">
                <a:moveTo>
                  <a:pt x="12966" y="17208"/>
                </a:moveTo>
                <a:lnTo>
                  <a:pt x="5143" y="9385"/>
                </a:lnTo>
                <a:lnTo>
                  <a:pt x="0" y="0"/>
                </a:lnTo>
              </a:path>
            </a:pathLst>
          </a:custGeom>
          <a:ln w="2781">
            <a:solidFill>
              <a:srgbClr val="211F20"/>
            </a:solidFill>
          </a:ln>
        </p:spPr>
        <p:txBody>
          <a:bodyPr wrap="square" lIns="0" tIns="0" rIns="0" bIns="0" rtlCol="0">
            <a:noAutofit/>
          </a:bodyPr>
          <a:lstStyle/>
          <a:p>
            <a:endParaRPr/>
          </a:p>
        </p:txBody>
      </p:sp>
      <p:sp>
        <p:nvSpPr>
          <p:cNvPr id="444" name="object 444"/>
          <p:cNvSpPr/>
          <p:nvPr/>
        </p:nvSpPr>
        <p:spPr>
          <a:xfrm>
            <a:off x="4482859" y="2640145"/>
            <a:ext cx="4241" cy="14973"/>
          </a:xfrm>
          <a:custGeom>
            <a:avLst/>
            <a:gdLst/>
            <a:ahLst/>
            <a:cxnLst/>
            <a:rect l="l" t="t" r="r" b="b"/>
            <a:pathLst>
              <a:path w="4241" h="14973">
                <a:moveTo>
                  <a:pt x="4241" y="0"/>
                </a:moveTo>
                <a:lnTo>
                  <a:pt x="215" y="11176"/>
                </a:lnTo>
                <a:lnTo>
                  <a:pt x="0" y="14973"/>
                </a:lnTo>
              </a:path>
            </a:pathLst>
          </a:custGeom>
          <a:ln w="2781">
            <a:solidFill>
              <a:srgbClr val="211F20"/>
            </a:solidFill>
          </a:ln>
        </p:spPr>
        <p:txBody>
          <a:bodyPr wrap="square" lIns="0" tIns="0" rIns="0" bIns="0" rtlCol="0">
            <a:noAutofit/>
          </a:bodyPr>
          <a:lstStyle/>
          <a:p>
            <a:endParaRPr/>
          </a:p>
        </p:txBody>
      </p:sp>
      <p:sp>
        <p:nvSpPr>
          <p:cNvPr id="445" name="object 445"/>
          <p:cNvSpPr/>
          <p:nvPr/>
        </p:nvSpPr>
        <p:spPr>
          <a:xfrm>
            <a:off x="4482640" y="2668301"/>
            <a:ext cx="2451" cy="10502"/>
          </a:xfrm>
          <a:custGeom>
            <a:avLst/>
            <a:gdLst/>
            <a:ahLst/>
            <a:cxnLst/>
            <a:rect l="l" t="t" r="r" b="b"/>
            <a:pathLst>
              <a:path w="2451" h="10502">
                <a:moveTo>
                  <a:pt x="888" y="3797"/>
                </a:moveTo>
                <a:lnTo>
                  <a:pt x="0" y="0"/>
                </a:lnTo>
                <a:lnTo>
                  <a:pt x="2451" y="10502"/>
                </a:lnTo>
              </a:path>
            </a:pathLst>
          </a:custGeom>
          <a:ln w="2781">
            <a:solidFill>
              <a:srgbClr val="211F20"/>
            </a:solidFill>
          </a:ln>
        </p:spPr>
        <p:txBody>
          <a:bodyPr wrap="square" lIns="0" tIns="0" rIns="0" bIns="0" rtlCol="0">
            <a:noAutofit/>
          </a:bodyPr>
          <a:lstStyle/>
          <a:p>
            <a:endParaRPr/>
          </a:p>
        </p:txBody>
      </p:sp>
      <p:sp>
        <p:nvSpPr>
          <p:cNvPr id="446" name="object 446"/>
          <p:cNvSpPr/>
          <p:nvPr/>
        </p:nvSpPr>
        <p:spPr>
          <a:xfrm>
            <a:off x="4483529" y="2672099"/>
            <a:ext cx="1562" cy="6705"/>
          </a:xfrm>
          <a:custGeom>
            <a:avLst/>
            <a:gdLst/>
            <a:ahLst/>
            <a:cxnLst/>
            <a:rect l="l" t="t" r="r" b="b"/>
            <a:pathLst>
              <a:path w="1562" h="6705">
                <a:moveTo>
                  <a:pt x="0" y="0"/>
                </a:moveTo>
                <a:lnTo>
                  <a:pt x="1562" y="6705"/>
                </a:lnTo>
              </a:path>
            </a:pathLst>
          </a:custGeom>
          <a:ln w="2781">
            <a:solidFill>
              <a:srgbClr val="211F20"/>
            </a:solidFill>
          </a:ln>
        </p:spPr>
        <p:txBody>
          <a:bodyPr wrap="square" lIns="0" tIns="0" rIns="0" bIns="0" rtlCol="0">
            <a:noAutofit/>
          </a:bodyPr>
          <a:lstStyle/>
          <a:p>
            <a:endParaRPr/>
          </a:p>
        </p:txBody>
      </p:sp>
      <p:sp>
        <p:nvSpPr>
          <p:cNvPr id="447" name="object 447"/>
          <p:cNvSpPr/>
          <p:nvPr/>
        </p:nvSpPr>
        <p:spPr>
          <a:xfrm>
            <a:off x="4495819" y="2623160"/>
            <a:ext cx="77317" cy="77546"/>
          </a:xfrm>
          <a:custGeom>
            <a:avLst/>
            <a:gdLst/>
            <a:ahLst/>
            <a:cxnLst/>
            <a:rect l="l" t="t" r="r" b="b"/>
            <a:pathLst>
              <a:path w="77317" h="77546">
                <a:moveTo>
                  <a:pt x="444" y="46481"/>
                </a:moveTo>
                <a:lnTo>
                  <a:pt x="0" y="33743"/>
                </a:lnTo>
                <a:lnTo>
                  <a:pt x="3568" y="21450"/>
                </a:lnTo>
                <a:lnTo>
                  <a:pt x="11176" y="10947"/>
                </a:lnTo>
                <a:lnTo>
                  <a:pt x="21678" y="3568"/>
                </a:lnTo>
                <a:lnTo>
                  <a:pt x="33959" y="0"/>
                </a:lnTo>
                <a:lnTo>
                  <a:pt x="46710" y="673"/>
                </a:lnTo>
                <a:lnTo>
                  <a:pt x="58547" y="5359"/>
                </a:lnTo>
                <a:lnTo>
                  <a:pt x="66598" y="12293"/>
                </a:lnTo>
                <a:lnTo>
                  <a:pt x="68376" y="13627"/>
                </a:lnTo>
                <a:lnTo>
                  <a:pt x="74853" y="24803"/>
                </a:lnTo>
                <a:lnTo>
                  <a:pt x="77317" y="37325"/>
                </a:lnTo>
                <a:lnTo>
                  <a:pt x="75755" y="50063"/>
                </a:lnTo>
                <a:lnTo>
                  <a:pt x="69951" y="61455"/>
                </a:lnTo>
                <a:lnTo>
                  <a:pt x="61010" y="70396"/>
                </a:lnTo>
                <a:lnTo>
                  <a:pt x="49390" y="75984"/>
                </a:lnTo>
                <a:lnTo>
                  <a:pt x="36652" y="77546"/>
                </a:lnTo>
                <a:lnTo>
                  <a:pt x="24130" y="74866"/>
                </a:lnTo>
                <a:lnTo>
                  <a:pt x="13182" y="68160"/>
                </a:lnTo>
              </a:path>
            </a:pathLst>
          </a:custGeom>
          <a:ln w="2781">
            <a:solidFill>
              <a:srgbClr val="211F20"/>
            </a:solidFill>
          </a:ln>
        </p:spPr>
        <p:txBody>
          <a:bodyPr wrap="square" lIns="0" tIns="0" rIns="0" bIns="0" rtlCol="0">
            <a:noAutofit/>
          </a:bodyPr>
          <a:lstStyle/>
          <a:p>
            <a:endParaRPr/>
          </a:p>
        </p:txBody>
      </p:sp>
      <p:sp>
        <p:nvSpPr>
          <p:cNvPr id="448" name="object 448"/>
          <p:cNvSpPr/>
          <p:nvPr/>
        </p:nvSpPr>
        <p:spPr>
          <a:xfrm>
            <a:off x="4482638" y="2651316"/>
            <a:ext cx="444" cy="6032"/>
          </a:xfrm>
          <a:custGeom>
            <a:avLst/>
            <a:gdLst/>
            <a:ahLst/>
            <a:cxnLst/>
            <a:rect l="l" t="t" r="r" b="b"/>
            <a:pathLst>
              <a:path w="444" h="6032">
                <a:moveTo>
                  <a:pt x="444" y="0"/>
                </a:moveTo>
                <a:lnTo>
                  <a:pt x="0" y="6032"/>
                </a:lnTo>
              </a:path>
            </a:pathLst>
          </a:custGeom>
          <a:ln w="2781">
            <a:solidFill>
              <a:srgbClr val="211F20"/>
            </a:solidFill>
          </a:ln>
        </p:spPr>
        <p:txBody>
          <a:bodyPr wrap="square" lIns="0" tIns="0" rIns="0" bIns="0" rtlCol="0">
            <a:noAutofit/>
          </a:bodyPr>
          <a:lstStyle/>
          <a:p>
            <a:endParaRPr/>
          </a:p>
        </p:txBody>
      </p:sp>
      <p:sp>
        <p:nvSpPr>
          <p:cNvPr id="449" name="object 449"/>
          <p:cNvSpPr/>
          <p:nvPr/>
        </p:nvSpPr>
        <p:spPr>
          <a:xfrm>
            <a:off x="4496711" y="2624947"/>
            <a:ext cx="444" cy="673"/>
          </a:xfrm>
          <a:custGeom>
            <a:avLst/>
            <a:gdLst/>
            <a:ahLst/>
            <a:cxnLst/>
            <a:rect l="l" t="t" r="r" b="b"/>
            <a:pathLst>
              <a:path w="444" h="673">
                <a:moveTo>
                  <a:pt x="444" y="0"/>
                </a:moveTo>
                <a:lnTo>
                  <a:pt x="228" y="215"/>
                </a:lnTo>
                <a:lnTo>
                  <a:pt x="0" y="673"/>
                </a:lnTo>
              </a:path>
            </a:pathLst>
          </a:custGeom>
          <a:ln w="2781">
            <a:solidFill>
              <a:srgbClr val="211F20"/>
            </a:solidFill>
          </a:ln>
        </p:spPr>
        <p:txBody>
          <a:bodyPr wrap="square" lIns="0" tIns="0" rIns="0" bIns="0" rtlCol="0">
            <a:noAutofit/>
          </a:bodyPr>
          <a:lstStyle/>
          <a:p>
            <a:endParaRPr/>
          </a:p>
        </p:txBody>
      </p:sp>
      <p:sp>
        <p:nvSpPr>
          <p:cNvPr id="450" name="object 450"/>
          <p:cNvSpPr/>
          <p:nvPr/>
        </p:nvSpPr>
        <p:spPr>
          <a:xfrm>
            <a:off x="4496932" y="2624954"/>
            <a:ext cx="215" cy="215"/>
          </a:xfrm>
          <a:custGeom>
            <a:avLst/>
            <a:gdLst/>
            <a:ahLst/>
            <a:cxnLst/>
            <a:rect l="l" t="t" r="r" b="b"/>
            <a:pathLst>
              <a:path w="215" h="215">
                <a:moveTo>
                  <a:pt x="0" y="215"/>
                </a:moveTo>
                <a:lnTo>
                  <a:pt x="215" y="0"/>
                </a:lnTo>
              </a:path>
            </a:pathLst>
          </a:custGeom>
          <a:ln w="2781">
            <a:solidFill>
              <a:srgbClr val="211F20"/>
            </a:solidFill>
          </a:ln>
        </p:spPr>
        <p:txBody>
          <a:bodyPr wrap="square" lIns="0" tIns="0" rIns="0" bIns="0" rtlCol="0">
            <a:noAutofit/>
          </a:bodyPr>
          <a:lstStyle/>
          <a:p>
            <a:endParaRPr/>
          </a:p>
        </p:txBody>
      </p:sp>
      <p:sp>
        <p:nvSpPr>
          <p:cNvPr id="451" name="object 451"/>
          <p:cNvSpPr/>
          <p:nvPr/>
        </p:nvSpPr>
        <p:spPr>
          <a:xfrm>
            <a:off x="4509673" y="2707408"/>
            <a:ext cx="6934" cy="3581"/>
          </a:xfrm>
          <a:custGeom>
            <a:avLst/>
            <a:gdLst/>
            <a:ahLst/>
            <a:cxnLst/>
            <a:rect l="l" t="t" r="r" b="b"/>
            <a:pathLst>
              <a:path w="6934" h="3581">
                <a:moveTo>
                  <a:pt x="0" y="0"/>
                </a:moveTo>
                <a:lnTo>
                  <a:pt x="6934" y="3581"/>
                </a:lnTo>
              </a:path>
            </a:pathLst>
          </a:custGeom>
          <a:ln w="2781">
            <a:solidFill>
              <a:srgbClr val="211F20"/>
            </a:solidFill>
          </a:ln>
        </p:spPr>
        <p:txBody>
          <a:bodyPr wrap="square" lIns="0" tIns="0" rIns="0" bIns="0" rtlCol="0">
            <a:noAutofit/>
          </a:bodyPr>
          <a:lstStyle/>
          <a:p>
            <a:endParaRPr/>
          </a:p>
        </p:txBody>
      </p:sp>
      <p:sp>
        <p:nvSpPr>
          <p:cNvPr id="452" name="object 452"/>
          <p:cNvSpPr/>
          <p:nvPr/>
        </p:nvSpPr>
        <p:spPr>
          <a:xfrm>
            <a:off x="4515040" y="2710314"/>
            <a:ext cx="1562" cy="673"/>
          </a:xfrm>
          <a:custGeom>
            <a:avLst/>
            <a:gdLst/>
            <a:ahLst/>
            <a:cxnLst/>
            <a:rect l="l" t="t" r="r" b="b"/>
            <a:pathLst>
              <a:path w="1562" h="673">
                <a:moveTo>
                  <a:pt x="0" y="0"/>
                </a:moveTo>
                <a:lnTo>
                  <a:pt x="1562" y="673"/>
                </a:lnTo>
                <a:lnTo>
                  <a:pt x="0" y="0"/>
                </a:lnTo>
              </a:path>
            </a:pathLst>
          </a:custGeom>
          <a:ln w="2781">
            <a:solidFill>
              <a:srgbClr val="211F20"/>
            </a:solidFill>
          </a:ln>
        </p:spPr>
        <p:txBody>
          <a:bodyPr wrap="square" lIns="0" tIns="0" rIns="0" bIns="0" rtlCol="0">
            <a:noAutofit/>
          </a:bodyPr>
          <a:lstStyle/>
          <a:p>
            <a:endParaRPr/>
          </a:p>
        </p:txBody>
      </p:sp>
      <p:sp>
        <p:nvSpPr>
          <p:cNvPr id="453" name="object 453"/>
          <p:cNvSpPr/>
          <p:nvPr/>
        </p:nvSpPr>
        <p:spPr>
          <a:xfrm>
            <a:off x="4516602" y="2710985"/>
            <a:ext cx="14960" cy="3124"/>
          </a:xfrm>
          <a:custGeom>
            <a:avLst/>
            <a:gdLst/>
            <a:ahLst/>
            <a:cxnLst/>
            <a:rect l="l" t="t" r="r" b="b"/>
            <a:pathLst>
              <a:path w="14960" h="3124">
                <a:moveTo>
                  <a:pt x="0" y="0"/>
                </a:moveTo>
                <a:lnTo>
                  <a:pt x="8051" y="1790"/>
                </a:lnTo>
                <a:lnTo>
                  <a:pt x="2895" y="673"/>
                </a:lnTo>
                <a:lnTo>
                  <a:pt x="14516" y="3124"/>
                </a:lnTo>
                <a:lnTo>
                  <a:pt x="14960" y="3124"/>
                </a:lnTo>
              </a:path>
            </a:pathLst>
          </a:custGeom>
          <a:ln w="2781">
            <a:solidFill>
              <a:srgbClr val="211F20"/>
            </a:solidFill>
          </a:ln>
        </p:spPr>
        <p:txBody>
          <a:bodyPr wrap="square" lIns="0" tIns="0" rIns="0" bIns="0" rtlCol="0">
            <a:noAutofit/>
          </a:bodyPr>
          <a:lstStyle/>
          <a:p>
            <a:endParaRPr/>
          </a:p>
        </p:txBody>
      </p:sp>
      <p:sp>
        <p:nvSpPr>
          <p:cNvPr id="454" name="object 454"/>
          <p:cNvSpPr/>
          <p:nvPr/>
        </p:nvSpPr>
        <p:spPr>
          <a:xfrm>
            <a:off x="4505203" y="2664500"/>
            <a:ext cx="46710" cy="26593"/>
          </a:xfrm>
          <a:custGeom>
            <a:avLst/>
            <a:gdLst/>
            <a:ahLst/>
            <a:cxnLst/>
            <a:rect l="l" t="t" r="r" b="b"/>
            <a:pathLst>
              <a:path w="46710" h="26593">
                <a:moveTo>
                  <a:pt x="5587" y="14973"/>
                </a:moveTo>
                <a:lnTo>
                  <a:pt x="6476" y="13182"/>
                </a:lnTo>
                <a:lnTo>
                  <a:pt x="1562" y="673"/>
                </a:lnTo>
                <a:lnTo>
                  <a:pt x="0" y="0"/>
                </a:lnTo>
                <a:lnTo>
                  <a:pt x="5587" y="14973"/>
                </a:lnTo>
                <a:lnTo>
                  <a:pt x="24574" y="7823"/>
                </a:lnTo>
                <a:lnTo>
                  <a:pt x="31724" y="26593"/>
                </a:lnTo>
                <a:lnTo>
                  <a:pt x="46710" y="20789"/>
                </a:lnTo>
                <a:lnTo>
                  <a:pt x="39560" y="2006"/>
                </a:lnTo>
                <a:lnTo>
                  <a:pt x="37769" y="1117"/>
                </a:lnTo>
                <a:lnTo>
                  <a:pt x="44919" y="19888"/>
                </a:lnTo>
                <a:lnTo>
                  <a:pt x="32397" y="24803"/>
                </a:lnTo>
                <a:lnTo>
                  <a:pt x="31724" y="26593"/>
                </a:lnTo>
              </a:path>
            </a:pathLst>
          </a:custGeom>
          <a:ln w="2781">
            <a:solidFill>
              <a:srgbClr val="211F20"/>
            </a:solidFill>
          </a:ln>
        </p:spPr>
        <p:txBody>
          <a:bodyPr wrap="square" lIns="0" tIns="0" rIns="0" bIns="0" rtlCol="0">
            <a:noAutofit/>
          </a:bodyPr>
          <a:lstStyle/>
          <a:p>
            <a:endParaRPr/>
          </a:p>
        </p:txBody>
      </p:sp>
      <p:sp>
        <p:nvSpPr>
          <p:cNvPr id="455" name="object 455"/>
          <p:cNvSpPr/>
          <p:nvPr/>
        </p:nvSpPr>
        <p:spPr>
          <a:xfrm>
            <a:off x="4505197" y="2657121"/>
            <a:ext cx="20345" cy="8051"/>
          </a:xfrm>
          <a:custGeom>
            <a:avLst/>
            <a:gdLst/>
            <a:ahLst/>
            <a:cxnLst/>
            <a:rect l="l" t="t" r="r" b="b"/>
            <a:pathLst>
              <a:path w="20345" h="8051">
                <a:moveTo>
                  <a:pt x="1574" y="8051"/>
                </a:moveTo>
                <a:lnTo>
                  <a:pt x="20345" y="901"/>
                </a:lnTo>
                <a:lnTo>
                  <a:pt x="18783" y="0"/>
                </a:lnTo>
                <a:lnTo>
                  <a:pt x="0" y="7378"/>
                </a:lnTo>
              </a:path>
            </a:pathLst>
          </a:custGeom>
          <a:ln w="2781">
            <a:solidFill>
              <a:srgbClr val="211F20"/>
            </a:solidFill>
          </a:ln>
        </p:spPr>
        <p:txBody>
          <a:bodyPr wrap="square" lIns="0" tIns="0" rIns="0" bIns="0" rtlCol="0">
            <a:noAutofit/>
          </a:bodyPr>
          <a:lstStyle/>
          <a:p>
            <a:endParaRPr/>
          </a:p>
        </p:txBody>
      </p:sp>
      <p:sp>
        <p:nvSpPr>
          <p:cNvPr id="456" name="object 456"/>
          <p:cNvSpPr/>
          <p:nvPr/>
        </p:nvSpPr>
        <p:spPr>
          <a:xfrm>
            <a:off x="4511683" y="2672773"/>
            <a:ext cx="12966" cy="4914"/>
          </a:xfrm>
          <a:custGeom>
            <a:avLst/>
            <a:gdLst/>
            <a:ahLst/>
            <a:cxnLst/>
            <a:rect l="l" t="t" r="r" b="b"/>
            <a:pathLst>
              <a:path w="12966" h="4914">
                <a:moveTo>
                  <a:pt x="0" y="4914"/>
                </a:moveTo>
                <a:lnTo>
                  <a:pt x="12966" y="0"/>
                </a:lnTo>
                <a:lnTo>
                  <a:pt x="0" y="4914"/>
                </a:lnTo>
              </a:path>
            </a:pathLst>
          </a:custGeom>
          <a:ln w="2781">
            <a:solidFill>
              <a:srgbClr val="211F20"/>
            </a:solidFill>
          </a:ln>
        </p:spPr>
        <p:txBody>
          <a:bodyPr wrap="square" lIns="0" tIns="0" rIns="0" bIns="0" rtlCol="0">
            <a:noAutofit/>
          </a:bodyPr>
          <a:lstStyle/>
          <a:p>
            <a:endParaRPr/>
          </a:p>
        </p:txBody>
      </p:sp>
      <p:sp>
        <p:nvSpPr>
          <p:cNvPr id="457" name="object 457"/>
          <p:cNvSpPr/>
          <p:nvPr/>
        </p:nvSpPr>
        <p:spPr>
          <a:xfrm>
            <a:off x="4524639" y="2670534"/>
            <a:ext cx="15659" cy="18770"/>
          </a:xfrm>
          <a:custGeom>
            <a:avLst/>
            <a:gdLst/>
            <a:ahLst/>
            <a:cxnLst/>
            <a:rect l="l" t="t" r="r" b="b"/>
            <a:pathLst>
              <a:path w="15659" h="18770">
                <a:moveTo>
                  <a:pt x="12966" y="18770"/>
                </a:moveTo>
                <a:lnTo>
                  <a:pt x="15659" y="17652"/>
                </a:lnTo>
                <a:lnTo>
                  <a:pt x="12966" y="18770"/>
                </a:lnTo>
                <a:lnTo>
                  <a:pt x="5816" y="0"/>
                </a:lnTo>
                <a:lnTo>
                  <a:pt x="0" y="2235"/>
                </a:lnTo>
                <a:lnTo>
                  <a:pt x="5816" y="0"/>
                </a:lnTo>
              </a:path>
            </a:pathLst>
          </a:custGeom>
          <a:ln w="2781">
            <a:solidFill>
              <a:srgbClr val="211F20"/>
            </a:solidFill>
          </a:ln>
        </p:spPr>
        <p:txBody>
          <a:bodyPr wrap="square" lIns="0" tIns="0" rIns="0" bIns="0" rtlCol="0">
            <a:noAutofit/>
          </a:bodyPr>
          <a:lstStyle/>
          <a:p>
            <a:endParaRPr/>
          </a:p>
        </p:txBody>
      </p:sp>
      <p:sp>
        <p:nvSpPr>
          <p:cNvPr id="458" name="object 458"/>
          <p:cNvSpPr/>
          <p:nvPr/>
        </p:nvSpPr>
        <p:spPr>
          <a:xfrm>
            <a:off x="4516600" y="2632770"/>
            <a:ext cx="15201" cy="24358"/>
          </a:xfrm>
          <a:custGeom>
            <a:avLst/>
            <a:gdLst/>
            <a:ahLst/>
            <a:cxnLst/>
            <a:rect l="l" t="t" r="r" b="b"/>
            <a:pathLst>
              <a:path w="15201" h="24358">
                <a:moveTo>
                  <a:pt x="7378" y="24358"/>
                </a:moveTo>
                <a:lnTo>
                  <a:pt x="0" y="5588"/>
                </a:lnTo>
                <a:lnTo>
                  <a:pt x="15201" y="0"/>
                </a:lnTo>
                <a:lnTo>
                  <a:pt x="14300" y="1562"/>
                </a:lnTo>
                <a:lnTo>
                  <a:pt x="1790" y="6477"/>
                </a:lnTo>
                <a:lnTo>
                  <a:pt x="0" y="5588"/>
                </a:lnTo>
              </a:path>
            </a:pathLst>
          </a:custGeom>
          <a:ln w="2781">
            <a:solidFill>
              <a:srgbClr val="211F20"/>
            </a:solidFill>
          </a:ln>
        </p:spPr>
        <p:txBody>
          <a:bodyPr wrap="square" lIns="0" tIns="0" rIns="0" bIns="0" rtlCol="0">
            <a:noAutofit/>
          </a:bodyPr>
          <a:lstStyle/>
          <a:p>
            <a:endParaRPr/>
          </a:p>
        </p:txBody>
      </p:sp>
      <p:sp>
        <p:nvSpPr>
          <p:cNvPr id="459" name="object 459"/>
          <p:cNvSpPr/>
          <p:nvPr/>
        </p:nvSpPr>
        <p:spPr>
          <a:xfrm>
            <a:off x="4518389" y="2639247"/>
            <a:ext cx="7150" cy="18770"/>
          </a:xfrm>
          <a:custGeom>
            <a:avLst/>
            <a:gdLst/>
            <a:ahLst/>
            <a:cxnLst/>
            <a:rect l="l" t="t" r="r" b="b"/>
            <a:pathLst>
              <a:path w="7150" h="18770">
                <a:moveTo>
                  <a:pt x="0" y="0"/>
                </a:moveTo>
                <a:lnTo>
                  <a:pt x="7150" y="18770"/>
                </a:lnTo>
              </a:path>
            </a:pathLst>
          </a:custGeom>
          <a:ln w="2781">
            <a:solidFill>
              <a:srgbClr val="211F20"/>
            </a:solidFill>
          </a:ln>
        </p:spPr>
        <p:txBody>
          <a:bodyPr wrap="square" lIns="0" tIns="0" rIns="0" bIns="0" rtlCol="0">
            <a:noAutofit/>
          </a:bodyPr>
          <a:lstStyle/>
          <a:p>
            <a:endParaRPr/>
          </a:p>
        </p:txBody>
      </p:sp>
      <p:sp>
        <p:nvSpPr>
          <p:cNvPr id="460" name="object 460"/>
          <p:cNvSpPr/>
          <p:nvPr/>
        </p:nvSpPr>
        <p:spPr>
          <a:xfrm>
            <a:off x="4509899" y="2613102"/>
            <a:ext cx="7150" cy="2679"/>
          </a:xfrm>
          <a:custGeom>
            <a:avLst/>
            <a:gdLst/>
            <a:ahLst/>
            <a:cxnLst/>
            <a:rect l="l" t="t" r="r" b="b"/>
            <a:pathLst>
              <a:path w="7150" h="2679">
                <a:moveTo>
                  <a:pt x="7150" y="0"/>
                </a:moveTo>
                <a:lnTo>
                  <a:pt x="0" y="2679"/>
                </a:lnTo>
              </a:path>
            </a:pathLst>
          </a:custGeom>
          <a:ln w="2781">
            <a:solidFill>
              <a:srgbClr val="211F20"/>
            </a:solidFill>
          </a:ln>
        </p:spPr>
        <p:txBody>
          <a:bodyPr wrap="square" lIns="0" tIns="0" rIns="0" bIns="0" rtlCol="0">
            <a:noAutofit/>
          </a:bodyPr>
          <a:lstStyle/>
          <a:p>
            <a:endParaRPr/>
          </a:p>
        </p:txBody>
      </p:sp>
      <p:sp>
        <p:nvSpPr>
          <p:cNvPr id="461" name="object 461"/>
          <p:cNvSpPr/>
          <p:nvPr/>
        </p:nvSpPr>
        <p:spPr>
          <a:xfrm>
            <a:off x="4509893" y="2615116"/>
            <a:ext cx="1790" cy="673"/>
          </a:xfrm>
          <a:custGeom>
            <a:avLst/>
            <a:gdLst/>
            <a:ahLst/>
            <a:cxnLst/>
            <a:rect l="l" t="t" r="r" b="b"/>
            <a:pathLst>
              <a:path w="1790" h="673">
                <a:moveTo>
                  <a:pt x="1790" y="0"/>
                </a:moveTo>
                <a:lnTo>
                  <a:pt x="0" y="673"/>
                </a:lnTo>
              </a:path>
            </a:pathLst>
          </a:custGeom>
          <a:ln w="2781">
            <a:solidFill>
              <a:srgbClr val="211F20"/>
            </a:solidFill>
          </a:ln>
        </p:spPr>
        <p:txBody>
          <a:bodyPr wrap="square" lIns="0" tIns="0" rIns="0" bIns="0" rtlCol="0">
            <a:noAutofit/>
          </a:bodyPr>
          <a:lstStyle/>
          <a:p>
            <a:endParaRPr/>
          </a:p>
        </p:txBody>
      </p:sp>
      <p:sp>
        <p:nvSpPr>
          <p:cNvPr id="462" name="object 462"/>
          <p:cNvSpPr/>
          <p:nvPr/>
        </p:nvSpPr>
        <p:spPr>
          <a:xfrm>
            <a:off x="4571569" y="2686397"/>
            <a:ext cx="8940" cy="12077"/>
          </a:xfrm>
          <a:custGeom>
            <a:avLst/>
            <a:gdLst/>
            <a:ahLst/>
            <a:cxnLst/>
            <a:rect l="l" t="t" r="r" b="b"/>
            <a:pathLst>
              <a:path w="8940" h="12077">
                <a:moveTo>
                  <a:pt x="673" y="11175"/>
                </a:moveTo>
                <a:lnTo>
                  <a:pt x="4698" y="5816"/>
                </a:lnTo>
                <a:lnTo>
                  <a:pt x="8940" y="0"/>
                </a:lnTo>
                <a:lnTo>
                  <a:pt x="4698" y="5816"/>
                </a:lnTo>
                <a:lnTo>
                  <a:pt x="0" y="12077"/>
                </a:lnTo>
              </a:path>
            </a:pathLst>
          </a:custGeom>
          <a:ln w="2781">
            <a:solidFill>
              <a:srgbClr val="211F20"/>
            </a:solidFill>
          </a:ln>
        </p:spPr>
        <p:txBody>
          <a:bodyPr wrap="square" lIns="0" tIns="0" rIns="0" bIns="0" rtlCol="0">
            <a:noAutofit/>
          </a:bodyPr>
          <a:lstStyle/>
          <a:p>
            <a:endParaRPr/>
          </a:p>
        </p:txBody>
      </p:sp>
      <p:sp>
        <p:nvSpPr>
          <p:cNvPr id="463" name="object 463"/>
          <p:cNvSpPr/>
          <p:nvPr/>
        </p:nvSpPr>
        <p:spPr>
          <a:xfrm>
            <a:off x="4531122" y="2714110"/>
            <a:ext cx="444" cy="0"/>
          </a:xfrm>
          <a:custGeom>
            <a:avLst/>
            <a:gdLst/>
            <a:ahLst/>
            <a:cxnLst/>
            <a:rect l="l" t="t" r="r" b="b"/>
            <a:pathLst>
              <a:path w="444">
                <a:moveTo>
                  <a:pt x="0" y="0"/>
                </a:moveTo>
                <a:lnTo>
                  <a:pt x="444" y="0"/>
                </a:lnTo>
              </a:path>
            </a:pathLst>
          </a:custGeom>
          <a:ln w="2781">
            <a:solidFill>
              <a:srgbClr val="211F20"/>
            </a:solidFill>
          </a:ln>
        </p:spPr>
        <p:txBody>
          <a:bodyPr wrap="square" lIns="0" tIns="0" rIns="0" bIns="0" rtlCol="0">
            <a:noAutofit/>
          </a:bodyPr>
          <a:lstStyle/>
          <a:p>
            <a:endParaRPr/>
          </a:p>
        </p:txBody>
      </p:sp>
      <p:sp>
        <p:nvSpPr>
          <p:cNvPr id="464" name="object 464"/>
          <p:cNvSpPr/>
          <p:nvPr/>
        </p:nvSpPr>
        <p:spPr>
          <a:xfrm>
            <a:off x="4538051" y="2644174"/>
            <a:ext cx="25476" cy="22339"/>
          </a:xfrm>
          <a:custGeom>
            <a:avLst/>
            <a:gdLst/>
            <a:ahLst/>
            <a:cxnLst/>
            <a:rect l="l" t="t" r="r" b="b"/>
            <a:pathLst>
              <a:path w="25476" h="22339">
                <a:moveTo>
                  <a:pt x="6705" y="22339"/>
                </a:moveTo>
                <a:lnTo>
                  <a:pt x="25476" y="14960"/>
                </a:lnTo>
                <a:lnTo>
                  <a:pt x="19672" y="0"/>
                </a:lnTo>
                <a:lnTo>
                  <a:pt x="901" y="7366"/>
                </a:lnTo>
                <a:lnTo>
                  <a:pt x="0" y="8928"/>
                </a:lnTo>
                <a:lnTo>
                  <a:pt x="10058" y="5130"/>
                </a:lnTo>
                <a:lnTo>
                  <a:pt x="8496" y="5803"/>
                </a:lnTo>
              </a:path>
            </a:pathLst>
          </a:custGeom>
          <a:ln w="2781">
            <a:solidFill>
              <a:srgbClr val="211F20"/>
            </a:solidFill>
          </a:ln>
        </p:spPr>
        <p:txBody>
          <a:bodyPr wrap="square" lIns="0" tIns="0" rIns="0" bIns="0" rtlCol="0">
            <a:noAutofit/>
          </a:bodyPr>
          <a:lstStyle/>
          <a:p>
            <a:endParaRPr/>
          </a:p>
        </p:txBody>
      </p:sp>
      <p:sp>
        <p:nvSpPr>
          <p:cNvPr id="465" name="object 465"/>
          <p:cNvSpPr/>
          <p:nvPr/>
        </p:nvSpPr>
        <p:spPr>
          <a:xfrm>
            <a:off x="4529783" y="2670531"/>
            <a:ext cx="673" cy="1790"/>
          </a:xfrm>
          <a:custGeom>
            <a:avLst/>
            <a:gdLst/>
            <a:ahLst/>
            <a:cxnLst/>
            <a:rect l="l" t="t" r="r" b="b"/>
            <a:pathLst>
              <a:path w="673" h="1790">
                <a:moveTo>
                  <a:pt x="0" y="1790"/>
                </a:moveTo>
                <a:lnTo>
                  <a:pt x="673" y="0"/>
                </a:lnTo>
              </a:path>
            </a:pathLst>
          </a:custGeom>
          <a:ln w="2781">
            <a:solidFill>
              <a:srgbClr val="211F20"/>
            </a:solidFill>
          </a:ln>
        </p:spPr>
        <p:txBody>
          <a:bodyPr wrap="square" lIns="0" tIns="0" rIns="0" bIns="0" rtlCol="0">
            <a:noAutofit/>
          </a:bodyPr>
          <a:lstStyle/>
          <a:p>
            <a:endParaRPr/>
          </a:p>
        </p:txBody>
      </p:sp>
      <p:sp>
        <p:nvSpPr>
          <p:cNvPr id="466" name="object 466"/>
          <p:cNvSpPr/>
          <p:nvPr/>
        </p:nvSpPr>
        <p:spPr>
          <a:xfrm>
            <a:off x="4542971" y="2658469"/>
            <a:ext cx="20548" cy="7150"/>
          </a:xfrm>
          <a:custGeom>
            <a:avLst/>
            <a:gdLst/>
            <a:ahLst/>
            <a:cxnLst/>
            <a:rect l="l" t="t" r="r" b="b"/>
            <a:pathLst>
              <a:path w="20548" h="7150">
                <a:moveTo>
                  <a:pt x="0" y="7150"/>
                </a:moveTo>
                <a:lnTo>
                  <a:pt x="18770" y="0"/>
                </a:lnTo>
                <a:lnTo>
                  <a:pt x="20548" y="673"/>
                </a:lnTo>
              </a:path>
            </a:pathLst>
          </a:custGeom>
          <a:ln w="2781">
            <a:solidFill>
              <a:srgbClr val="211F20"/>
            </a:solidFill>
          </a:ln>
        </p:spPr>
        <p:txBody>
          <a:bodyPr wrap="square" lIns="0" tIns="0" rIns="0" bIns="0" rtlCol="0">
            <a:noAutofit/>
          </a:bodyPr>
          <a:lstStyle/>
          <a:p>
            <a:endParaRPr/>
          </a:p>
        </p:txBody>
      </p:sp>
      <p:sp>
        <p:nvSpPr>
          <p:cNvPr id="467" name="object 467"/>
          <p:cNvSpPr/>
          <p:nvPr/>
        </p:nvSpPr>
        <p:spPr>
          <a:xfrm>
            <a:off x="4531807" y="2632768"/>
            <a:ext cx="7137" cy="18770"/>
          </a:xfrm>
          <a:custGeom>
            <a:avLst/>
            <a:gdLst/>
            <a:ahLst/>
            <a:cxnLst/>
            <a:rect l="l" t="t" r="r" b="b"/>
            <a:pathLst>
              <a:path w="7137" h="18770">
                <a:moveTo>
                  <a:pt x="7137" y="18770"/>
                </a:moveTo>
                <a:lnTo>
                  <a:pt x="0" y="0"/>
                </a:lnTo>
              </a:path>
            </a:pathLst>
          </a:custGeom>
          <a:ln w="2781">
            <a:solidFill>
              <a:srgbClr val="211F20"/>
            </a:solidFill>
          </a:ln>
        </p:spPr>
        <p:txBody>
          <a:bodyPr wrap="square" lIns="0" tIns="0" rIns="0" bIns="0" rtlCol="0">
            <a:noAutofit/>
          </a:bodyPr>
          <a:lstStyle/>
          <a:p>
            <a:endParaRPr/>
          </a:p>
        </p:txBody>
      </p:sp>
      <p:sp>
        <p:nvSpPr>
          <p:cNvPr id="468" name="object 468"/>
          <p:cNvSpPr/>
          <p:nvPr/>
        </p:nvSpPr>
        <p:spPr>
          <a:xfrm>
            <a:off x="4528221" y="2634335"/>
            <a:ext cx="9829" cy="18770"/>
          </a:xfrm>
          <a:custGeom>
            <a:avLst/>
            <a:gdLst/>
            <a:ahLst/>
            <a:cxnLst/>
            <a:rect l="l" t="t" r="r" b="b"/>
            <a:pathLst>
              <a:path w="9829" h="18770">
                <a:moveTo>
                  <a:pt x="9829" y="18770"/>
                </a:moveTo>
                <a:lnTo>
                  <a:pt x="2679" y="0"/>
                </a:lnTo>
                <a:lnTo>
                  <a:pt x="0" y="1117"/>
                </a:lnTo>
                <a:lnTo>
                  <a:pt x="2679" y="0"/>
                </a:lnTo>
              </a:path>
            </a:pathLst>
          </a:custGeom>
          <a:ln w="2781">
            <a:solidFill>
              <a:srgbClr val="211F20"/>
            </a:solidFill>
          </a:ln>
        </p:spPr>
        <p:txBody>
          <a:bodyPr wrap="square" lIns="0" tIns="0" rIns="0" bIns="0" rtlCol="0">
            <a:noAutofit/>
          </a:bodyPr>
          <a:lstStyle/>
          <a:p>
            <a:endParaRPr/>
          </a:p>
        </p:txBody>
      </p:sp>
      <p:sp>
        <p:nvSpPr>
          <p:cNvPr id="469" name="object 469"/>
          <p:cNvSpPr/>
          <p:nvPr/>
        </p:nvSpPr>
        <p:spPr>
          <a:xfrm>
            <a:off x="4548113" y="2645958"/>
            <a:ext cx="13627" cy="12509"/>
          </a:xfrm>
          <a:custGeom>
            <a:avLst/>
            <a:gdLst/>
            <a:ahLst/>
            <a:cxnLst/>
            <a:rect l="l" t="t" r="r" b="b"/>
            <a:pathLst>
              <a:path w="13627" h="12509">
                <a:moveTo>
                  <a:pt x="13627" y="12509"/>
                </a:moveTo>
                <a:lnTo>
                  <a:pt x="8940" y="0"/>
                </a:lnTo>
                <a:lnTo>
                  <a:pt x="0" y="3352"/>
                </a:lnTo>
                <a:lnTo>
                  <a:pt x="8940" y="0"/>
                </a:lnTo>
              </a:path>
            </a:pathLst>
          </a:custGeom>
          <a:ln w="2781">
            <a:solidFill>
              <a:srgbClr val="211F20"/>
            </a:solidFill>
          </a:ln>
        </p:spPr>
        <p:txBody>
          <a:bodyPr wrap="square" lIns="0" tIns="0" rIns="0" bIns="0" rtlCol="0">
            <a:noAutofit/>
          </a:bodyPr>
          <a:lstStyle/>
          <a:p>
            <a:endParaRPr/>
          </a:p>
        </p:txBody>
      </p:sp>
      <p:sp>
        <p:nvSpPr>
          <p:cNvPr id="470" name="object 470"/>
          <p:cNvSpPr/>
          <p:nvPr/>
        </p:nvSpPr>
        <p:spPr>
          <a:xfrm>
            <a:off x="4532246" y="2609528"/>
            <a:ext cx="18097" cy="2679"/>
          </a:xfrm>
          <a:custGeom>
            <a:avLst/>
            <a:gdLst/>
            <a:ahLst/>
            <a:cxnLst/>
            <a:rect l="l" t="t" r="r" b="b"/>
            <a:pathLst>
              <a:path w="18097" h="2679">
                <a:moveTo>
                  <a:pt x="0" y="444"/>
                </a:moveTo>
                <a:lnTo>
                  <a:pt x="5359" y="0"/>
                </a:lnTo>
                <a:lnTo>
                  <a:pt x="18097" y="2679"/>
                </a:lnTo>
                <a:lnTo>
                  <a:pt x="16078" y="2235"/>
                </a:lnTo>
              </a:path>
            </a:pathLst>
          </a:custGeom>
          <a:ln w="2781">
            <a:solidFill>
              <a:srgbClr val="211F20"/>
            </a:solidFill>
          </a:ln>
        </p:spPr>
        <p:txBody>
          <a:bodyPr wrap="square" lIns="0" tIns="0" rIns="0" bIns="0" rtlCol="0">
            <a:noAutofit/>
          </a:bodyPr>
          <a:lstStyle/>
          <a:p>
            <a:endParaRPr/>
          </a:p>
        </p:txBody>
      </p:sp>
      <p:sp>
        <p:nvSpPr>
          <p:cNvPr id="471" name="object 471"/>
          <p:cNvSpPr/>
          <p:nvPr/>
        </p:nvSpPr>
        <p:spPr>
          <a:xfrm>
            <a:off x="4532237" y="2609526"/>
            <a:ext cx="12966" cy="1790"/>
          </a:xfrm>
          <a:custGeom>
            <a:avLst/>
            <a:gdLst/>
            <a:ahLst/>
            <a:cxnLst/>
            <a:rect l="l" t="t" r="r" b="b"/>
            <a:pathLst>
              <a:path w="12966" h="1790">
                <a:moveTo>
                  <a:pt x="12966" y="1790"/>
                </a:moveTo>
                <a:lnTo>
                  <a:pt x="5372" y="0"/>
                </a:lnTo>
                <a:lnTo>
                  <a:pt x="0" y="457"/>
                </a:lnTo>
              </a:path>
            </a:pathLst>
          </a:custGeom>
          <a:ln w="2781">
            <a:solidFill>
              <a:srgbClr val="211F20"/>
            </a:solidFill>
          </a:ln>
        </p:spPr>
        <p:txBody>
          <a:bodyPr wrap="square" lIns="0" tIns="0" rIns="0" bIns="0" rtlCol="0">
            <a:noAutofit/>
          </a:bodyPr>
          <a:lstStyle/>
          <a:p>
            <a:endParaRPr/>
          </a:p>
        </p:txBody>
      </p:sp>
      <p:sp>
        <p:nvSpPr>
          <p:cNvPr id="472" name="object 472"/>
          <p:cNvSpPr/>
          <p:nvPr/>
        </p:nvSpPr>
        <p:spPr>
          <a:xfrm>
            <a:off x="4550124" y="2684390"/>
            <a:ext cx="1790" cy="901"/>
          </a:xfrm>
          <a:custGeom>
            <a:avLst/>
            <a:gdLst/>
            <a:ahLst/>
            <a:cxnLst/>
            <a:rect l="l" t="t" r="r" b="b"/>
            <a:pathLst>
              <a:path w="1790" h="901">
                <a:moveTo>
                  <a:pt x="0" y="0"/>
                </a:moveTo>
                <a:lnTo>
                  <a:pt x="1790" y="901"/>
                </a:lnTo>
              </a:path>
            </a:pathLst>
          </a:custGeom>
          <a:ln w="2781">
            <a:solidFill>
              <a:srgbClr val="211F20"/>
            </a:solidFill>
          </a:ln>
        </p:spPr>
        <p:txBody>
          <a:bodyPr wrap="square" lIns="0" tIns="0" rIns="0" bIns="0" rtlCol="0">
            <a:noAutofit/>
          </a:bodyPr>
          <a:lstStyle/>
          <a:p>
            <a:endParaRPr/>
          </a:p>
        </p:txBody>
      </p:sp>
      <p:sp>
        <p:nvSpPr>
          <p:cNvPr id="473" name="object 473"/>
          <p:cNvSpPr/>
          <p:nvPr/>
        </p:nvSpPr>
        <p:spPr>
          <a:xfrm>
            <a:off x="4557049" y="2644166"/>
            <a:ext cx="673" cy="1790"/>
          </a:xfrm>
          <a:custGeom>
            <a:avLst/>
            <a:gdLst/>
            <a:ahLst/>
            <a:cxnLst/>
            <a:rect l="l" t="t" r="r" b="b"/>
            <a:pathLst>
              <a:path w="673" h="1790">
                <a:moveTo>
                  <a:pt x="673" y="0"/>
                </a:moveTo>
                <a:lnTo>
                  <a:pt x="0" y="1790"/>
                </a:lnTo>
              </a:path>
            </a:pathLst>
          </a:custGeom>
          <a:ln w="2781">
            <a:solidFill>
              <a:srgbClr val="211F20"/>
            </a:solidFill>
          </a:ln>
        </p:spPr>
        <p:txBody>
          <a:bodyPr wrap="square" lIns="0" tIns="0" rIns="0" bIns="0" rtlCol="0">
            <a:noAutofit/>
          </a:bodyPr>
          <a:lstStyle/>
          <a:p>
            <a:endParaRPr/>
          </a:p>
        </p:txBody>
      </p:sp>
      <p:sp>
        <p:nvSpPr>
          <p:cNvPr id="474" name="object 474"/>
          <p:cNvSpPr/>
          <p:nvPr/>
        </p:nvSpPr>
        <p:spPr>
          <a:xfrm>
            <a:off x="4570233" y="2624500"/>
            <a:ext cx="4470" cy="4470"/>
          </a:xfrm>
          <a:custGeom>
            <a:avLst/>
            <a:gdLst/>
            <a:ahLst/>
            <a:cxnLst/>
            <a:rect l="l" t="t" r="r" b="b"/>
            <a:pathLst>
              <a:path w="4470" h="4470">
                <a:moveTo>
                  <a:pt x="0" y="0"/>
                </a:moveTo>
                <a:lnTo>
                  <a:pt x="4470" y="4470"/>
                </a:lnTo>
              </a:path>
            </a:pathLst>
          </a:custGeom>
          <a:ln w="2781">
            <a:solidFill>
              <a:srgbClr val="211F20"/>
            </a:solidFill>
          </a:ln>
        </p:spPr>
        <p:txBody>
          <a:bodyPr wrap="square" lIns="0" tIns="0" rIns="0" bIns="0" rtlCol="0">
            <a:noAutofit/>
          </a:bodyPr>
          <a:lstStyle/>
          <a:p>
            <a:endParaRPr/>
          </a:p>
        </p:txBody>
      </p:sp>
      <p:sp>
        <p:nvSpPr>
          <p:cNvPr id="475" name="object 475"/>
          <p:cNvSpPr/>
          <p:nvPr/>
        </p:nvSpPr>
        <p:spPr>
          <a:xfrm>
            <a:off x="4552133" y="2612655"/>
            <a:ext cx="2006" cy="1117"/>
          </a:xfrm>
          <a:custGeom>
            <a:avLst/>
            <a:gdLst/>
            <a:ahLst/>
            <a:cxnLst/>
            <a:rect l="l" t="t" r="r" b="b"/>
            <a:pathLst>
              <a:path w="2006" h="1117">
                <a:moveTo>
                  <a:pt x="0" y="0"/>
                </a:moveTo>
                <a:lnTo>
                  <a:pt x="2006" y="1117"/>
                </a:lnTo>
              </a:path>
            </a:pathLst>
          </a:custGeom>
          <a:ln w="2781">
            <a:solidFill>
              <a:srgbClr val="211F20"/>
            </a:solidFill>
          </a:ln>
        </p:spPr>
        <p:txBody>
          <a:bodyPr wrap="square" lIns="0" tIns="0" rIns="0" bIns="0" rtlCol="0">
            <a:noAutofit/>
          </a:bodyPr>
          <a:lstStyle/>
          <a:p>
            <a:endParaRPr/>
          </a:p>
        </p:txBody>
      </p:sp>
      <p:sp>
        <p:nvSpPr>
          <p:cNvPr id="476" name="object 476"/>
          <p:cNvSpPr/>
          <p:nvPr/>
        </p:nvSpPr>
        <p:spPr>
          <a:xfrm>
            <a:off x="4552133" y="2612655"/>
            <a:ext cx="2006" cy="1117"/>
          </a:xfrm>
          <a:custGeom>
            <a:avLst/>
            <a:gdLst/>
            <a:ahLst/>
            <a:cxnLst/>
            <a:rect l="l" t="t" r="r" b="b"/>
            <a:pathLst>
              <a:path w="2006" h="1117">
                <a:moveTo>
                  <a:pt x="0" y="0"/>
                </a:moveTo>
                <a:lnTo>
                  <a:pt x="2006" y="1117"/>
                </a:lnTo>
              </a:path>
            </a:pathLst>
          </a:custGeom>
          <a:ln w="2781">
            <a:solidFill>
              <a:srgbClr val="211F20"/>
            </a:solidFill>
          </a:ln>
        </p:spPr>
        <p:txBody>
          <a:bodyPr wrap="square" lIns="0" tIns="0" rIns="0" bIns="0" rtlCol="0">
            <a:noAutofit/>
          </a:bodyPr>
          <a:lstStyle/>
          <a:p>
            <a:endParaRPr/>
          </a:p>
        </p:txBody>
      </p:sp>
      <p:sp>
        <p:nvSpPr>
          <p:cNvPr id="477" name="object 477"/>
          <p:cNvSpPr/>
          <p:nvPr/>
        </p:nvSpPr>
        <p:spPr>
          <a:xfrm>
            <a:off x="4580511" y="2676786"/>
            <a:ext cx="3352" cy="9613"/>
          </a:xfrm>
          <a:custGeom>
            <a:avLst/>
            <a:gdLst/>
            <a:ahLst/>
            <a:cxnLst/>
            <a:rect l="l" t="t" r="r" b="b"/>
            <a:pathLst>
              <a:path w="3352" h="9613">
                <a:moveTo>
                  <a:pt x="1346" y="5816"/>
                </a:moveTo>
                <a:lnTo>
                  <a:pt x="3352" y="0"/>
                </a:lnTo>
                <a:lnTo>
                  <a:pt x="0" y="9613"/>
                </a:lnTo>
              </a:path>
            </a:pathLst>
          </a:custGeom>
          <a:ln w="2781">
            <a:solidFill>
              <a:srgbClr val="211F20"/>
            </a:solidFill>
          </a:ln>
        </p:spPr>
        <p:txBody>
          <a:bodyPr wrap="square" lIns="0" tIns="0" rIns="0" bIns="0" rtlCol="0">
            <a:noAutofit/>
          </a:bodyPr>
          <a:lstStyle/>
          <a:p>
            <a:endParaRPr/>
          </a:p>
        </p:txBody>
      </p:sp>
      <p:sp>
        <p:nvSpPr>
          <p:cNvPr id="478" name="object 478"/>
          <p:cNvSpPr/>
          <p:nvPr/>
        </p:nvSpPr>
        <p:spPr>
          <a:xfrm>
            <a:off x="4583866" y="2660030"/>
            <a:ext cx="2463" cy="16764"/>
          </a:xfrm>
          <a:custGeom>
            <a:avLst/>
            <a:gdLst/>
            <a:ahLst/>
            <a:cxnLst/>
            <a:rect l="l" t="t" r="r" b="b"/>
            <a:pathLst>
              <a:path w="2463" h="16763">
                <a:moveTo>
                  <a:pt x="0" y="16764"/>
                </a:moveTo>
                <a:lnTo>
                  <a:pt x="1562" y="12509"/>
                </a:lnTo>
                <a:lnTo>
                  <a:pt x="2463" y="0"/>
                </a:lnTo>
              </a:path>
            </a:pathLst>
          </a:custGeom>
          <a:ln w="2781">
            <a:solidFill>
              <a:srgbClr val="211F20"/>
            </a:solidFill>
          </a:ln>
        </p:spPr>
        <p:txBody>
          <a:bodyPr wrap="square" lIns="0" tIns="0" rIns="0" bIns="0" rtlCol="0">
            <a:noAutofit/>
          </a:bodyPr>
          <a:lstStyle/>
          <a:p>
            <a:endParaRPr/>
          </a:p>
        </p:txBody>
      </p:sp>
      <p:sp>
        <p:nvSpPr>
          <p:cNvPr id="479" name="object 479"/>
          <p:cNvSpPr/>
          <p:nvPr/>
        </p:nvSpPr>
        <p:spPr>
          <a:xfrm>
            <a:off x="4585430" y="2658917"/>
            <a:ext cx="889" cy="13627"/>
          </a:xfrm>
          <a:custGeom>
            <a:avLst/>
            <a:gdLst/>
            <a:ahLst/>
            <a:cxnLst/>
            <a:rect l="l" t="t" r="r" b="b"/>
            <a:pathLst>
              <a:path w="888" h="13627">
                <a:moveTo>
                  <a:pt x="0" y="13627"/>
                </a:moveTo>
                <a:lnTo>
                  <a:pt x="889" y="0"/>
                </a:lnTo>
              </a:path>
            </a:pathLst>
          </a:custGeom>
          <a:ln w="2781">
            <a:solidFill>
              <a:srgbClr val="211F20"/>
            </a:solidFill>
          </a:ln>
        </p:spPr>
        <p:txBody>
          <a:bodyPr wrap="square" lIns="0" tIns="0" rIns="0" bIns="0" rtlCol="0">
            <a:noAutofit/>
          </a:bodyPr>
          <a:lstStyle/>
          <a:p>
            <a:endParaRPr/>
          </a:p>
        </p:txBody>
      </p:sp>
      <p:sp>
        <p:nvSpPr>
          <p:cNvPr id="480" name="object 480"/>
          <p:cNvSpPr/>
          <p:nvPr/>
        </p:nvSpPr>
        <p:spPr>
          <a:xfrm>
            <a:off x="4583866" y="2672539"/>
            <a:ext cx="1562" cy="4254"/>
          </a:xfrm>
          <a:custGeom>
            <a:avLst/>
            <a:gdLst/>
            <a:ahLst/>
            <a:cxnLst/>
            <a:rect l="l" t="t" r="r" b="b"/>
            <a:pathLst>
              <a:path w="1562" h="4254">
                <a:moveTo>
                  <a:pt x="0" y="4254"/>
                </a:moveTo>
                <a:lnTo>
                  <a:pt x="1562" y="0"/>
                </a:lnTo>
              </a:path>
            </a:pathLst>
          </a:custGeom>
          <a:ln w="2781">
            <a:solidFill>
              <a:srgbClr val="211F20"/>
            </a:solidFill>
          </a:ln>
        </p:spPr>
        <p:txBody>
          <a:bodyPr wrap="square" lIns="0" tIns="0" rIns="0" bIns="0" rtlCol="0">
            <a:noAutofit/>
          </a:bodyPr>
          <a:lstStyle/>
          <a:p>
            <a:endParaRPr/>
          </a:p>
        </p:txBody>
      </p:sp>
      <p:sp>
        <p:nvSpPr>
          <p:cNvPr id="481" name="object 481"/>
          <p:cNvSpPr/>
          <p:nvPr/>
        </p:nvSpPr>
        <p:spPr>
          <a:xfrm>
            <a:off x="4574259" y="2628522"/>
            <a:ext cx="444" cy="444"/>
          </a:xfrm>
          <a:custGeom>
            <a:avLst/>
            <a:gdLst/>
            <a:ahLst/>
            <a:cxnLst/>
            <a:rect l="l" t="t" r="r" b="b"/>
            <a:pathLst>
              <a:path w="444" h="444">
                <a:moveTo>
                  <a:pt x="0" y="0"/>
                </a:moveTo>
                <a:lnTo>
                  <a:pt x="444" y="444"/>
                </a:lnTo>
              </a:path>
            </a:pathLst>
          </a:custGeom>
          <a:ln w="2781">
            <a:solidFill>
              <a:srgbClr val="211F20"/>
            </a:solidFill>
          </a:ln>
        </p:spPr>
        <p:txBody>
          <a:bodyPr wrap="square" lIns="0" tIns="0" rIns="0" bIns="0" rtlCol="0">
            <a:noAutofit/>
          </a:bodyPr>
          <a:lstStyle/>
          <a:p>
            <a:endParaRPr/>
          </a:p>
        </p:txBody>
      </p:sp>
      <p:sp>
        <p:nvSpPr>
          <p:cNvPr id="482" name="object 482"/>
          <p:cNvSpPr/>
          <p:nvPr/>
        </p:nvSpPr>
        <p:spPr>
          <a:xfrm>
            <a:off x="5309029" y="2713441"/>
            <a:ext cx="673" cy="215"/>
          </a:xfrm>
          <a:custGeom>
            <a:avLst/>
            <a:gdLst/>
            <a:ahLst/>
            <a:cxnLst/>
            <a:rect l="l" t="t" r="r" b="b"/>
            <a:pathLst>
              <a:path w="673" h="215">
                <a:moveTo>
                  <a:pt x="0" y="0"/>
                </a:moveTo>
                <a:lnTo>
                  <a:pt x="215" y="0"/>
                </a:lnTo>
                <a:lnTo>
                  <a:pt x="215" y="215"/>
                </a:lnTo>
                <a:lnTo>
                  <a:pt x="444" y="215"/>
                </a:lnTo>
                <a:lnTo>
                  <a:pt x="673" y="215"/>
                </a:lnTo>
              </a:path>
            </a:pathLst>
          </a:custGeom>
          <a:ln w="2781">
            <a:solidFill>
              <a:srgbClr val="211F20"/>
            </a:solidFill>
          </a:ln>
        </p:spPr>
        <p:txBody>
          <a:bodyPr wrap="square" lIns="0" tIns="0" rIns="0" bIns="0" rtlCol="0">
            <a:noAutofit/>
          </a:bodyPr>
          <a:lstStyle/>
          <a:p>
            <a:endParaRPr/>
          </a:p>
        </p:txBody>
      </p:sp>
      <p:sp>
        <p:nvSpPr>
          <p:cNvPr id="483" name="object 483"/>
          <p:cNvSpPr/>
          <p:nvPr/>
        </p:nvSpPr>
        <p:spPr>
          <a:xfrm>
            <a:off x="5309698" y="2609973"/>
            <a:ext cx="0" cy="95199"/>
          </a:xfrm>
          <a:custGeom>
            <a:avLst/>
            <a:gdLst/>
            <a:ahLst/>
            <a:cxnLst/>
            <a:rect l="l" t="t" r="r" b="b"/>
            <a:pathLst>
              <a:path h="95199">
                <a:moveTo>
                  <a:pt x="0" y="95199"/>
                </a:moveTo>
                <a:lnTo>
                  <a:pt x="0" y="66598"/>
                </a:lnTo>
                <a:lnTo>
                  <a:pt x="0" y="23685"/>
                </a:lnTo>
                <a:lnTo>
                  <a:pt x="0" y="0"/>
                </a:lnTo>
              </a:path>
            </a:pathLst>
          </a:custGeom>
          <a:ln w="2781">
            <a:solidFill>
              <a:srgbClr val="211F20"/>
            </a:solidFill>
          </a:ln>
        </p:spPr>
        <p:txBody>
          <a:bodyPr wrap="square" lIns="0" tIns="0" rIns="0" bIns="0" rtlCol="0">
            <a:noAutofit/>
          </a:bodyPr>
          <a:lstStyle/>
          <a:p>
            <a:endParaRPr/>
          </a:p>
        </p:txBody>
      </p:sp>
      <p:sp>
        <p:nvSpPr>
          <p:cNvPr id="484" name="object 484"/>
          <p:cNvSpPr/>
          <p:nvPr/>
        </p:nvSpPr>
        <p:spPr>
          <a:xfrm>
            <a:off x="5309025" y="2609973"/>
            <a:ext cx="673" cy="444"/>
          </a:xfrm>
          <a:custGeom>
            <a:avLst/>
            <a:gdLst/>
            <a:ahLst/>
            <a:cxnLst/>
            <a:rect l="l" t="t" r="r" b="b"/>
            <a:pathLst>
              <a:path w="673" h="444">
                <a:moveTo>
                  <a:pt x="673" y="0"/>
                </a:moveTo>
                <a:lnTo>
                  <a:pt x="457" y="0"/>
                </a:lnTo>
                <a:lnTo>
                  <a:pt x="457" y="228"/>
                </a:lnTo>
                <a:lnTo>
                  <a:pt x="228" y="228"/>
                </a:lnTo>
                <a:lnTo>
                  <a:pt x="0" y="228"/>
                </a:lnTo>
                <a:lnTo>
                  <a:pt x="0" y="444"/>
                </a:lnTo>
              </a:path>
            </a:pathLst>
          </a:custGeom>
          <a:ln w="2781">
            <a:solidFill>
              <a:srgbClr val="211F20"/>
            </a:solidFill>
          </a:ln>
        </p:spPr>
        <p:txBody>
          <a:bodyPr wrap="square" lIns="0" tIns="0" rIns="0" bIns="0" rtlCol="0">
            <a:noAutofit/>
          </a:bodyPr>
          <a:lstStyle/>
          <a:p>
            <a:endParaRPr/>
          </a:p>
        </p:txBody>
      </p:sp>
      <p:sp>
        <p:nvSpPr>
          <p:cNvPr id="485" name="object 485"/>
          <p:cNvSpPr/>
          <p:nvPr/>
        </p:nvSpPr>
        <p:spPr>
          <a:xfrm>
            <a:off x="5349247" y="2635451"/>
            <a:ext cx="0" cy="65252"/>
          </a:xfrm>
          <a:custGeom>
            <a:avLst/>
            <a:gdLst/>
            <a:ahLst/>
            <a:cxnLst/>
            <a:rect l="l" t="t" r="r" b="b"/>
            <a:pathLst>
              <a:path h="65252">
                <a:moveTo>
                  <a:pt x="0" y="0"/>
                </a:moveTo>
                <a:lnTo>
                  <a:pt x="0" y="26365"/>
                </a:lnTo>
                <a:lnTo>
                  <a:pt x="0" y="50279"/>
                </a:lnTo>
                <a:lnTo>
                  <a:pt x="0" y="65252"/>
                </a:lnTo>
              </a:path>
            </a:pathLst>
          </a:custGeom>
          <a:ln w="2781">
            <a:solidFill>
              <a:srgbClr val="211F20"/>
            </a:solidFill>
          </a:ln>
        </p:spPr>
        <p:txBody>
          <a:bodyPr wrap="square" lIns="0" tIns="0" rIns="0" bIns="0" rtlCol="0">
            <a:noAutofit/>
          </a:bodyPr>
          <a:lstStyle/>
          <a:p>
            <a:endParaRPr/>
          </a:p>
        </p:txBody>
      </p:sp>
      <p:sp>
        <p:nvSpPr>
          <p:cNvPr id="486" name="object 486"/>
          <p:cNvSpPr/>
          <p:nvPr/>
        </p:nvSpPr>
        <p:spPr>
          <a:xfrm>
            <a:off x="5343892" y="2713217"/>
            <a:ext cx="444" cy="444"/>
          </a:xfrm>
          <a:custGeom>
            <a:avLst/>
            <a:gdLst/>
            <a:ahLst/>
            <a:cxnLst/>
            <a:rect l="l" t="t" r="r" b="b"/>
            <a:pathLst>
              <a:path w="444" h="444">
                <a:moveTo>
                  <a:pt x="444" y="0"/>
                </a:moveTo>
                <a:lnTo>
                  <a:pt x="444" y="215"/>
                </a:lnTo>
                <a:lnTo>
                  <a:pt x="228" y="215"/>
                </a:lnTo>
                <a:lnTo>
                  <a:pt x="228" y="444"/>
                </a:lnTo>
                <a:lnTo>
                  <a:pt x="0" y="444"/>
                </a:lnTo>
              </a:path>
            </a:pathLst>
          </a:custGeom>
          <a:ln w="2781">
            <a:solidFill>
              <a:srgbClr val="211F20"/>
            </a:solidFill>
          </a:ln>
        </p:spPr>
        <p:txBody>
          <a:bodyPr wrap="square" lIns="0" tIns="0" rIns="0" bIns="0" rtlCol="0">
            <a:noAutofit/>
          </a:bodyPr>
          <a:lstStyle/>
          <a:p>
            <a:endParaRPr/>
          </a:p>
        </p:txBody>
      </p:sp>
      <p:sp>
        <p:nvSpPr>
          <p:cNvPr id="487" name="object 487"/>
          <p:cNvSpPr/>
          <p:nvPr/>
        </p:nvSpPr>
        <p:spPr>
          <a:xfrm>
            <a:off x="5309029" y="2712994"/>
            <a:ext cx="0" cy="444"/>
          </a:xfrm>
          <a:custGeom>
            <a:avLst/>
            <a:gdLst/>
            <a:ahLst/>
            <a:cxnLst/>
            <a:rect l="l" t="t" r="r" b="b"/>
            <a:pathLst>
              <a:path h="444">
                <a:moveTo>
                  <a:pt x="0" y="0"/>
                </a:moveTo>
                <a:lnTo>
                  <a:pt x="0" y="215"/>
                </a:lnTo>
                <a:lnTo>
                  <a:pt x="0" y="444"/>
                </a:lnTo>
              </a:path>
            </a:pathLst>
          </a:custGeom>
          <a:ln w="2781">
            <a:solidFill>
              <a:srgbClr val="211F20"/>
            </a:solidFill>
          </a:ln>
        </p:spPr>
        <p:txBody>
          <a:bodyPr wrap="square" lIns="0" tIns="0" rIns="0" bIns="0" rtlCol="0">
            <a:noAutofit/>
          </a:bodyPr>
          <a:lstStyle/>
          <a:p>
            <a:endParaRPr/>
          </a:p>
        </p:txBody>
      </p:sp>
      <p:sp>
        <p:nvSpPr>
          <p:cNvPr id="488" name="object 488"/>
          <p:cNvSpPr/>
          <p:nvPr/>
        </p:nvSpPr>
        <p:spPr>
          <a:xfrm>
            <a:off x="5309698" y="2705167"/>
            <a:ext cx="0" cy="8496"/>
          </a:xfrm>
          <a:custGeom>
            <a:avLst/>
            <a:gdLst/>
            <a:ahLst/>
            <a:cxnLst/>
            <a:rect l="l" t="t" r="r" b="b"/>
            <a:pathLst>
              <a:path h="8496">
                <a:moveTo>
                  <a:pt x="0" y="8496"/>
                </a:moveTo>
                <a:lnTo>
                  <a:pt x="0" y="0"/>
                </a:lnTo>
              </a:path>
            </a:pathLst>
          </a:custGeom>
          <a:ln w="2781">
            <a:solidFill>
              <a:srgbClr val="211F20"/>
            </a:solidFill>
          </a:ln>
        </p:spPr>
        <p:txBody>
          <a:bodyPr wrap="square" lIns="0" tIns="0" rIns="0" bIns="0" rtlCol="0">
            <a:noAutofit/>
          </a:bodyPr>
          <a:lstStyle/>
          <a:p>
            <a:endParaRPr/>
          </a:p>
        </p:txBody>
      </p:sp>
      <p:sp>
        <p:nvSpPr>
          <p:cNvPr id="489" name="object 489"/>
          <p:cNvSpPr/>
          <p:nvPr/>
        </p:nvSpPr>
        <p:spPr>
          <a:xfrm>
            <a:off x="5309029" y="2610424"/>
            <a:ext cx="0" cy="0"/>
          </a:xfrm>
          <a:custGeom>
            <a:avLst/>
            <a:gdLst/>
            <a:ahLst/>
            <a:cxnLst/>
            <a:rect l="l" t="t" r="r" b="b"/>
            <a:pathLst>
              <a:path>
                <a:moveTo>
                  <a:pt x="0" y="0"/>
                </a:moveTo>
                <a:lnTo>
                  <a:pt x="0" y="0"/>
                </a:lnTo>
              </a:path>
            </a:pathLst>
          </a:custGeom>
          <a:ln w="2781">
            <a:solidFill>
              <a:srgbClr val="211F20"/>
            </a:solidFill>
          </a:ln>
        </p:spPr>
        <p:txBody>
          <a:bodyPr wrap="square" lIns="0" tIns="0" rIns="0" bIns="0" rtlCol="0">
            <a:noAutofit/>
          </a:bodyPr>
          <a:lstStyle/>
          <a:p>
            <a:endParaRPr/>
          </a:p>
        </p:txBody>
      </p:sp>
      <p:sp>
        <p:nvSpPr>
          <p:cNvPr id="490" name="object 490"/>
          <p:cNvSpPr/>
          <p:nvPr/>
        </p:nvSpPr>
        <p:spPr>
          <a:xfrm>
            <a:off x="5309698" y="2609968"/>
            <a:ext cx="34188" cy="103695"/>
          </a:xfrm>
          <a:custGeom>
            <a:avLst/>
            <a:gdLst/>
            <a:ahLst/>
            <a:cxnLst/>
            <a:rect l="l" t="t" r="r" b="b"/>
            <a:pathLst>
              <a:path w="34188" h="103695">
                <a:moveTo>
                  <a:pt x="0" y="103695"/>
                </a:moveTo>
                <a:lnTo>
                  <a:pt x="34188" y="103695"/>
                </a:lnTo>
                <a:lnTo>
                  <a:pt x="34188" y="66598"/>
                </a:lnTo>
                <a:lnTo>
                  <a:pt x="34188" y="12293"/>
                </a:lnTo>
                <a:lnTo>
                  <a:pt x="34188" y="0"/>
                </a:lnTo>
                <a:lnTo>
                  <a:pt x="0" y="0"/>
                </a:lnTo>
              </a:path>
            </a:pathLst>
          </a:custGeom>
          <a:ln w="2781">
            <a:solidFill>
              <a:srgbClr val="211F20"/>
            </a:solidFill>
          </a:ln>
        </p:spPr>
        <p:txBody>
          <a:bodyPr wrap="square" lIns="0" tIns="0" rIns="0" bIns="0" rtlCol="0">
            <a:noAutofit/>
          </a:bodyPr>
          <a:lstStyle/>
          <a:p>
            <a:endParaRPr/>
          </a:p>
        </p:txBody>
      </p:sp>
      <p:sp>
        <p:nvSpPr>
          <p:cNvPr id="491" name="object 491"/>
          <p:cNvSpPr/>
          <p:nvPr/>
        </p:nvSpPr>
        <p:spPr>
          <a:xfrm>
            <a:off x="5309029" y="2712994"/>
            <a:ext cx="0" cy="215"/>
          </a:xfrm>
          <a:custGeom>
            <a:avLst/>
            <a:gdLst/>
            <a:ahLst/>
            <a:cxnLst/>
            <a:rect l="l" t="t" r="r" b="b"/>
            <a:pathLst>
              <a:path h="215">
                <a:moveTo>
                  <a:pt x="0" y="0"/>
                </a:moveTo>
                <a:lnTo>
                  <a:pt x="0" y="215"/>
                </a:lnTo>
              </a:path>
            </a:pathLst>
          </a:custGeom>
          <a:ln w="2781">
            <a:solidFill>
              <a:srgbClr val="211F20"/>
            </a:solidFill>
          </a:ln>
        </p:spPr>
        <p:txBody>
          <a:bodyPr wrap="square" lIns="0" tIns="0" rIns="0" bIns="0" rtlCol="0">
            <a:noAutofit/>
          </a:bodyPr>
          <a:lstStyle/>
          <a:p>
            <a:endParaRPr/>
          </a:p>
        </p:txBody>
      </p:sp>
      <p:sp>
        <p:nvSpPr>
          <p:cNvPr id="492" name="object 492"/>
          <p:cNvSpPr/>
          <p:nvPr/>
        </p:nvSpPr>
        <p:spPr>
          <a:xfrm>
            <a:off x="5309036" y="2713441"/>
            <a:ext cx="215" cy="0"/>
          </a:xfrm>
          <a:custGeom>
            <a:avLst/>
            <a:gdLst/>
            <a:ahLst/>
            <a:cxnLst/>
            <a:rect l="l" t="t" r="r" b="b"/>
            <a:pathLst>
              <a:path w="215">
                <a:moveTo>
                  <a:pt x="215" y="0"/>
                </a:moveTo>
                <a:lnTo>
                  <a:pt x="0" y="0"/>
                </a:lnTo>
              </a:path>
            </a:pathLst>
          </a:custGeom>
          <a:ln w="2781">
            <a:solidFill>
              <a:srgbClr val="211F20"/>
            </a:solidFill>
          </a:ln>
        </p:spPr>
        <p:txBody>
          <a:bodyPr wrap="square" lIns="0" tIns="0" rIns="0" bIns="0" rtlCol="0">
            <a:noAutofit/>
          </a:bodyPr>
          <a:lstStyle/>
          <a:p>
            <a:endParaRPr/>
          </a:p>
        </p:txBody>
      </p:sp>
      <p:sp>
        <p:nvSpPr>
          <p:cNvPr id="493" name="object 493"/>
          <p:cNvSpPr/>
          <p:nvPr/>
        </p:nvSpPr>
        <p:spPr>
          <a:xfrm>
            <a:off x="5309029" y="2610431"/>
            <a:ext cx="0" cy="215"/>
          </a:xfrm>
          <a:custGeom>
            <a:avLst/>
            <a:gdLst/>
            <a:ahLst/>
            <a:cxnLst/>
            <a:rect l="l" t="t" r="r" b="b"/>
            <a:pathLst>
              <a:path h="215">
                <a:moveTo>
                  <a:pt x="0" y="215"/>
                </a:moveTo>
                <a:lnTo>
                  <a:pt x="0" y="0"/>
                </a:lnTo>
                <a:lnTo>
                  <a:pt x="0" y="215"/>
                </a:lnTo>
              </a:path>
            </a:pathLst>
          </a:custGeom>
          <a:ln w="2781">
            <a:solidFill>
              <a:srgbClr val="211F20"/>
            </a:solidFill>
          </a:ln>
        </p:spPr>
        <p:txBody>
          <a:bodyPr wrap="square" lIns="0" tIns="0" rIns="0" bIns="0" rtlCol="0">
            <a:noAutofit/>
          </a:bodyPr>
          <a:lstStyle/>
          <a:p>
            <a:endParaRPr/>
          </a:p>
        </p:txBody>
      </p:sp>
      <p:sp>
        <p:nvSpPr>
          <p:cNvPr id="494" name="object 494"/>
          <p:cNvSpPr/>
          <p:nvPr/>
        </p:nvSpPr>
        <p:spPr>
          <a:xfrm>
            <a:off x="5309029" y="2610200"/>
            <a:ext cx="215" cy="0"/>
          </a:xfrm>
          <a:custGeom>
            <a:avLst/>
            <a:gdLst/>
            <a:ahLst/>
            <a:cxnLst/>
            <a:rect l="l" t="t" r="r" b="b"/>
            <a:pathLst>
              <a:path w="215">
                <a:moveTo>
                  <a:pt x="0" y="0"/>
                </a:moveTo>
                <a:lnTo>
                  <a:pt x="215" y="0"/>
                </a:lnTo>
              </a:path>
            </a:pathLst>
          </a:custGeom>
          <a:ln w="2781">
            <a:solidFill>
              <a:srgbClr val="211F20"/>
            </a:solidFill>
          </a:ln>
        </p:spPr>
        <p:txBody>
          <a:bodyPr wrap="square" lIns="0" tIns="0" rIns="0" bIns="0" rtlCol="0">
            <a:noAutofit/>
          </a:bodyPr>
          <a:lstStyle/>
          <a:p>
            <a:endParaRPr/>
          </a:p>
        </p:txBody>
      </p:sp>
      <p:sp>
        <p:nvSpPr>
          <p:cNvPr id="495" name="object 495"/>
          <p:cNvSpPr/>
          <p:nvPr/>
        </p:nvSpPr>
        <p:spPr>
          <a:xfrm>
            <a:off x="5344336" y="2610424"/>
            <a:ext cx="4914" cy="102793"/>
          </a:xfrm>
          <a:custGeom>
            <a:avLst/>
            <a:gdLst/>
            <a:ahLst/>
            <a:cxnLst/>
            <a:rect l="l" t="t" r="r" b="b"/>
            <a:pathLst>
              <a:path w="4914" h="102793">
                <a:moveTo>
                  <a:pt x="0" y="102793"/>
                </a:moveTo>
                <a:lnTo>
                  <a:pt x="0" y="79552"/>
                </a:lnTo>
                <a:lnTo>
                  <a:pt x="0" y="23456"/>
                </a:lnTo>
                <a:lnTo>
                  <a:pt x="0" y="4254"/>
                </a:lnTo>
                <a:lnTo>
                  <a:pt x="0" y="0"/>
                </a:lnTo>
                <a:lnTo>
                  <a:pt x="4914" y="12738"/>
                </a:lnTo>
                <a:lnTo>
                  <a:pt x="4914" y="25031"/>
                </a:lnTo>
              </a:path>
            </a:pathLst>
          </a:custGeom>
          <a:ln w="2781">
            <a:solidFill>
              <a:srgbClr val="211F20"/>
            </a:solidFill>
          </a:ln>
        </p:spPr>
        <p:txBody>
          <a:bodyPr wrap="square" lIns="0" tIns="0" rIns="0" bIns="0" rtlCol="0">
            <a:noAutofit/>
          </a:bodyPr>
          <a:lstStyle/>
          <a:p>
            <a:endParaRPr/>
          </a:p>
        </p:txBody>
      </p:sp>
      <p:sp>
        <p:nvSpPr>
          <p:cNvPr id="496" name="object 496"/>
          <p:cNvSpPr/>
          <p:nvPr/>
        </p:nvSpPr>
        <p:spPr>
          <a:xfrm>
            <a:off x="5344332" y="2700703"/>
            <a:ext cx="4914" cy="12509"/>
          </a:xfrm>
          <a:custGeom>
            <a:avLst/>
            <a:gdLst/>
            <a:ahLst/>
            <a:cxnLst/>
            <a:rect l="l" t="t" r="r" b="b"/>
            <a:pathLst>
              <a:path w="4914" h="12509">
                <a:moveTo>
                  <a:pt x="4914" y="0"/>
                </a:moveTo>
                <a:lnTo>
                  <a:pt x="0" y="12509"/>
                </a:lnTo>
              </a:path>
            </a:pathLst>
          </a:custGeom>
          <a:ln w="2781">
            <a:solidFill>
              <a:srgbClr val="211F20"/>
            </a:solidFill>
          </a:ln>
        </p:spPr>
        <p:txBody>
          <a:bodyPr wrap="square" lIns="0" tIns="0" rIns="0" bIns="0" rtlCol="0">
            <a:noAutofit/>
          </a:bodyPr>
          <a:lstStyle/>
          <a:p>
            <a:endParaRPr/>
          </a:p>
        </p:txBody>
      </p:sp>
      <p:sp>
        <p:nvSpPr>
          <p:cNvPr id="497" name="object 497"/>
          <p:cNvSpPr/>
          <p:nvPr/>
        </p:nvSpPr>
        <p:spPr>
          <a:xfrm>
            <a:off x="5343889" y="2713663"/>
            <a:ext cx="0" cy="0"/>
          </a:xfrm>
          <a:custGeom>
            <a:avLst/>
            <a:gdLst/>
            <a:ahLst/>
            <a:cxnLst/>
            <a:rect l="l" t="t" r="r" b="b"/>
            <a:pathLst>
              <a:path>
                <a:moveTo>
                  <a:pt x="0" y="0"/>
                </a:moveTo>
                <a:lnTo>
                  <a:pt x="0" y="0"/>
                </a:lnTo>
              </a:path>
            </a:pathLst>
          </a:custGeom>
          <a:ln w="2781">
            <a:solidFill>
              <a:srgbClr val="211F20"/>
            </a:solidFill>
          </a:ln>
        </p:spPr>
        <p:txBody>
          <a:bodyPr wrap="square" lIns="0" tIns="0" rIns="0" bIns="0" rtlCol="0">
            <a:noAutofit/>
          </a:bodyPr>
          <a:lstStyle/>
          <a:p>
            <a:endParaRPr/>
          </a:p>
        </p:txBody>
      </p:sp>
      <p:sp>
        <p:nvSpPr>
          <p:cNvPr id="498" name="object 498"/>
          <p:cNvSpPr/>
          <p:nvPr/>
        </p:nvSpPr>
        <p:spPr>
          <a:xfrm>
            <a:off x="5344113" y="2713441"/>
            <a:ext cx="215" cy="0"/>
          </a:xfrm>
          <a:custGeom>
            <a:avLst/>
            <a:gdLst/>
            <a:ahLst/>
            <a:cxnLst/>
            <a:rect l="l" t="t" r="r" b="b"/>
            <a:pathLst>
              <a:path w="215">
                <a:moveTo>
                  <a:pt x="0" y="0"/>
                </a:moveTo>
                <a:lnTo>
                  <a:pt x="0" y="0"/>
                </a:lnTo>
                <a:lnTo>
                  <a:pt x="215" y="0"/>
                </a:lnTo>
              </a:path>
            </a:pathLst>
          </a:custGeom>
          <a:ln w="2781">
            <a:solidFill>
              <a:srgbClr val="211F20"/>
            </a:solidFill>
          </a:ln>
        </p:spPr>
        <p:txBody>
          <a:bodyPr wrap="square" lIns="0" tIns="0" rIns="0" bIns="0" rtlCol="0">
            <a:noAutofit/>
          </a:bodyPr>
          <a:lstStyle/>
          <a:p>
            <a:endParaRPr/>
          </a:p>
        </p:txBody>
      </p:sp>
      <p:sp>
        <p:nvSpPr>
          <p:cNvPr id="499" name="object 499"/>
          <p:cNvSpPr/>
          <p:nvPr/>
        </p:nvSpPr>
        <p:spPr>
          <a:xfrm>
            <a:off x="5343897" y="2609971"/>
            <a:ext cx="215" cy="228"/>
          </a:xfrm>
          <a:custGeom>
            <a:avLst/>
            <a:gdLst/>
            <a:ahLst/>
            <a:cxnLst/>
            <a:rect l="l" t="t" r="r" b="b"/>
            <a:pathLst>
              <a:path w="215" h="228">
                <a:moveTo>
                  <a:pt x="215" y="228"/>
                </a:moveTo>
                <a:lnTo>
                  <a:pt x="215" y="228"/>
                </a:lnTo>
                <a:lnTo>
                  <a:pt x="0" y="0"/>
                </a:lnTo>
              </a:path>
            </a:pathLst>
          </a:custGeom>
          <a:ln w="2781">
            <a:solidFill>
              <a:srgbClr val="211F20"/>
            </a:solidFill>
          </a:ln>
        </p:spPr>
        <p:txBody>
          <a:bodyPr wrap="square" lIns="0" tIns="0" rIns="0" bIns="0" rtlCol="0">
            <a:noAutofit/>
          </a:bodyPr>
          <a:lstStyle/>
          <a:p>
            <a:endParaRPr/>
          </a:p>
        </p:txBody>
      </p:sp>
      <p:sp>
        <p:nvSpPr>
          <p:cNvPr id="500" name="object 500"/>
          <p:cNvSpPr/>
          <p:nvPr/>
        </p:nvSpPr>
        <p:spPr>
          <a:xfrm>
            <a:off x="5344120" y="2610208"/>
            <a:ext cx="215" cy="215"/>
          </a:xfrm>
          <a:custGeom>
            <a:avLst/>
            <a:gdLst/>
            <a:ahLst/>
            <a:cxnLst/>
            <a:rect l="l" t="t" r="r" b="b"/>
            <a:pathLst>
              <a:path w="215" h="215">
                <a:moveTo>
                  <a:pt x="215" y="215"/>
                </a:moveTo>
                <a:lnTo>
                  <a:pt x="0" y="0"/>
                </a:lnTo>
                <a:lnTo>
                  <a:pt x="215" y="0"/>
                </a:lnTo>
              </a:path>
            </a:pathLst>
          </a:custGeom>
          <a:ln w="2781">
            <a:solidFill>
              <a:srgbClr val="211F20"/>
            </a:solidFill>
          </a:ln>
        </p:spPr>
        <p:txBody>
          <a:bodyPr wrap="square" lIns="0" tIns="0" rIns="0" bIns="0" rtlCol="0">
            <a:noAutofit/>
          </a:bodyPr>
          <a:lstStyle/>
          <a:p>
            <a:endParaRPr/>
          </a:p>
        </p:txBody>
      </p:sp>
      <p:sp>
        <p:nvSpPr>
          <p:cNvPr id="501" name="object 501"/>
          <p:cNvSpPr/>
          <p:nvPr/>
        </p:nvSpPr>
        <p:spPr>
          <a:xfrm>
            <a:off x="4626328" y="2935709"/>
            <a:ext cx="389161" cy="337441"/>
          </a:xfrm>
          <a:custGeom>
            <a:avLst/>
            <a:gdLst/>
            <a:ahLst/>
            <a:cxnLst/>
            <a:rect l="l" t="t" r="r" b="b"/>
            <a:pathLst>
              <a:path w="389161" h="337441">
                <a:moveTo>
                  <a:pt x="9829" y="218640"/>
                </a:moveTo>
                <a:lnTo>
                  <a:pt x="13182" y="227581"/>
                </a:lnTo>
                <a:lnTo>
                  <a:pt x="12065" y="228686"/>
                </a:lnTo>
                <a:lnTo>
                  <a:pt x="16306" y="236522"/>
                </a:lnTo>
                <a:lnTo>
                  <a:pt x="23205" y="248880"/>
                </a:lnTo>
                <a:lnTo>
                  <a:pt x="28660" y="257414"/>
                </a:lnTo>
                <a:lnTo>
                  <a:pt x="37312" y="268246"/>
                </a:lnTo>
                <a:lnTo>
                  <a:pt x="46621" y="278776"/>
                </a:lnTo>
                <a:lnTo>
                  <a:pt x="54003" y="285781"/>
                </a:lnTo>
                <a:lnTo>
                  <a:pt x="64625" y="294237"/>
                </a:lnTo>
                <a:lnTo>
                  <a:pt x="77128" y="303529"/>
                </a:lnTo>
                <a:lnTo>
                  <a:pt x="85735" y="308897"/>
                </a:lnTo>
                <a:lnTo>
                  <a:pt x="97342" y="314739"/>
                </a:lnTo>
                <a:lnTo>
                  <a:pt x="113013" y="322089"/>
                </a:lnTo>
                <a:lnTo>
                  <a:pt x="122477" y="325632"/>
                </a:lnTo>
                <a:lnTo>
                  <a:pt x="134682" y="329031"/>
                </a:lnTo>
                <a:lnTo>
                  <a:pt x="152933" y="333593"/>
                </a:lnTo>
                <a:lnTo>
                  <a:pt x="162860" y="335279"/>
                </a:lnTo>
                <a:lnTo>
                  <a:pt x="175252" y="336301"/>
                </a:lnTo>
                <a:lnTo>
                  <a:pt x="194673" y="337441"/>
                </a:lnTo>
                <a:lnTo>
                  <a:pt x="204763" y="337301"/>
                </a:lnTo>
                <a:lnTo>
                  <a:pt x="216930" y="335996"/>
                </a:lnTo>
                <a:lnTo>
                  <a:pt x="222351" y="335289"/>
                </a:lnTo>
                <a:lnTo>
                  <a:pt x="236640" y="333428"/>
                </a:lnTo>
                <a:lnTo>
                  <a:pt x="246558" y="331368"/>
                </a:lnTo>
                <a:lnTo>
                  <a:pt x="258438" y="327670"/>
                </a:lnTo>
                <a:lnTo>
                  <a:pt x="263017" y="326133"/>
                </a:lnTo>
                <a:lnTo>
                  <a:pt x="276555" y="321680"/>
                </a:lnTo>
                <a:lnTo>
                  <a:pt x="285895" y="317777"/>
                </a:lnTo>
                <a:lnTo>
                  <a:pt x="297159" y="311735"/>
                </a:lnTo>
                <a:lnTo>
                  <a:pt x="300570" y="309813"/>
                </a:lnTo>
                <a:lnTo>
                  <a:pt x="312687" y="302606"/>
                </a:lnTo>
                <a:lnTo>
                  <a:pt x="320808" y="296712"/>
                </a:lnTo>
                <a:lnTo>
                  <a:pt x="331041" y="288329"/>
                </a:lnTo>
                <a:lnTo>
                  <a:pt x="333197" y="286572"/>
                </a:lnTo>
                <a:lnTo>
                  <a:pt x="339902" y="281213"/>
                </a:lnTo>
                <a:lnTo>
                  <a:pt x="339217" y="279867"/>
                </a:lnTo>
                <a:lnTo>
                  <a:pt x="345478" y="273161"/>
                </a:lnTo>
                <a:lnTo>
                  <a:pt x="352412" y="265566"/>
                </a:lnTo>
                <a:lnTo>
                  <a:pt x="353745" y="266024"/>
                </a:lnTo>
                <a:lnTo>
                  <a:pt x="359117" y="257972"/>
                </a:lnTo>
                <a:lnTo>
                  <a:pt x="366999" y="246326"/>
                </a:lnTo>
                <a:lnTo>
                  <a:pt x="377444" y="225346"/>
                </a:lnTo>
                <a:lnTo>
                  <a:pt x="382638" y="212473"/>
                </a:lnTo>
                <a:lnTo>
                  <a:pt x="387273" y="189811"/>
                </a:lnTo>
                <a:lnTo>
                  <a:pt x="389018" y="176205"/>
                </a:lnTo>
                <a:lnTo>
                  <a:pt x="389161" y="165958"/>
                </a:lnTo>
                <a:lnTo>
                  <a:pt x="387934" y="153387"/>
                </a:lnTo>
                <a:lnTo>
                  <a:pt x="386320" y="139653"/>
                </a:lnTo>
                <a:lnTo>
                  <a:pt x="379666" y="117853"/>
                </a:lnTo>
                <a:lnTo>
                  <a:pt x="374759" y="104857"/>
                </a:lnTo>
                <a:lnTo>
                  <a:pt x="362686" y="84337"/>
                </a:lnTo>
                <a:lnTo>
                  <a:pt x="354767" y="72789"/>
                </a:lnTo>
                <a:lnTo>
                  <a:pt x="338177" y="55327"/>
                </a:lnTo>
                <a:lnTo>
                  <a:pt x="327575" y="45469"/>
                </a:lnTo>
                <a:lnTo>
                  <a:pt x="308287" y="32085"/>
                </a:lnTo>
                <a:lnTo>
                  <a:pt x="294136" y="23701"/>
                </a:lnTo>
                <a:lnTo>
                  <a:pt x="273098" y="14599"/>
                </a:lnTo>
                <a:lnTo>
                  <a:pt x="256029" y="8515"/>
                </a:lnTo>
                <a:lnTo>
                  <a:pt x="233869" y="3711"/>
                </a:lnTo>
                <a:lnTo>
                  <a:pt x="215084" y="805"/>
                </a:lnTo>
                <a:lnTo>
                  <a:pt x="205014" y="0"/>
                </a:lnTo>
                <a:lnTo>
                  <a:pt x="192743" y="139"/>
                </a:lnTo>
                <a:lnTo>
                  <a:pt x="173007" y="931"/>
                </a:lnTo>
                <a:lnTo>
                  <a:pt x="150737" y="4547"/>
                </a:lnTo>
                <a:lnTo>
                  <a:pt x="131781" y="8835"/>
                </a:lnTo>
                <a:lnTo>
                  <a:pt x="110425" y="16656"/>
                </a:lnTo>
                <a:lnTo>
                  <a:pt x="93373" y="24305"/>
                </a:lnTo>
                <a:lnTo>
                  <a:pt x="73799" y="36362"/>
                </a:lnTo>
                <a:lnTo>
                  <a:pt x="59704" y="46657"/>
                </a:lnTo>
                <a:lnTo>
                  <a:pt x="42686" y="63006"/>
                </a:lnTo>
                <a:lnTo>
                  <a:pt x="32361" y="74753"/>
                </a:lnTo>
                <a:lnTo>
                  <a:pt x="19443" y="95285"/>
                </a:lnTo>
                <a:lnTo>
                  <a:pt x="12720" y="107440"/>
                </a:lnTo>
                <a:lnTo>
                  <a:pt x="5130" y="129473"/>
                </a:lnTo>
                <a:lnTo>
                  <a:pt x="1675" y="142906"/>
                </a:lnTo>
                <a:lnTo>
                  <a:pt x="0" y="165681"/>
                </a:lnTo>
                <a:lnTo>
                  <a:pt x="58" y="179339"/>
                </a:lnTo>
                <a:lnTo>
                  <a:pt x="1316" y="189454"/>
                </a:lnTo>
                <a:lnTo>
                  <a:pt x="3568" y="201876"/>
                </a:lnTo>
                <a:lnTo>
                  <a:pt x="5130" y="210144"/>
                </a:lnTo>
                <a:lnTo>
                  <a:pt x="6705" y="210144"/>
                </a:lnTo>
                <a:lnTo>
                  <a:pt x="9829" y="218640"/>
                </a:lnTo>
              </a:path>
            </a:pathLst>
          </a:custGeom>
          <a:ln w="2781">
            <a:solidFill>
              <a:srgbClr val="211F20"/>
            </a:solidFill>
          </a:ln>
        </p:spPr>
        <p:txBody>
          <a:bodyPr wrap="square" lIns="0" tIns="0" rIns="0" bIns="0" rtlCol="0">
            <a:noAutofit/>
          </a:bodyPr>
          <a:lstStyle/>
          <a:p>
            <a:endParaRPr/>
          </a:p>
        </p:txBody>
      </p:sp>
      <p:sp>
        <p:nvSpPr>
          <p:cNvPr id="502" name="object 502"/>
          <p:cNvSpPr/>
          <p:nvPr/>
        </p:nvSpPr>
        <p:spPr>
          <a:xfrm>
            <a:off x="4625542" y="2932220"/>
            <a:ext cx="121453" cy="169164"/>
          </a:xfrm>
          <a:custGeom>
            <a:avLst/>
            <a:gdLst/>
            <a:ahLst/>
            <a:cxnLst/>
            <a:rect l="l" t="t" r="r" b="b"/>
            <a:pathLst>
              <a:path w="121453" h="169163">
                <a:moveTo>
                  <a:pt x="121453" y="0"/>
                </a:moveTo>
                <a:lnTo>
                  <a:pt x="108320" y="4293"/>
                </a:lnTo>
                <a:lnTo>
                  <a:pt x="98986" y="8530"/>
                </a:lnTo>
                <a:lnTo>
                  <a:pt x="88827" y="14300"/>
                </a:lnTo>
                <a:lnTo>
                  <a:pt x="76602" y="21460"/>
                </a:lnTo>
                <a:lnTo>
                  <a:pt x="68277" y="27254"/>
                </a:lnTo>
                <a:lnTo>
                  <a:pt x="58166" y="35801"/>
                </a:lnTo>
                <a:lnTo>
                  <a:pt x="45957" y="46792"/>
                </a:lnTo>
                <a:lnTo>
                  <a:pt x="39027" y="54248"/>
                </a:lnTo>
                <a:lnTo>
                  <a:pt x="30825" y="65169"/>
                </a:lnTo>
                <a:lnTo>
                  <a:pt x="22323" y="77388"/>
                </a:lnTo>
                <a:lnTo>
                  <a:pt x="17326" y="86338"/>
                </a:lnTo>
                <a:lnTo>
                  <a:pt x="11954" y="98767"/>
                </a:lnTo>
                <a:lnTo>
                  <a:pt x="6935" y="111691"/>
                </a:lnTo>
                <a:lnTo>
                  <a:pt x="4301" y="121627"/>
                </a:lnTo>
                <a:lnTo>
                  <a:pt x="2124" y="134073"/>
                </a:lnTo>
                <a:lnTo>
                  <a:pt x="210" y="147621"/>
                </a:lnTo>
                <a:lnTo>
                  <a:pt x="0" y="157869"/>
                </a:lnTo>
                <a:lnTo>
                  <a:pt x="778" y="169164"/>
                </a:lnTo>
              </a:path>
            </a:pathLst>
          </a:custGeom>
          <a:ln w="2781">
            <a:solidFill>
              <a:srgbClr val="211F20"/>
            </a:solidFill>
          </a:ln>
        </p:spPr>
        <p:txBody>
          <a:bodyPr wrap="square" lIns="0" tIns="0" rIns="0" bIns="0" rtlCol="0">
            <a:noAutofit/>
          </a:bodyPr>
          <a:lstStyle/>
          <a:p>
            <a:endParaRPr/>
          </a:p>
        </p:txBody>
      </p:sp>
      <p:sp>
        <p:nvSpPr>
          <p:cNvPr id="503" name="object 503"/>
          <p:cNvSpPr/>
          <p:nvPr/>
        </p:nvSpPr>
        <p:spPr>
          <a:xfrm>
            <a:off x="4672126" y="2998814"/>
            <a:ext cx="297002" cy="257213"/>
          </a:xfrm>
          <a:custGeom>
            <a:avLst/>
            <a:gdLst/>
            <a:ahLst/>
            <a:cxnLst/>
            <a:rect l="l" t="t" r="r" b="b"/>
            <a:pathLst>
              <a:path w="297002" h="257213">
                <a:moveTo>
                  <a:pt x="13195" y="180340"/>
                </a:moveTo>
                <a:lnTo>
                  <a:pt x="10960" y="176314"/>
                </a:lnTo>
                <a:lnTo>
                  <a:pt x="10515" y="176542"/>
                </a:lnTo>
                <a:lnTo>
                  <a:pt x="8940" y="172516"/>
                </a:lnTo>
                <a:lnTo>
                  <a:pt x="5143" y="162013"/>
                </a:lnTo>
                <a:lnTo>
                  <a:pt x="4483" y="161785"/>
                </a:lnTo>
                <a:lnTo>
                  <a:pt x="2247" y="150837"/>
                </a:lnTo>
                <a:lnTo>
                  <a:pt x="0" y="140106"/>
                </a:lnTo>
                <a:lnTo>
                  <a:pt x="0" y="139446"/>
                </a:lnTo>
                <a:lnTo>
                  <a:pt x="0" y="128498"/>
                </a:lnTo>
                <a:lnTo>
                  <a:pt x="0" y="117538"/>
                </a:lnTo>
                <a:lnTo>
                  <a:pt x="0" y="116865"/>
                </a:lnTo>
                <a:lnTo>
                  <a:pt x="2247" y="106146"/>
                </a:lnTo>
                <a:lnTo>
                  <a:pt x="4483" y="95427"/>
                </a:lnTo>
                <a:lnTo>
                  <a:pt x="4698" y="94754"/>
                </a:lnTo>
                <a:lnTo>
                  <a:pt x="8940" y="84467"/>
                </a:lnTo>
                <a:lnTo>
                  <a:pt x="13411" y="74193"/>
                </a:lnTo>
                <a:lnTo>
                  <a:pt x="13639" y="73520"/>
                </a:lnTo>
                <a:lnTo>
                  <a:pt x="19900" y="64135"/>
                </a:lnTo>
                <a:lnTo>
                  <a:pt x="26377" y="54521"/>
                </a:lnTo>
                <a:lnTo>
                  <a:pt x="26822" y="54076"/>
                </a:lnTo>
                <a:lnTo>
                  <a:pt x="34874" y="45808"/>
                </a:lnTo>
                <a:lnTo>
                  <a:pt x="43141" y="37312"/>
                </a:lnTo>
                <a:lnTo>
                  <a:pt x="52971" y="29946"/>
                </a:lnTo>
                <a:lnTo>
                  <a:pt x="63030" y="22796"/>
                </a:lnTo>
                <a:lnTo>
                  <a:pt x="74193" y="17208"/>
                </a:lnTo>
                <a:lnTo>
                  <a:pt x="85382" y="11620"/>
                </a:lnTo>
                <a:lnTo>
                  <a:pt x="85826" y="11391"/>
                </a:lnTo>
                <a:lnTo>
                  <a:pt x="97662" y="7594"/>
                </a:lnTo>
                <a:lnTo>
                  <a:pt x="109902" y="4046"/>
                </a:lnTo>
                <a:lnTo>
                  <a:pt x="122267" y="1859"/>
                </a:lnTo>
                <a:lnTo>
                  <a:pt x="135438" y="239"/>
                </a:lnTo>
                <a:lnTo>
                  <a:pt x="147777" y="0"/>
                </a:lnTo>
                <a:lnTo>
                  <a:pt x="148615" y="0"/>
                </a:lnTo>
                <a:lnTo>
                  <a:pt x="161413" y="214"/>
                </a:lnTo>
                <a:lnTo>
                  <a:pt x="173792" y="1715"/>
                </a:lnTo>
                <a:lnTo>
                  <a:pt x="186891" y="3997"/>
                </a:lnTo>
                <a:lnTo>
                  <a:pt x="198944" y="7470"/>
                </a:lnTo>
                <a:lnTo>
                  <a:pt x="211188" y="11391"/>
                </a:lnTo>
                <a:lnTo>
                  <a:pt x="222808" y="17208"/>
                </a:lnTo>
                <a:lnTo>
                  <a:pt x="233756" y="22567"/>
                </a:lnTo>
                <a:lnTo>
                  <a:pt x="234200" y="22796"/>
                </a:lnTo>
                <a:lnTo>
                  <a:pt x="244043" y="29946"/>
                </a:lnTo>
                <a:lnTo>
                  <a:pt x="253657" y="37096"/>
                </a:lnTo>
                <a:lnTo>
                  <a:pt x="254101" y="37312"/>
                </a:lnTo>
                <a:lnTo>
                  <a:pt x="262356" y="45808"/>
                </a:lnTo>
                <a:lnTo>
                  <a:pt x="270408" y="54076"/>
                </a:lnTo>
                <a:lnTo>
                  <a:pt x="270865" y="54521"/>
                </a:lnTo>
                <a:lnTo>
                  <a:pt x="277113" y="64135"/>
                </a:lnTo>
                <a:lnTo>
                  <a:pt x="283375" y="73520"/>
                </a:lnTo>
                <a:lnTo>
                  <a:pt x="288061" y="84467"/>
                </a:lnTo>
                <a:lnTo>
                  <a:pt x="292303" y="94754"/>
                </a:lnTo>
                <a:lnTo>
                  <a:pt x="294766" y="106146"/>
                </a:lnTo>
                <a:lnTo>
                  <a:pt x="297002" y="116865"/>
                </a:lnTo>
                <a:lnTo>
                  <a:pt x="297002" y="117538"/>
                </a:lnTo>
                <a:lnTo>
                  <a:pt x="297002" y="128498"/>
                </a:lnTo>
                <a:lnTo>
                  <a:pt x="297002" y="139446"/>
                </a:lnTo>
                <a:lnTo>
                  <a:pt x="297002" y="140106"/>
                </a:lnTo>
                <a:lnTo>
                  <a:pt x="294766" y="150837"/>
                </a:lnTo>
                <a:lnTo>
                  <a:pt x="292531" y="161785"/>
                </a:lnTo>
                <a:lnTo>
                  <a:pt x="292303" y="162242"/>
                </a:lnTo>
                <a:lnTo>
                  <a:pt x="288061" y="172516"/>
                </a:lnTo>
                <a:lnTo>
                  <a:pt x="283819" y="183019"/>
                </a:lnTo>
                <a:lnTo>
                  <a:pt x="283375" y="183464"/>
                </a:lnTo>
                <a:lnTo>
                  <a:pt x="277113" y="192849"/>
                </a:lnTo>
                <a:lnTo>
                  <a:pt x="270865" y="202463"/>
                </a:lnTo>
                <a:lnTo>
                  <a:pt x="270408" y="202907"/>
                </a:lnTo>
                <a:lnTo>
                  <a:pt x="262356" y="211175"/>
                </a:lnTo>
                <a:lnTo>
                  <a:pt x="254101" y="219671"/>
                </a:lnTo>
                <a:lnTo>
                  <a:pt x="253657" y="220116"/>
                </a:lnTo>
                <a:lnTo>
                  <a:pt x="244043" y="227037"/>
                </a:lnTo>
                <a:lnTo>
                  <a:pt x="234200" y="234188"/>
                </a:lnTo>
                <a:lnTo>
                  <a:pt x="233756" y="234416"/>
                </a:lnTo>
                <a:lnTo>
                  <a:pt x="222808" y="240004"/>
                </a:lnTo>
                <a:lnTo>
                  <a:pt x="211645" y="245592"/>
                </a:lnTo>
                <a:lnTo>
                  <a:pt x="211188" y="245592"/>
                </a:lnTo>
                <a:lnTo>
                  <a:pt x="199339" y="249389"/>
                </a:lnTo>
                <a:lnTo>
                  <a:pt x="187102" y="252940"/>
                </a:lnTo>
                <a:lnTo>
                  <a:pt x="174733" y="255139"/>
                </a:lnTo>
                <a:lnTo>
                  <a:pt x="161699" y="256950"/>
                </a:lnTo>
                <a:lnTo>
                  <a:pt x="149175" y="257213"/>
                </a:lnTo>
                <a:lnTo>
                  <a:pt x="148615" y="257213"/>
                </a:lnTo>
                <a:lnTo>
                  <a:pt x="135887" y="256979"/>
                </a:lnTo>
                <a:lnTo>
                  <a:pt x="123554" y="255341"/>
                </a:lnTo>
                <a:lnTo>
                  <a:pt x="110123" y="252990"/>
                </a:lnTo>
                <a:lnTo>
                  <a:pt x="98078" y="249520"/>
                </a:lnTo>
                <a:lnTo>
                  <a:pt x="85826" y="245592"/>
                </a:lnTo>
                <a:lnTo>
                  <a:pt x="85382" y="245592"/>
                </a:lnTo>
                <a:lnTo>
                  <a:pt x="74193" y="240004"/>
                </a:lnTo>
                <a:lnTo>
                  <a:pt x="63474" y="234416"/>
                </a:lnTo>
                <a:lnTo>
                  <a:pt x="63030" y="234188"/>
                </a:lnTo>
                <a:lnTo>
                  <a:pt x="52971" y="227037"/>
                </a:lnTo>
                <a:lnTo>
                  <a:pt x="43370" y="220116"/>
                </a:lnTo>
                <a:lnTo>
                  <a:pt x="43141" y="219671"/>
                </a:lnTo>
                <a:lnTo>
                  <a:pt x="34874" y="211175"/>
                </a:lnTo>
                <a:lnTo>
                  <a:pt x="26822" y="202907"/>
                </a:lnTo>
                <a:lnTo>
                  <a:pt x="26606" y="202463"/>
                </a:lnTo>
                <a:lnTo>
                  <a:pt x="19900" y="192849"/>
                </a:lnTo>
                <a:lnTo>
                  <a:pt x="15874" y="187045"/>
                </a:lnTo>
                <a:lnTo>
                  <a:pt x="16548" y="186601"/>
                </a:lnTo>
                <a:lnTo>
                  <a:pt x="13195" y="180340"/>
                </a:lnTo>
              </a:path>
            </a:pathLst>
          </a:custGeom>
          <a:ln w="2781">
            <a:solidFill>
              <a:srgbClr val="211F20"/>
            </a:solidFill>
          </a:ln>
        </p:spPr>
        <p:txBody>
          <a:bodyPr wrap="square" lIns="0" tIns="0" rIns="0" bIns="0" rtlCol="0">
            <a:noAutofit/>
          </a:bodyPr>
          <a:lstStyle/>
          <a:p>
            <a:endParaRPr/>
          </a:p>
        </p:txBody>
      </p:sp>
      <p:sp>
        <p:nvSpPr>
          <p:cNvPr id="504" name="object 504"/>
          <p:cNvSpPr/>
          <p:nvPr/>
        </p:nvSpPr>
        <p:spPr>
          <a:xfrm>
            <a:off x="4674590" y="3001272"/>
            <a:ext cx="292303" cy="253199"/>
          </a:xfrm>
          <a:custGeom>
            <a:avLst/>
            <a:gdLst/>
            <a:ahLst/>
            <a:cxnLst/>
            <a:rect l="l" t="t" r="r" b="b"/>
            <a:pathLst>
              <a:path w="292303" h="253199">
                <a:moveTo>
                  <a:pt x="12293" y="176542"/>
                </a:moveTo>
                <a:lnTo>
                  <a:pt x="10502" y="173189"/>
                </a:lnTo>
                <a:lnTo>
                  <a:pt x="10058" y="173189"/>
                </a:lnTo>
                <a:lnTo>
                  <a:pt x="8724" y="169837"/>
                </a:lnTo>
                <a:lnTo>
                  <a:pt x="4914" y="159562"/>
                </a:lnTo>
                <a:lnTo>
                  <a:pt x="4241" y="159118"/>
                </a:lnTo>
                <a:lnTo>
                  <a:pt x="2247" y="148602"/>
                </a:lnTo>
                <a:lnTo>
                  <a:pt x="0" y="137883"/>
                </a:lnTo>
                <a:lnTo>
                  <a:pt x="0" y="137426"/>
                </a:lnTo>
                <a:lnTo>
                  <a:pt x="0" y="126479"/>
                </a:lnTo>
                <a:lnTo>
                  <a:pt x="0" y="115747"/>
                </a:lnTo>
                <a:lnTo>
                  <a:pt x="0" y="115087"/>
                </a:lnTo>
                <a:lnTo>
                  <a:pt x="2247" y="104584"/>
                </a:lnTo>
                <a:lnTo>
                  <a:pt x="4241" y="93865"/>
                </a:lnTo>
                <a:lnTo>
                  <a:pt x="4470" y="93408"/>
                </a:lnTo>
                <a:lnTo>
                  <a:pt x="8724" y="83362"/>
                </a:lnTo>
                <a:lnTo>
                  <a:pt x="12966" y="73075"/>
                </a:lnTo>
                <a:lnTo>
                  <a:pt x="13411" y="72618"/>
                </a:lnTo>
                <a:lnTo>
                  <a:pt x="19443" y="63245"/>
                </a:lnTo>
                <a:lnTo>
                  <a:pt x="25920" y="53847"/>
                </a:lnTo>
                <a:lnTo>
                  <a:pt x="26149" y="53416"/>
                </a:lnTo>
                <a:lnTo>
                  <a:pt x="34188" y="45135"/>
                </a:lnTo>
                <a:lnTo>
                  <a:pt x="42240" y="36868"/>
                </a:lnTo>
                <a:lnTo>
                  <a:pt x="52070" y="29502"/>
                </a:lnTo>
                <a:lnTo>
                  <a:pt x="61899" y="22567"/>
                </a:lnTo>
                <a:lnTo>
                  <a:pt x="73075" y="16992"/>
                </a:lnTo>
                <a:lnTo>
                  <a:pt x="84035" y="11404"/>
                </a:lnTo>
                <a:lnTo>
                  <a:pt x="84480" y="11404"/>
                </a:lnTo>
                <a:lnTo>
                  <a:pt x="96100" y="7594"/>
                </a:lnTo>
                <a:lnTo>
                  <a:pt x="107950" y="3797"/>
                </a:lnTo>
                <a:lnTo>
                  <a:pt x="108381" y="3797"/>
                </a:lnTo>
                <a:lnTo>
                  <a:pt x="120675" y="2006"/>
                </a:lnTo>
                <a:lnTo>
                  <a:pt x="133359" y="255"/>
                </a:lnTo>
                <a:lnTo>
                  <a:pt x="145925" y="0"/>
                </a:lnTo>
                <a:lnTo>
                  <a:pt x="146151" y="0"/>
                </a:lnTo>
                <a:lnTo>
                  <a:pt x="158661" y="0"/>
                </a:lnTo>
                <a:lnTo>
                  <a:pt x="159118" y="0"/>
                </a:lnTo>
                <a:lnTo>
                  <a:pt x="171411" y="2006"/>
                </a:lnTo>
                <a:lnTo>
                  <a:pt x="183692" y="3797"/>
                </a:lnTo>
                <a:lnTo>
                  <a:pt x="184150" y="3797"/>
                </a:lnTo>
                <a:lnTo>
                  <a:pt x="195986" y="7594"/>
                </a:lnTo>
                <a:lnTo>
                  <a:pt x="207835" y="11404"/>
                </a:lnTo>
                <a:lnTo>
                  <a:pt x="208280" y="11404"/>
                </a:lnTo>
                <a:lnTo>
                  <a:pt x="219227" y="16992"/>
                </a:lnTo>
                <a:lnTo>
                  <a:pt x="229946" y="22339"/>
                </a:lnTo>
                <a:lnTo>
                  <a:pt x="240004" y="29502"/>
                </a:lnTo>
                <a:lnTo>
                  <a:pt x="249389" y="36423"/>
                </a:lnTo>
                <a:lnTo>
                  <a:pt x="258114" y="45135"/>
                </a:lnTo>
                <a:lnTo>
                  <a:pt x="265925" y="53416"/>
                </a:lnTo>
                <a:lnTo>
                  <a:pt x="266382" y="53847"/>
                </a:lnTo>
                <a:lnTo>
                  <a:pt x="272630" y="63245"/>
                </a:lnTo>
                <a:lnTo>
                  <a:pt x="278892" y="72618"/>
                </a:lnTo>
                <a:lnTo>
                  <a:pt x="279120" y="73075"/>
                </a:lnTo>
                <a:lnTo>
                  <a:pt x="283375" y="83362"/>
                </a:lnTo>
                <a:lnTo>
                  <a:pt x="287604" y="93408"/>
                </a:lnTo>
                <a:lnTo>
                  <a:pt x="287832" y="93865"/>
                </a:lnTo>
                <a:lnTo>
                  <a:pt x="290068" y="104584"/>
                </a:lnTo>
                <a:lnTo>
                  <a:pt x="292074" y="115087"/>
                </a:lnTo>
                <a:lnTo>
                  <a:pt x="292303" y="115747"/>
                </a:lnTo>
                <a:lnTo>
                  <a:pt x="292303" y="126479"/>
                </a:lnTo>
                <a:lnTo>
                  <a:pt x="292303" y="137426"/>
                </a:lnTo>
                <a:lnTo>
                  <a:pt x="292074" y="137883"/>
                </a:lnTo>
                <a:lnTo>
                  <a:pt x="290068" y="148602"/>
                </a:lnTo>
                <a:lnTo>
                  <a:pt x="287832" y="159118"/>
                </a:lnTo>
                <a:lnTo>
                  <a:pt x="287604" y="159778"/>
                </a:lnTo>
                <a:lnTo>
                  <a:pt x="283375" y="169837"/>
                </a:lnTo>
                <a:lnTo>
                  <a:pt x="279120" y="180111"/>
                </a:lnTo>
                <a:lnTo>
                  <a:pt x="278892" y="180568"/>
                </a:lnTo>
                <a:lnTo>
                  <a:pt x="272630" y="189941"/>
                </a:lnTo>
                <a:lnTo>
                  <a:pt x="266382" y="199339"/>
                </a:lnTo>
                <a:lnTo>
                  <a:pt x="265925" y="199783"/>
                </a:lnTo>
                <a:lnTo>
                  <a:pt x="258114" y="207835"/>
                </a:lnTo>
                <a:lnTo>
                  <a:pt x="249847" y="216319"/>
                </a:lnTo>
                <a:lnTo>
                  <a:pt x="249389" y="216547"/>
                </a:lnTo>
                <a:lnTo>
                  <a:pt x="240004" y="223469"/>
                </a:lnTo>
                <a:lnTo>
                  <a:pt x="230403" y="230619"/>
                </a:lnTo>
                <a:lnTo>
                  <a:pt x="229946" y="230847"/>
                </a:lnTo>
                <a:lnTo>
                  <a:pt x="219227" y="236207"/>
                </a:lnTo>
                <a:lnTo>
                  <a:pt x="208280" y="241579"/>
                </a:lnTo>
                <a:lnTo>
                  <a:pt x="195986" y="245592"/>
                </a:lnTo>
                <a:lnTo>
                  <a:pt x="184150" y="249161"/>
                </a:lnTo>
                <a:lnTo>
                  <a:pt x="183692" y="249389"/>
                </a:lnTo>
                <a:lnTo>
                  <a:pt x="171411" y="251180"/>
                </a:lnTo>
                <a:lnTo>
                  <a:pt x="159118" y="253199"/>
                </a:lnTo>
                <a:lnTo>
                  <a:pt x="158661" y="253199"/>
                </a:lnTo>
                <a:lnTo>
                  <a:pt x="146151" y="253199"/>
                </a:lnTo>
                <a:lnTo>
                  <a:pt x="133477" y="252952"/>
                </a:lnTo>
                <a:lnTo>
                  <a:pt x="120903" y="251217"/>
                </a:lnTo>
                <a:lnTo>
                  <a:pt x="120675" y="251180"/>
                </a:lnTo>
                <a:lnTo>
                  <a:pt x="108381" y="249389"/>
                </a:lnTo>
                <a:lnTo>
                  <a:pt x="107950" y="249161"/>
                </a:lnTo>
                <a:lnTo>
                  <a:pt x="96100" y="245592"/>
                </a:lnTo>
                <a:lnTo>
                  <a:pt x="84480" y="241795"/>
                </a:lnTo>
                <a:lnTo>
                  <a:pt x="73075" y="236207"/>
                </a:lnTo>
                <a:lnTo>
                  <a:pt x="62357" y="230847"/>
                </a:lnTo>
                <a:lnTo>
                  <a:pt x="52070" y="223469"/>
                </a:lnTo>
                <a:lnTo>
                  <a:pt x="42684" y="216547"/>
                </a:lnTo>
                <a:lnTo>
                  <a:pt x="42240" y="216319"/>
                </a:lnTo>
                <a:lnTo>
                  <a:pt x="34188" y="207835"/>
                </a:lnTo>
                <a:lnTo>
                  <a:pt x="26149" y="199783"/>
                </a:lnTo>
                <a:lnTo>
                  <a:pt x="26149" y="199339"/>
                </a:lnTo>
                <a:lnTo>
                  <a:pt x="19443" y="189941"/>
                </a:lnTo>
                <a:lnTo>
                  <a:pt x="15417" y="183921"/>
                </a:lnTo>
                <a:lnTo>
                  <a:pt x="15875" y="183248"/>
                </a:lnTo>
                <a:lnTo>
                  <a:pt x="12293" y="176542"/>
                </a:lnTo>
              </a:path>
            </a:pathLst>
          </a:custGeom>
          <a:ln w="2781">
            <a:solidFill>
              <a:srgbClr val="211F20"/>
            </a:solidFill>
          </a:ln>
        </p:spPr>
        <p:txBody>
          <a:bodyPr wrap="square" lIns="0" tIns="0" rIns="0" bIns="0" rtlCol="0">
            <a:noAutofit/>
          </a:bodyPr>
          <a:lstStyle/>
          <a:p>
            <a:endParaRPr/>
          </a:p>
        </p:txBody>
      </p:sp>
      <p:sp>
        <p:nvSpPr>
          <p:cNvPr id="505" name="object 505"/>
          <p:cNvSpPr/>
          <p:nvPr/>
        </p:nvSpPr>
        <p:spPr>
          <a:xfrm>
            <a:off x="4756158" y="2918807"/>
            <a:ext cx="116649" cy="10283"/>
          </a:xfrm>
          <a:custGeom>
            <a:avLst/>
            <a:gdLst/>
            <a:ahLst/>
            <a:cxnLst/>
            <a:rect l="l" t="t" r="r" b="b"/>
            <a:pathLst>
              <a:path w="116649" h="10283">
                <a:moveTo>
                  <a:pt x="0" y="10283"/>
                </a:moveTo>
                <a:lnTo>
                  <a:pt x="13421" y="5998"/>
                </a:lnTo>
                <a:lnTo>
                  <a:pt x="23330" y="3793"/>
                </a:lnTo>
                <a:lnTo>
                  <a:pt x="36423" y="2015"/>
                </a:lnTo>
                <a:lnTo>
                  <a:pt x="50708" y="435"/>
                </a:lnTo>
                <a:lnTo>
                  <a:pt x="60797" y="0"/>
                </a:lnTo>
                <a:lnTo>
                  <a:pt x="72954" y="530"/>
                </a:lnTo>
                <a:lnTo>
                  <a:pt x="78663" y="898"/>
                </a:lnTo>
                <a:lnTo>
                  <a:pt x="92591" y="1747"/>
                </a:lnTo>
                <a:lnTo>
                  <a:pt x="102601" y="3273"/>
                </a:lnTo>
                <a:lnTo>
                  <a:pt x="116186" y="6583"/>
                </a:lnTo>
                <a:lnTo>
                  <a:pt x="116649" y="6701"/>
                </a:lnTo>
              </a:path>
            </a:pathLst>
          </a:custGeom>
          <a:ln w="2781">
            <a:solidFill>
              <a:srgbClr val="211F20"/>
            </a:solidFill>
          </a:ln>
        </p:spPr>
        <p:txBody>
          <a:bodyPr wrap="square" lIns="0" tIns="0" rIns="0" bIns="0" rtlCol="0">
            <a:noAutofit/>
          </a:bodyPr>
          <a:lstStyle/>
          <a:p>
            <a:endParaRPr/>
          </a:p>
        </p:txBody>
      </p:sp>
      <p:sp>
        <p:nvSpPr>
          <p:cNvPr id="506" name="object 506"/>
          <p:cNvSpPr/>
          <p:nvPr/>
        </p:nvSpPr>
        <p:spPr>
          <a:xfrm>
            <a:off x="4761966" y="3153455"/>
            <a:ext cx="3352" cy="3124"/>
          </a:xfrm>
          <a:custGeom>
            <a:avLst/>
            <a:gdLst/>
            <a:ahLst/>
            <a:cxnLst/>
            <a:rect l="l" t="t" r="r" b="b"/>
            <a:pathLst>
              <a:path w="3352" h="3124">
                <a:moveTo>
                  <a:pt x="3352" y="0"/>
                </a:moveTo>
                <a:lnTo>
                  <a:pt x="3352" y="215"/>
                </a:lnTo>
                <a:lnTo>
                  <a:pt x="3352" y="444"/>
                </a:lnTo>
                <a:lnTo>
                  <a:pt x="3136" y="673"/>
                </a:lnTo>
                <a:lnTo>
                  <a:pt x="2463" y="1346"/>
                </a:lnTo>
                <a:lnTo>
                  <a:pt x="1790" y="1790"/>
                </a:lnTo>
                <a:lnTo>
                  <a:pt x="1790" y="2006"/>
                </a:lnTo>
                <a:lnTo>
                  <a:pt x="1346" y="2235"/>
                </a:lnTo>
                <a:lnTo>
                  <a:pt x="0" y="3124"/>
                </a:lnTo>
              </a:path>
            </a:pathLst>
          </a:custGeom>
          <a:ln w="2781">
            <a:solidFill>
              <a:srgbClr val="211F20"/>
            </a:solidFill>
          </a:ln>
        </p:spPr>
        <p:txBody>
          <a:bodyPr wrap="square" lIns="0" tIns="0" rIns="0" bIns="0" rtlCol="0">
            <a:noAutofit/>
          </a:bodyPr>
          <a:lstStyle/>
          <a:p>
            <a:endParaRPr/>
          </a:p>
        </p:txBody>
      </p:sp>
      <p:sp>
        <p:nvSpPr>
          <p:cNvPr id="507" name="object 507"/>
          <p:cNvSpPr/>
          <p:nvPr/>
        </p:nvSpPr>
        <p:spPr>
          <a:xfrm>
            <a:off x="4875942" y="3155467"/>
            <a:ext cx="2679" cy="2006"/>
          </a:xfrm>
          <a:custGeom>
            <a:avLst/>
            <a:gdLst/>
            <a:ahLst/>
            <a:cxnLst/>
            <a:rect l="l" t="t" r="r" b="b"/>
            <a:pathLst>
              <a:path w="2679" h="2006">
                <a:moveTo>
                  <a:pt x="2679" y="2006"/>
                </a:moveTo>
                <a:lnTo>
                  <a:pt x="2463" y="1790"/>
                </a:lnTo>
                <a:lnTo>
                  <a:pt x="2006" y="1562"/>
                </a:lnTo>
                <a:lnTo>
                  <a:pt x="1562" y="1333"/>
                </a:lnTo>
                <a:lnTo>
                  <a:pt x="1333" y="1333"/>
                </a:lnTo>
                <a:lnTo>
                  <a:pt x="889" y="889"/>
                </a:lnTo>
                <a:lnTo>
                  <a:pt x="0" y="0"/>
                </a:lnTo>
              </a:path>
            </a:pathLst>
          </a:custGeom>
          <a:ln w="2781">
            <a:solidFill>
              <a:srgbClr val="211F20"/>
            </a:solidFill>
          </a:ln>
        </p:spPr>
        <p:txBody>
          <a:bodyPr wrap="square" lIns="0" tIns="0" rIns="0" bIns="0" rtlCol="0">
            <a:noAutofit/>
          </a:bodyPr>
          <a:lstStyle/>
          <a:p>
            <a:endParaRPr/>
          </a:p>
        </p:txBody>
      </p:sp>
      <p:sp>
        <p:nvSpPr>
          <p:cNvPr id="508" name="object 508"/>
          <p:cNvSpPr/>
          <p:nvPr/>
        </p:nvSpPr>
        <p:spPr>
          <a:xfrm>
            <a:off x="4876612" y="3099149"/>
            <a:ext cx="2679" cy="673"/>
          </a:xfrm>
          <a:custGeom>
            <a:avLst/>
            <a:gdLst/>
            <a:ahLst/>
            <a:cxnLst/>
            <a:rect l="l" t="t" r="r" b="b"/>
            <a:pathLst>
              <a:path w="2679" h="673">
                <a:moveTo>
                  <a:pt x="2679" y="0"/>
                </a:moveTo>
                <a:lnTo>
                  <a:pt x="2463" y="215"/>
                </a:lnTo>
                <a:lnTo>
                  <a:pt x="2006" y="215"/>
                </a:lnTo>
                <a:lnTo>
                  <a:pt x="1562" y="444"/>
                </a:lnTo>
                <a:lnTo>
                  <a:pt x="889" y="673"/>
                </a:lnTo>
                <a:lnTo>
                  <a:pt x="0" y="673"/>
                </a:lnTo>
              </a:path>
            </a:pathLst>
          </a:custGeom>
          <a:ln w="2781">
            <a:solidFill>
              <a:srgbClr val="211F20"/>
            </a:solidFill>
          </a:ln>
        </p:spPr>
        <p:txBody>
          <a:bodyPr wrap="square" lIns="0" tIns="0" rIns="0" bIns="0" rtlCol="0">
            <a:noAutofit/>
          </a:bodyPr>
          <a:lstStyle/>
          <a:p>
            <a:endParaRPr/>
          </a:p>
        </p:txBody>
      </p:sp>
      <p:sp>
        <p:nvSpPr>
          <p:cNvPr id="509" name="object 509"/>
          <p:cNvSpPr/>
          <p:nvPr/>
        </p:nvSpPr>
        <p:spPr>
          <a:xfrm>
            <a:off x="4875269" y="3099371"/>
            <a:ext cx="673" cy="56095"/>
          </a:xfrm>
          <a:custGeom>
            <a:avLst/>
            <a:gdLst/>
            <a:ahLst/>
            <a:cxnLst/>
            <a:rect l="l" t="t" r="r" b="b"/>
            <a:pathLst>
              <a:path w="673" h="56095">
                <a:moveTo>
                  <a:pt x="673" y="0"/>
                </a:moveTo>
                <a:lnTo>
                  <a:pt x="427" y="15377"/>
                </a:lnTo>
                <a:lnTo>
                  <a:pt x="274" y="25979"/>
                </a:lnTo>
                <a:lnTo>
                  <a:pt x="164" y="35904"/>
                </a:lnTo>
                <a:lnTo>
                  <a:pt x="46" y="49251"/>
                </a:lnTo>
                <a:lnTo>
                  <a:pt x="0" y="54749"/>
                </a:lnTo>
                <a:lnTo>
                  <a:pt x="0" y="54978"/>
                </a:lnTo>
                <a:lnTo>
                  <a:pt x="228" y="55194"/>
                </a:lnTo>
                <a:lnTo>
                  <a:pt x="228" y="55422"/>
                </a:lnTo>
                <a:lnTo>
                  <a:pt x="457" y="55651"/>
                </a:lnTo>
                <a:lnTo>
                  <a:pt x="457" y="55867"/>
                </a:lnTo>
                <a:lnTo>
                  <a:pt x="673" y="56095"/>
                </a:lnTo>
              </a:path>
            </a:pathLst>
          </a:custGeom>
          <a:ln w="2781">
            <a:solidFill>
              <a:srgbClr val="211F20"/>
            </a:solidFill>
          </a:ln>
        </p:spPr>
        <p:txBody>
          <a:bodyPr wrap="square" lIns="0" tIns="0" rIns="0" bIns="0" rtlCol="0">
            <a:noAutofit/>
          </a:bodyPr>
          <a:lstStyle/>
          <a:p>
            <a:endParaRPr/>
          </a:p>
        </p:txBody>
      </p:sp>
      <p:sp>
        <p:nvSpPr>
          <p:cNvPr id="510" name="object 510"/>
          <p:cNvSpPr/>
          <p:nvPr/>
        </p:nvSpPr>
        <p:spPr>
          <a:xfrm>
            <a:off x="4873922" y="2925745"/>
            <a:ext cx="141469" cy="199771"/>
          </a:xfrm>
          <a:custGeom>
            <a:avLst/>
            <a:gdLst/>
            <a:ahLst/>
            <a:cxnLst/>
            <a:rect l="l" t="t" r="r" b="b"/>
            <a:pathLst>
              <a:path w="141469" h="199770">
                <a:moveTo>
                  <a:pt x="139674" y="199771"/>
                </a:moveTo>
                <a:lnTo>
                  <a:pt x="141142" y="186143"/>
                </a:lnTo>
                <a:lnTo>
                  <a:pt x="141469" y="175980"/>
                </a:lnTo>
                <a:lnTo>
                  <a:pt x="141236" y="164909"/>
                </a:lnTo>
                <a:lnTo>
                  <a:pt x="140833" y="150839"/>
                </a:lnTo>
                <a:lnTo>
                  <a:pt x="139939" y="140802"/>
                </a:lnTo>
                <a:lnTo>
                  <a:pt x="137439" y="128714"/>
                </a:lnTo>
                <a:lnTo>
                  <a:pt x="133902" y="115387"/>
                </a:lnTo>
                <a:lnTo>
                  <a:pt x="130156" y="105942"/>
                </a:lnTo>
                <a:lnTo>
                  <a:pt x="124701" y="93853"/>
                </a:lnTo>
                <a:lnTo>
                  <a:pt x="121119" y="85585"/>
                </a:lnTo>
                <a:lnTo>
                  <a:pt x="120459" y="85356"/>
                </a:lnTo>
                <a:lnTo>
                  <a:pt x="115087" y="77533"/>
                </a:lnTo>
                <a:lnTo>
                  <a:pt x="109956" y="69723"/>
                </a:lnTo>
                <a:lnTo>
                  <a:pt x="110185" y="69049"/>
                </a:lnTo>
                <a:lnTo>
                  <a:pt x="103708" y="62331"/>
                </a:lnTo>
                <a:lnTo>
                  <a:pt x="94004" y="51923"/>
                </a:lnTo>
                <a:lnTo>
                  <a:pt x="86970" y="44874"/>
                </a:lnTo>
                <a:lnTo>
                  <a:pt x="76754" y="36599"/>
                </a:lnTo>
                <a:lnTo>
                  <a:pt x="63892" y="27061"/>
                </a:lnTo>
                <a:lnTo>
                  <a:pt x="55285" y="21693"/>
                </a:lnTo>
                <a:lnTo>
                  <a:pt x="43678" y="15851"/>
                </a:lnTo>
                <a:lnTo>
                  <a:pt x="28199" y="8885"/>
                </a:lnTo>
                <a:lnTo>
                  <a:pt x="18951" y="5758"/>
                </a:lnTo>
                <a:lnTo>
                  <a:pt x="7367" y="2162"/>
                </a:lnTo>
                <a:lnTo>
                  <a:pt x="2235" y="431"/>
                </a:lnTo>
                <a:lnTo>
                  <a:pt x="1130" y="0"/>
                </a:lnTo>
                <a:lnTo>
                  <a:pt x="0" y="0"/>
                </a:lnTo>
              </a:path>
            </a:pathLst>
          </a:custGeom>
          <a:ln w="2781">
            <a:solidFill>
              <a:srgbClr val="211F20"/>
            </a:solidFill>
          </a:ln>
        </p:spPr>
        <p:txBody>
          <a:bodyPr wrap="square" lIns="0" tIns="0" rIns="0" bIns="0" rtlCol="0">
            <a:noAutofit/>
          </a:bodyPr>
          <a:lstStyle/>
          <a:p>
            <a:endParaRPr/>
          </a:p>
        </p:txBody>
      </p:sp>
      <p:sp>
        <p:nvSpPr>
          <p:cNvPr id="511" name="object 511"/>
          <p:cNvSpPr/>
          <p:nvPr/>
        </p:nvSpPr>
        <p:spPr>
          <a:xfrm>
            <a:off x="4747221" y="2929091"/>
            <a:ext cx="8712" cy="3124"/>
          </a:xfrm>
          <a:custGeom>
            <a:avLst/>
            <a:gdLst/>
            <a:ahLst/>
            <a:cxnLst/>
            <a:rect l="l" t="t" r="r" b="b"/>
            <a:pathLst>
              <a:path w="8712" h="3124">
                <a:moveTo>
                  <a:pt x="8712" y="0"/>
                </a:moveTo>
                <a:lnTo>
                  <a:pt x="4686" y="889"/>
                </a:lnTo>
                <a:lnTo>
                  <a:pt x="0" y="3124"/>
                </a:lnTo>
              </a:path>
            </a:pathLst>
          </a:custGeom>
          <a:ln w="2781">
            <a:solidFill>
              <a:srgbClr val="211F20"/>
            </a:solidFill>
          </a:ln>
        </p:spPr>
        <p:txBody>
          <a:bodyPr wrap="square" lIns="0" tIns="0" rIns="0" bIns="0" rtlCol="0">
            <a:noAutofit/>
          </a:bodyPr>
          <a:lstStyle/>
          <a:p>
            <a:endParaRPr/>
          </a:p>
        </p:txBody>
      </p:sp>
      <p:sp>
        <p:nvSpPr>
          <p:cNvPr id="512" name="object 512"/>
          <p:cNvSpPr/>
          <p:nvPr/>
        </p:nvSpPr>
        <p:spPr>
          <a:xfrm>
            <a:off x="4765316" y="3071441"/>
            <a:ext cx="56095" cy="109728"/>
          </a:xfrm>
          <a:custGeom>
            <a:avLst/>
            <a:gdLst/>
            <a:ahLst/>
            <a:cxnLst/>
            <a:rect l="l" t="t" r="r" b="b"/>
            <a:pathLst>
              <a:path w="56095" h="109727">
                <a:moveTo>
                  <a:pt x="56095" y="0"/>
                </a:moveTo>
                <a:lnTo>
                  <a:pt x="54749" y="673"/>
                </a:lnTo>
                <a:lnTo>
                  <a:pt x="54749" y="109728"/>
                </a:lnTo>
                <a:lnTo>
                  <a:pt x="0" y="81788"/>
                </a:lnTo>
                <a:lnTo>
                  <a:pt x="0" y="82016"/>
                </a:lnTo>
              </a:path>
            </a:pathLst>
          </a:custGeom>
          <a:ln w="2781">
            <a:solidFill>
              <a:srgbClr val="211F20"/>
            </a:solidFill>
          </a:ln>
        </p:spPr>
        <p:txBody>
          <a:bodyPr wrap="square" lIns="0" tIns="0" rIns="0" bIns="0" rtlCol="0">
            <a:noAutofit/>
          </a:bodyPr>
          <a:lstStyle/>
          <a:p>
            <a:endParaRPr/>
          </a:p>
        </p:txBody>
      </p:sp>
      <p:sp>
        <p:nvSpPr>
          <p:cNvPr id="513" name="object 513"/>
          <p:cNvSpPr/>
          <p:nvPr/>
        </p:nvSpPr>
        <p:spPr>
          <a:xfrm>
            <a:off x="4761970" y="3156582"/>
            <a:ext cx="116649" cy="29502"/>
          </a:xfrm>
          <a:custGeom>
            <a:avLst/>
            <a:gdLst/>
            <a:ahLst/>
            <a:cxnLst/>
            <a:rect l="l" t="t" r="r" b="b"/>
            <a:pathLst>
              <a:path w="116649" h="29502">
                <a:moveTo>
                  <a:pt x="0" y="0"/>
                </a:moveTo>
                <a:lnTo>
                  <a:pt x="58102" y="29502"/>
                </a:lnTo>
                <a:lnTo>
                  <a:pt x="116649" y="889"/>
                </a:lnTo>
              </a:path>
            </a:pathLst>
          </a:custGeom>
          <a:ln w="2781">
            <a:solidFill>
              <a:srgbClr val="211F20"/>
            </a:solidFill>
          </a:ln>
        </p:spPr>
        <p:txBody>
          <a:bodyPr wrap="square" lIns="0" tIns="0" rIns="0" bIns="0" rtlCol="0">
            <a:noAutofit/>
          </a:bodyPr>
          <a:lstStyle/>
          <a:p>
            <a:endParaRPr/>
          </a:p>
        </p:txBody>
      </p:sp>
      <p:sp>
        <p:nvSpPr>
          <p:cNvPr id="514" name="object 514"/>
          <p:cNvSpPr/>
          <p:nvPr/>
        </p:nvSpPr>
        <p:spPr>
          <a:xfrm>
            <a:off x="4820075" y="3155466"/>
            <a:ext cx="55867" cy="30619"/>
          </a:xfrm>
          <a:custGeom>
            <a:avLst/>
            <a:gdLst/>
            <a:ahLst/>
            <a:cxnLst/>
            <a:rect l="l" t="t" r="r" b="b"/>
            <a:pathLst>
              <a:path w="55867" h="30619">
                <a:moveTo>
                  <a:pt x="55867" y="0"/>
                </a:moveTo>
                <a:lnTo>
                  <a:pt x="0" y="27266"/>
                </a:lnTo>
                <a:lnTo>
                  <a:pt x="0" y="30619"/>
                </a:lnTo>
              </a:path>
            </a:pathLst>
          </a:custGeom>
          <a:ln w="2781">
            <a:solidFill>
              <a:srgbClr val="211F20"/>
            </a:solidFill>
          </a:ln>
        </p:spPr>
        <p:txBody>
          <a:bodyPr wrap="square" lIns="0" tIns="0" rIns="0" bIns="0" rtlCol="0">
            <a:noAutofit/>
          </a:bodyPr>
          <a:lstStyle/>
          <a:p>
            <a:endParaRPr/>
          </a:p>
        </p:txBody>
      </p:sp>
      <p:sp>
        <p:nvSpPr>
          <p:cNvPr id="515" name="object 515"/>
          <p:cNvSpPr/>
          <p:nvPr/>
        </p:nvSpPr>
        <p:spPr>
          <a:xfrm>
            <a:off x="4761970" y="3069435"/>
            <a:ext cx="68605" cy="87147"/>
          </a:xfrm>
          <a:custGeom>
            <a:avLst/>
            <a:gdLst/>
            <a:ahLst/>
            <a:cxnLst/>
            <a:rect l="l" t="t" r="r" b="b"/>
            <a:pathLst>
              <a:path w="68605" h="87147">
                <a:moveTo>
                  <a:pt x="0" y="87147"/>
                </a:moveTo>
                <a:lnTo>
                  <a:pt x="673" y="28828"/>
                </a:lnTo>
                <a:lnTo>
                  <a:pt x="59436" y="0"/>
                </a:lnTo>
                <a:lnTo>
                  <a:pt x="59436" y="2006"/>
                </a:lnTo>
                <a:lnTo>
                  <a:pt x="68605" y="6921"/>
                </a:lnTo>
                <a:lnTo>
                  <a:pt x="59436" y="2006"/>
                </a:lnTo>
                <a:lnTo>
                  <a:pt x="3352" y="29489"/>
                </a:lnTo>
                <a:lnTo>
                  <a:pt x="4025" y="29044"/>
                </a:lnTo>
                <a:lnTo>
                  <a:pt x="3352" y="83794"/>
                </a:lnTo>
              </a:path>
            </a:pathLst>
          </a:custGeom>
          <a:ln w="2781">
            <a:solidFill>
              <a:srgbClr val="211F20"/>
            </a:solidFill>
          </a:ln>
        </p:spPr>
        <p:txBody>
          <a:bodyPr wrap="square" lIns="0" tIns="0" rIns="0" bIns="0" rtlCol="0">
            <a:noAutofit/>
          </a:bodyPr>
          <a:lstStyle/>
          <a:p>
            <a:endParaRPr/>
          </a:p>
        </p:txBody>
      </p:sp>
      <p:sp>
        <p:nvSpPr>
          <p:cNvPr id="516" name="object 516"/>
          <p:cNvSpPr/>
          <p:nvPr/>
        </p:nvSpPr>
        <p:spPr>
          <a:xfrm>
            <a:off x="4762639" y="3098255"/>
            <a:ext cx="2679" cy="673"/>
          </a:xfrm>
          <a:custGeom>
            <a:avLst/>
            <a:gdLst/>
            <a:ahLst/>
            <a:cxnLst/>
            <a:rect l="l" t="t" r="r" b="b"/>
            <a:pathLst>
              <a:path w="2679" h="673">
                <a:moveTo>
                  <a:pt x="0" y="0"/>
                </a:moveTo>
                <a:lnTo>
                  <a:pt x="1346" y="444"/>
                </a:lnTo>
                <a:lnTo>
                  <a:pt x="2463" y="673"/>
                </a:lnTo>
                <a:lnTo>
                  <a:pt x="2679" y="673"/>
                </a:lnTo>
              </a:path>
            </a:pathLst>
          </a:custGeom>
          <a:ln w="2781">
            <a:solidFill>
              <a:srgbClr val="211F20"/>
            </a:solidFill>
          </a:ln>
        </p:spPr>
        <p:txBody>
          <a:bodyPr wrap="square" lIns="0" tIns="0" rIns="0" bIns="0" rtlCol="0">
            <a:noAutofit/>
          </a:bodyPr>
          <a:lstStyle/>
          <a:p>
            <a:endParaRPr/>
          </a:p>
        </p:txBody>
      </p:sp>
      <p:sp>
        <p:nvSpPr>
          <p:cNvPr id="517" name="object 517"/>
          <p:cNvSpPr/>
          <p:nvPr/>
        </p:nvSpPr>
        <p:spPr>
          <a:xfrm>
            <a:off x="4765997" y="3071440"/>
            <a:ext cx="55410" cy="27038"/>
          </a:xfrm>
          <a:custGeom>
            <a:avLst/>
            <a:gdLst/>
            <a:ahLst/>
            <a:cxnLst/>
            <a:rect l="l" t="t" r="r" b="b"/>
            <a:pathLst>
              <a:path w="55410" h="27038">
                <a:moveTo>
                  <a:pt x="0" y="27038"/>
                </a:moveTo>
                <a:lnTo>
                  <a:pt x="55410" y="0"/>
                </a:lnTo>
              </a:path>
            </a:pathLst>
          </a:custGeom>
          <a:ln w="2781">
            <a:solidFill>
              <a:srgbClr val="211F20"/>
            </a:solidFill>
          </a:ln>
        </p:spPr>
        <p:txBody>
          <a:bodyPr wrap="square" lIns="0" tIns="0" rIns="0" bIns="0" rtlCol="0">
            <a:noAutofit/>
          </a:bodyPr>
          <a:lstStyle/>
          <a:p>
            <a:endParaRPr/>
          </a:p>
        </p:txBody>
      </p:sp>
      <p:sp>
        <p:nvSpPr>
          <p:cNvPr id="518" name="object 518"/>
          <p:cNvSpPr/>
          <p:nvPr/>
        </p:nvSpPr>
        <p:spPr>
          <a:xfrm>
            <a:off x="4820079" y="3099149"/>
            <a:ext cx="55194" cy="83578"/>
          </a:xfrm>
          <a:custGeom>
            <a:avLst/>
            <a:gdLst/>
            <a:ahLst/>
            <a:cxnLst/>
            <a:rect l="l" t="t" r="r" b="b"/>
            <a:pathLst>
              <a:path w="55194" h="83578">
                <a:moveTo>
                  <a:pt x="55194" y="0"/>
                </a:moveTo>
                <a:lnTo>
                  <a:pt x="55194" y="54978"/>
                </a:lnTo>
                <a:lnTo>
                  <a:pt x="0" y="82016"/>
                </a:lnTo>
                <a:lnTo>
                  <a:pt x="0" y="83578"/>
                </a:lnTo>
              </a:path>
            </a:pathLst>
          </a:custGeom>
          <a:ln w="2781">
            <a:solidFill>
              <a:srgbClr val="211F20"/>
            </a:solidFill>
          </a:ln>
        </p:spPr>
        <p:txBody>
          <a:bodyPr wrap="square" lIns="0" tIns="0" rIns="0" bIns="0" rtlCol="0">
            <a:noAutofit/>
          </a:bodyPr>
          <a:lstStyle/>
          <a:p>
            <a:endParaRPr/>
          </a:p>
        </p:txBody>
      </p:sp>
      <p:sp>
        <p:nvSpPr>
          <p:cNvPr id="519" name="object 519"/>
          <p:cNvSpPr/>
          <p:nvPr/>
        </p:nvSpPr>
        <p:spPr>
          <a:xfrm>
            <a:off x="4821412" y="3069431"/>
            <a:ext cx="57886" cy="29718"/>
          </a:xfrm>
          <a:custGeom>
            <a:avLst/>
            <a:gdLst/>
            <a:ahLst/>
            <a:cxnLst/>
            <a:rect l="l" t="t" r="r" b="b"/>
            <a:pathLst>
              <a:path w="57886" h="29718">
                <a:moveTo>
                  <a:pt x="0" y="0"/>
                </a:moveTo>
                <a:lnTo>
                  <a:pt x="57886" y="29718"/>
                </a:lnTo>
              </a:path>
            </a:pathLst>
          </a:custGeom>
          <a:ln w="2781">
            <a:solidFill>
              <a:srgbClr val="211F20"/>
            </a:solidFill>
          </a:ln>
        </p:spPr>
        <p:txBody>
          <a:bodyPr wrap="square" lIns="0" tIns="0" rIns="0" bIns="0" rtlCol="0">
            <a:noAutofit/>
          </a:bodyPr>
          <a:lstStyle/>
          <a:p>
            <a:endParaRPr/>
          </a:p>
        </p:txBody>
      </p:sp>
      <p:sp>
        <p:nvSpPr>
          <p:cNvPr id="520" name="object 520"/>
          <p:cNvSpPr/>
          <p:nvPr/>
        </p:nvSpPr>
        <p:spPr>
          <a:xfrm>
            <a:off x="4875940" y="3099374"/>
            <a:ext cx="673" cy="444"/>
          </a:xfrm>
          <a:custGeom>
            <a:avLst/>
            <a:gdLst/>
            <a:ahLst/>
            <a:cxnLst/>
            <a:rect l="l" t="t" r="r" b="b"/>
            <a:pathLst>
              <a:path w="673" h="444">
                <a:moveTo>
                  <a:pt x="673" y="444"/>
                </a:moveTo>
                <a:lnTo>
                  <a:pt x="0" y="0"/>
                </a:lnTo>
              </a:path>
            </a:pathLst>
          </a:custGeom>
          <a:ln w="2781">
            <a:solidFill>
              <a:srgbClr val="211F20"/>
            </a:solidFill>
          </a:ln>
        </p:spPr>
        <p:txBody>
          <a:bodyPr wrap="square" lIns="0" tIns="0" rIns="0" bIns="0" rtlCol="0">
            <a:noAutofit/>
          </a:bodyPr>
          <a:lstStyle/>
          <a:p>
            <a:endParaRPr/>
          </a:p>
        </p:txBody>
      </p:sp>
      <p:sp>
        <p:nvSpPr>
          <p:cNvPr id="521" name="object 521"/>
          <p:cNvSpPr/>
          <p:nvPr/>
        </p:nvSpPr>
        <p:spPr>
          <a:xfrm>
            <a:off x="4830578" y="3076357"/>
            <a:ext cx="46037" cy="79108"/>
          </a:xfrm>
          <a:custGeom>
            <a:avLst/>
            <a:gdLst/>
            <a:ahLst/>
            <a:cxnLst/>
            <a:rect l="l" t="t" r="r" b="b"/>
            <a:pathLst>
              <a:path w="46037" h="79108">
                <a:moveTo>
                  <a:pt x="45364" y="79108"/>
                </a:moveTo>
                <a:lnTo>
                  <a:pt x="46037" y="23456"/>
                </a:lnTo>
                <a:lnTo>
                  <a:pt x="0" y="0"/>
                </a:lnTo>
              </a:path>
            </a:pathLst>
          </a:custGeom>
          <a:ln w="2781">
            <a:solidFill>
              <a:srgbClr val="211F20"/>
            </a:solidFill>
          </a:ln>
        </p:spPr>
        <p:txBody>
          <a:bodyPr wrap="square" lIns="0" tIns="0" rIns="0" bIns="0" rtlCol="0">
            <a:noAutofit/>
          </a:bodyPr>
          <a:lstStyle/>
          <a:p>
            <a:endParaRPr/>
          </a:p>
        </p:txBody>
      </p:sp>
      <p:sp>
        <p:nvSpPr>
          <p:cNvPr id="522" name="object 522"/>
          <p:cNvSpPr/>
          <p:nvPr/>
        </p:nvSpPr>
        <p:spPr>
          <a:xfrm>
            <a:off x="4878622" y="3099155"/>
            <a:ext cx="673" cy="58318"/>
          </a:xfrm>
          <a:custGeom>
            <a:avLst/>
            <a:gdLst/>
            <a:ahLst/>
            <a:cxnLst/>
            <a:rect l="l" t="t" r="r" b="b"/>
            <a:pathLst>
              <a:path w="673" h="58318">
                <a:moveTo>
                  <a:pt x="0" y="58318"/>
                </a:moveTo>
                <a:lnTo>
                  <a:pt x="673" y="0"/>
                </a:lnTo>
              </a:path>
            </a:pathLst>
          </a:custGeom>
          <a:ln w="2781">
            <a:solidFill>
              <a:srgbClr val="211F20"/>
            </a:solidFill>
          </a:ln>
        </p:spPr>
        <p:txBody>
          <a:bodyPr wrap="square" lIns="0" tIns="0" rIns="0" bIns="0" rtlCol="0">
            <a:noAutofit/>
          </a:bodyPr>
          <a:lstStyle/>
          <a:p>
            <a:endParaRPr/>
          </a:p>
        </p:txBody>
      </p:sp>
      <p:sp>
        <p:nvSpPr>
          <p:cNvPr id="523" name="object 523"/>
          <p:cNvSpPr/>
          <p:nvPr/>
        </p:nvSpPr>
        <p:spPr>
          <a:xfrm>
            <a:off x="4564420" y="3666540"/>
            <a:ext cx="206260" cy="6867"/>
          </a:xfrm>
          <a:custGeom>
            <a:avLst/>
            <a:gdLst/>
            <a:ahLst/>
            <a:cxnLst/>
            <a:rect l="l" t="t" r="r" b="b"/>
            <a:pathLst>
              <a:path w="206260" h="6867">
                <a:moveTo>
                  <a:pt x="0" y="6705"/>
                </a:moveTo>
                <a:lnTo>
                  <a:pt x="17842" y="6745"/>
                </a:lnTo>
                <a:lnTo>
                  <a:pt x="33531" y="6779"/>
                </a:lnTo>
                <a:lnTo>
                  <a:pt x="47390" y="6807"/>
                </a:lnTo>
                <a:lnTo>
                  <a:pt x="59740" y="6830"/>
                </a:lnTo>
                <a:lnTo>
                  <a:pt x="70907" y="6847"/>
                </a:lnTo>
                <a:lnTo>
                  <a:pt x="81213" y="6859"/>
                </a:lnTo>
                <a:lnTo>
                  <a:pt x="90981" y="6866"/>
                </a:lnTo>
                <a:lnTo>
                  <a:pt x="100535" y="6867"/>
                </a:lnTo>
                <a:lnTo>
                  <a:pt x="110198" y="6862"/>
                </a:lnTo>
                <a:lnTo>
                  <a:pt x="120293" y="6852"/>
                </a:lnTo>
                <a:lnTo>
                  <a:pt x="131144" y="6836"/>
                </a:lnTo>
                <a:lnTo>
                  <a:pt x="143073" y="6815"/>
                </a:lnTo>
                <a:lnTo>
                  <a:pt x="156404" y="6788"/>
                </a:lnTo>
                <a:lnTo>
                  <a:pt x="171461" y="6756"/>
                </a:lnTo>
                <a:lnTo>
                  <a:pt x="188566" y="6719"/>
                </a:lnTo>
                <a:lnTo>
                  <a:pt x="194640" y="6705"/>
                </a:lnTo>
                <a:lnTo>
                  <a:pt x="196215" y="6705"/>
                </a:lnTo>
                <a:lnTo>
                  <a:pt x="196430" y="6705"/>
                </a:lnTo>
                <a:lnTo>
                  <a:pt x="197993" y="6261"/>
                </a:lnTo>
                <a:lnTo>
                  <a:pt x="199783" y="5816"/>
                </a:lnTo>
                <a:lnTo>
                  <a:pt x="199783" y="5588"/>
                </a:lnTo>
                <a:lnTo>
                  <a:pt x="201358" y="4914"/>
                </a:lnTo>
                <a:lnTo>
                  <a:pt x="202692" y="4025"/>
                </a:lnTo>
                <a:lnTo>
                  <a:pt x="202920" y="3810"/>
                </a:lnTo>
                <a:lnTo>
                  <a:pt x="204038" y="2679"/>
                </a:lnTo>
                <a:lnTo>
                  <a:pt x="205143" y="1562"/>
                </a:lnTo>
                <a:lnTo>
                  <a:pt x="205371" y="1333"/>
                </a:lnTo>
                <a:lnTo>
                  <a:pt x="206260" y="0"/>
                </a:lnTo>
              </a:path>
            </a:pathLst>
          </a:custGeom>
          <a:ln w="2781">
            <a:solidFill>
              <a:srgbClr val="211F20"/>
            </a:solidFill>
          </a:ln>
        </p:spPr>
        <p:txBody>
          <a:bodyPr wrap="square" lIns="0" tIns="0" rIns="0" bIns="0" rtlCol="0">
            <a:noAutofit/>
          </a:bodyPr>
          <a:lstStyle/>
          <a:p>
            <a:endParaRPr/>
          </a:p>
        </p:txBody>
      </p:sp>
      <p:sp>
        <p:nvSpPr>
          <p:cNvPr id="524" name="object 524"/>
          <p:cNvSpPr/>
          <p:nvPr/>
        </p:nvSpPr>
        <p:spPr>
          <a:xfrm>
            <a:off x="4771125" y="3286419"/>
            <a:ext cx="1508" cy="368503"/>
          </a:xfrm>
          <a:custGeom>
            <a:avLst/>
            <a:gdLst/>
            <a:ahLst/>
            <a:cxnLst/>
            <a:rect l="l" t="t" r="r" b="b"/>
            <a:pathLst>
              <a:path w="1508" h="368503">
                <a:moveTo>
                  <a:pt x="1346" y="368503"/>
                </a:moveTo>
                <a:lnTo>
                  <a:pt x="1376" y="342502"/>
                </a:lnTo>
                <a:lnTo>
                  <a:pt x="1404" y="318957"/>
                </a:lnTo>
                <a:lnTo>
                  <a:pt x="1428" y="297594"/>
                </a:lnTo>
                <a:lnTo>
                  <a:pt x="1449" y="278142"/>
                </a:lnTo>
                <a:lnTo>
                  <a:pt x="1467" y="260327"/>
                </a:lnTo>
                <a:lnTo>
                  <a:pt x="1482" y="243876"/>
                </a:lnTo>
                <a:lnTo>
                  <a:pt x="1493" y="228517"/>
                </a:lnTo>
                <a:lnTo>
                  <a:pt x="1501" y="213976"/>
                </a:lnTo>
                <a:lnTo>
                  <a:pt x="1506" y="199981"/>
                </a:lnTo>
                <a:lnTo>
                  <a:pt x="1508" y="186259"/>
                </a:lnTo>
                <a:lnTo>
                  <a:pt x="1506" y="172537"/>
                </a:lnTo>
                <a:lnTo>
                  <a:pt x="1501" y="158543"/>
                </a:lnTo>
                <a:lnTo>
                  <a:pt x="1493" y="144003"/>
                </a:lnTo>
                <a:lnTo>
                  <a:pt x="1482" y="128644"/>
                </a:lnTo>
                <a:lnTo>
                  <a:pt x="1467" y="112194"/>
                </a:lnTo>
                <a:lnTo>
                  <a:pt x="1449" y="94380"/>
                </a:lnTo>
                <a:lnTo>
                  <a:pt x="1428" y="74929"/>
                </a:lnTo>
                <a:lnTo>
                  <a:pt x="1404" y="53568"/>
                </a:lnTo>
                <a:lnTo>
                  <a:pt x="1376" y="30024"/>
                </a:lnTo>
                <a:lnTo>
                  <a:pt x="1346" y="4025"/>
                </a:lnTo>
                <a:lnTo>
                  <a:pt x="1346" y="2451"/>
                </a:lnTo>
                <a:lnTo>
                  <a:pt x="901" y="2451"/>
                </a:lnTo>
                <a:lnTo>
                  <a:pt x="457" y="888"/>
                </a:lnTo>
                <a:lnTo>
                  <a:pt x="457" y="444"/>
                </a:lnTo>
                <a:lnTo>
                  <a:pt x="228" y="444"/>
                </a:lnTo>
                <a:lnTo>
                  <a:pt x="0" y="0"/>
                </a:lnTo>
              </a:path>
            </a:pathLst>
          </a:custGeom>
          <a:ln w="2781">
            <a:solidFill>
              <a:srgbClr val="211F20"/>
            </a:solidFill>
          </a:ln>
        </p:spPr>
        <p:txBody>
          <a:bodyPr wrap="square" lIns="0" tIns="0" rIns="0" bIns="0" rtlCol="0">
            <a:noAutofit/>
          </a:bodyPr>
          <a:lstStyle/>
          <a:p>
            <a:endParaRPr/>
          </a:p>
        </p:txBody>
      </p:sp>
      <p:sp>
        <p:nvSpPr>
          <p:cNvPr id="525" name="object 525"/>
          <p:cNvSpPr/>
          <p:nvPr/>
        </p:nvSpPr>
        <p:spPr>
          <a:xfrm>
            <a:off x="4759067" y="3286422"/>
            <a:ext cx="12065" cy="4686"/>
          </a:xfrm>
          <a:custGeom>
            <a:avLst/>
            <a:gdLst/>
            <a:ahLst/>
            <a:cxnLst/>
            <a:rect l="l" t="t" r="r" b="b"/>
            <a:pathLst>
              <a:path w="12064" h="4686">
                <a:moveTo>
                  <a:pt x="12064" y="0"/>
                </a:moveTo>
                <a:lnTo>
                  <a:pt x="10502" y="0"/>
                </a:lnTo>
                <a:lnTo>
                  <a:pt x="10274" y="0"/>
                </a:lnTo>
                <a:lnTo>
                  <a:pt x="8712" y="444"/>
                </a:lnTo>
                <a:lnTo>
                  <a:pt x="6934" y="889"/>
                </a:lnTo>
                <a:lnTo>
                  <a:pt x="6705" y="889"/>
                </a:lnTo>
                <a:lnTo>
                  <a:pt x="5130" y="1790"/>
                </a:lnTo>
                <a:lnTo>
                  <a:pt x="2451" y="3124"/>
                </a:lnTo>
                <a:lnTo>
                  <a:pt x="0" y="4686"/>
                </a:lnTo>
              </a:path>
            </a:pathLst>
          </a:custGeom>
          <a:ln w="2781">
            <a:solidFill>
              <a:srgbClr val="211F20"/>
            </a:solidFill>
          </a:ln>
        </p:spPr>
        <p:txBody>
          <a:bodyPr wrap="square" lIns="0" tIns="0" rIns="0" bIns="0" rtlCol="0">
            <a:noAutofit/>
          </a:bodyPr>
          <a:lstStyle/>
          <a:p>
            <a:endParaRPr/>
          </a:p>
        </p:txBody>
      </p:sp>
      <p:sp>
        <p:nvSpPr>
          <p:cNvPr id="526" name="object 526"/>
          <p:cNvSpPr/>
          <p:nvPr/>
        </p:nvSpPr>
        <p:spPr>
          <a:xfrm>
            <a:off x="4564420" y="3667658"/>
            <a:ext cx="2908" cy="5588"/>
          </a:xfrm>
          <a:custGeom>
            <a:avLst/>
            <a:gdLst/>
            <a:ahLst/>
            <a:cxnLst/>
            <a:rect l="l" t="t" r="r" b="b"/>
            <a:pathLst>
              <a:path w="2908" h="5587">
                <a:moveTo>
                  <a:pt x="0" y="5588"/>
                </a:moveTo>
                <a:lnTo>
                  <a:pt x="0" y="4470"/>
                </a:lnTo>
                <a:lnTo>
                  <a:pt x="444" y="3352"/>
                </a:lnTo>
                <a:lnTo>
                  <a:pt x="673" y="2463"/>
                </a:lnTo>
                <a:lnTo>
                  <a:pt x="1346" y="1562"/>
                </a:lnTo>
                <a:lnTo>
                  <a:pt x="2019" y="901"/>
                </a:lnTo>
                <a:lnTo>
                  <a:pt x="2019" y="673"/>
                </a:lnTo>
                <a:lnTo>
                  <a:pt x="2908" y="0"/>
                </a:lnTo>
              </a:path>
            </a:pathLst>
          </a:custGeom>
          <a:ln w="2781">
            <a:solidFill>
              <a:srgbClr val="211F20"/>
            </a:solidFill>
          </a:ln>
        </p:spPr>
        <p:txBody>
          <a:bodyPr wrap="square" lIns="0" tIns="0" rIns="0" bIns="0" rtlCol="0">
            <a:noAutofit/>
          </a:bodyPr>
          <a:lstStyle/>
          <a:p>
            <a:endParaRPr/>
          </a:p>
        </p:txBody>
      </p:sp>
      <p:sp>
        <p:nvSpPr>
          <p:cNvPr id="527" name="object 527"/>
          <p:cNvSpPr/>
          <p:nvPr/>
        </p:nvSpPr>
        <p:spPr>
          <a:xfrm>
            <a:off x="4612688" y="2854676"/>
            <a:ext cx="416102" cy="237997"/>
          </a:xfrm>
          <a:custGeom>
            <a:avLst/>
            <a:gdLst/>
            <a:ahLst/>
            <a:cxnLst/>
            <a:rect l="l" t="t" r="r" b="b"/>
            <a:pathLst>
              <a:path w="416102" h="237998">
                <a:moveTo>
                  <a:pt x="7378" y="237998"/>
                </a:moveTo>
                <a:lnTo>
                  <a:pt x="6705" y="236423"/>
                </a:lnTo>
                <a:lnTo>
                  <a:pt x="6261" y="235089"/>
                </a:lnTo>
                <a:lnTo>
                  <a:pt x="4254" y="227266"/>
                </a:lnTo>
                <a:lnTo>
                  <a:pt x="4025" y="227266"/>
                </a:lnTo>
                <a:lnTo>
                  <a:pt x="2463" y="219443"/>
                </a:lnTo>
                <a:lnTo>
                  <a:pt x="1346" y="214083"/>
                </a:lnTo>
                <a:lnTo>
                  <a:pt x="1346" y="213855"/>
                </a:lnTo>
                <a:lnTo>
                  <a:pt x="901" y="208495"/>
                </a:lnTo>
                <a:lnTo>
                  <a:pt x="228" y="200228"/>
                </a:lnTo>
                <a:lnTo>
                  <a:pt x="0" y="200228"/>
                </a:lnTo>
                <a:lnTo>
                  <a:pt x="0" y="191960"/>
                </a:lnTo>
                <a:lnTo>
                  <a:pt x="228" y="183692"/>
                </a:lnTo>
                <a:lnTo>
                  <a:pt x="1117" y="175412"/>
                </a:lnTo>
                <a:lnTo>
                  <a:pt x="2006" y="167157"/>
                </a:lnTo>
                <a:lnTo>
                  <a:pt x="2235" y="166928"/>
                </a:lnTo>
                <a:lnTo>
                  <a:pt x="3810" y="158889"/>
                </a:lnTo>
                <a:lnTo>
                  <a:pt x="4699" y="153962"/>
                </a:lnTo>
                <a:lnTo>
                  <a:pt x="6032" y="149491"/>
                </a:lnTo>
                <a:lnTo>
                  <a:pt x="8724" y="141008"/>
                </a:lnTo>
                <a:lnTo>
                  <a:pt x="8496" y="140792"/>
                </a:lnTo>
                <a:lnTo>
                  <a:pt x="11633" y="132511"/>
                </a:lnTo>
                <a:lnTo>
                  <a:pt x="14757" y="124244"/>
                </a:lnTo>
                <a:lnTo>
                  <a:pt x="14973" y="124244"/>
                </a:lnTo>
                <a:lnTo>
                  <a:pt x="18770" y="116205"/>
                </a:lnTo>
                <a:lnTo>
                  <a:pt x="22796" y="108153"/>
                </a:lnTo>
                <a:lnTo>
                  <a:pt x="23025" y="108153"/>
                </a:lnTo>
                <a:lnTo>
                  <a:pt x="27724" y="100330"/>
                </a:lnTo>
                <a:lnTo>
                  <a:pt x="29946" y="96545"/>
                </a:lnTo>
                <a:lnTo>
                  <a:pt x="32626" y="92964"/>
                </a:lnTo>
                <a:lnTo>
                  <a:pt x="37998" y="85369"/>
                </a:lnTo>
                <a:lnTo>
                  <a:pt x="37998" y="85140"/>
                </a:lnTo>
                <a:lnTo>
                  <a:pt x="43802" y="77990"/>
                </a:lnTo>
                <a:lnTo>
                  <a:pt x="49834" y="70612"/>
                </a:lnTo>
                <a:lnTo>
                  <a:pt x="56540" y="63906"/>
                </a:lnTo>
                <a:lnTo>
                  <a:pt x="63246" y="57200"/>
                </a:lnTo>
                <a:lnTo>
                  <a:pt x="63474" y="57200"/>
                </a:lnTo>
                <a:lnTo>
                  <a:pt x="70624" y="50939"/>
                </a:lnTo>
                <a:lnTo>
                  <a:pt x="74422" y="47599"/>
                </a:lnTo>
                <a:lnTo>
                  <a:pt x="78447" y="44475"/>
                </a:lnTo>
                <a:lnTo>
                  <a:pt x="86271" y="38887"/>
                </a:lnTo>
                <a:lnTo>
                  <a:pt x="86042" y="38658"/>
                </a:lnTo>
                <a:lnTo>
                  <a:pt x="94310" y="33515"/>
                </a:lnTo>
                <a:lnTo>
                  <a:pt x="102349" y="28384"/>
                </a:lnTo>
                <a:lnTo>
                  <a:pt x="110845" y="23914"/>
                </a:lnTo>
                <a:lnTo>
                  <a:pt x="119329" y="19443"/>
                </a:lnTo>
                <a:lnTo>
                  <a:pt x="119557" y="19659"/>
                </a:lnTo>
                <a:lnTo>
                  <a:pt x="128282" y="15862"/>
                </a:lnTo>
                <a:lnTo>
                  <a:pt x="134086" y="13398"/>
                </a:lnTo>
                <a:lnTo>
                  <a:pt x="140119" y="11391"/>
                </a:lnTo>
                <a:lnTo>
                  <a:pt x="149288" y="8496"/>
                </a:lnTo>
                <a:lnTo>
                  <a:pt x="149504" y="8267"/>
                </a:lnTo>
                <a:lnTo>
                  <a:pt x="158661" y="6032"/>
                </a:lnTo>
                <a:lnTo>
                  <a:pt x="168059" y="3797"/>
                </a:lnTo>
                <a:lnTo>
                  <a:pt x="177431" y="2463"/>
                </a:lnTo>
                <a:lnTo>
                  <a:pt x="186829" y="889"/>
                </a:lnTo>
                <a:lnTo>
                  <a:pt x="187058" y="1117"/>
                </a:lnTo>
                <a:lnTo>
                  <a:pt x="196430" y="444"/>
                </a:lnTo>
                <a:lnTo>
                  <a:pt x="202247" y="0"/>
                </a:lnTo>
                <a:lnTo>
                  <a:pt x="208051" y="228"/>
                </a:lnTo>
                <a:lnTo>
                  <a:pt x="218338" y="444"/>
                </a:lnTo>
                <a:lnTo>
                  <a:pt x="218338" y="228"/>
                </a:lnTo>
                <a:lnTo>
                  <a:pt x="228612" y="1117"/>
                </a:lnTo>
                <a:lnTo>
                  <a:pt x="237998" y="2006"/>
                </a:lnTo>
                <a:lnTo>
                  <a:pt x="238226" y="2006"/>
                </a:lnTo>
                <a:lnTo>
                  <a:pt x="247611" y="4025"/>
                </a:lnTo>
                <a:lnTo>
                  <a:pt x="256997" y="5803"/>
                </a:lnTo>
                <a:lnTo>
                  <a:pt x="256997" y="6032"/>
                </a:lnTo>
                <a:lnTo>
                  <a:pt x="266153" y="8496"/>
                </a:lnTo>
                <a:lnTo>
                  <a:pt x="271068" y="9829"/>
                </a:lnTo>
                <a:lnTo>
                  <a:pt x="271297" y="9829"/>
                </a:lnTo>
                <a:lnTo>
                  <a:pt x="275983" y="11620"/>
                </a:lnTo>
                <a:lnTo>
                  <a:pt x="285153" y="14757"/>
                </a:lnTo>
                <a:lnTo>
                  <a:pt x="285381" y="14757"/>
                </a:lnTo>
                <a:lnTo>
                  <a:pt x="294081" y="18542"/>
                </a:lnTo>
                <a:lnTo>
                  <a:pt x="303034" y="22567"/>
                </a:lnTo>
                <a:lnTo>
                  <a:pt x="311531" y="27266"/>
                </a:lnTo>
                <a:lnTo>
                  <a:pt x="319798" y="31953"/>
                </a:lnTo>
                <a:lnTo>
                  <a:pt x="319798" y="32181"/>
                </a:lnTo>
                <a:lnTo>
                  <a:pt x="327825" y="37541"/>
                </a:lnTo>
                <a:lnTo>
                  <a:pt x="331635" y="40005"/>
                </a:lnTo>
                <a:lnTo>
                  <a:pt x="335203" y="42684"/>
                </a:lnTo>
                <a:lnTo>
                  <a:pt x="342811" y="48717"/>
                </a:lnTo>
                <a:lnTo>
                  <a:pt x="343027" y="48717"/>
                </a:lnTo>
                <a:lnTo>
                  <a:pt x="350177" y="54978"/>
                </a:lnTo>
                <a:lnTo>
                  <a:pt x="357111" y="61455"/>
                </a:lnTo>
                <a:lnTo>
                  <a:pt x="357339" y="61455"/>
                </a:lnTo>
                <a:lnTo>
                  <a:pt x="363816" y="68376"/>
                </a:lnTo>
                <a:lnTo>
                  <a:pt x="370078" y="75082"/>
                </a:lnTo>
                <a:lnTo>
                  <a:pt x="370078" y="75311"/>
                </a:lnTo>
                <a:lnTo>
                  <a:pt x="375881" y="82689"/>
                </a:lnTo>
                <a:lnTo>
                  <a:pt x="379234" y="86702"/>
                </a:lnTo>
                <a:lnTo>
                  <a:pt x="382143" y="91173"/>
                </a:lnTo>
                <a:lnTo>
                  <a:pt x="387273" y="98780"/>
                </a:lnTo>
                <a:lnTo>
                  <a:pt x="387502" y="98780"/>
                </a:lnTo>
                <a:lnTo>
                  <a:pt x="391972" y="106591"/>
                </a:lnTo>
                <a:lnTo>
                  <a:pt x="396443" y="114414"/>
                </a:lnTo>
                <a:lnTo>
                  <a:pt x="400240" y="122682"/>
                </a:lnTo>
                <a:lnTo>
                  <a:pt x="403821" y="130505"/>
                </a:lnTo>
                <a:lnTo>
                  <a:pt x="403821" y="130733"/>
                </a:lnTo>
                <a:lnTo>
                  <a:pt x="406717" y="139001"/>
                </a:lnTo>
                <a:lnTo>
                  <a:pt x="408724" y="144360"/>
                </a:lnTo>
                <a:lnTo>
                  <a:pt x="408724" y="144576"/>
                </a:lnTo>
                <a:lnTo>
                  <a:pt x="410070" y="150164"/>
                </a:lnTo>
                <a:lnTo>
                  <a:pt x="412305" y="158432"/>
                </a:lnTo>
                <a:lnTo>
                  <a:pt x="412305" y="158661"/>
                </a:lnTo>
                <a:lnTo>
                  <a:pt x="413880" y="166928"/>
                </a:lnTo>
                <a:lnTo>
                  <a:pt x="415213" y="175196"/>
                </a:lnTo>
                <a:lnTo>
                  <a:pt x="415213" y="175412"/>
                </a:lnTo>
                <a:lnTo>
                  <a:pt x="415658" y="183692"/>
                </a:lnTo>
                <a:lnTo>
                  <a:pt x="416102" y="191731"/>
                </a:lnTo>
                <a:lnTo>
                  <a:pt x="415874" y="191960"/>
                </a:lnTo>
                <a:lnTo>
                  <a:pt x="415658" y="200012"/>
                </a:lnTo>
                <a:lnTo>
                  <a:pt x="415658" y="205143"/>
                </a:lnTo>
                <a:lnTo>
                  <a:pt x="414769" y="210273"/>
                </a:lnTo>
                <a:lnTo>
                  <a:pt x="413651" y="218325"/>
                </a:lnTo>
                <a:lnTo>
                  <a:pt x="413880" y="218325"/>
                </a:lnTo>
                <a:lnTo>
                  <a:pt x="412089" y="226364"/>
                </a:lnTo>
                <a:lnTo>
                  <a:pt x="410743" y="232181"/>
                </a:lnTo>
                <a:lnTo>
                  <a:pt x="408724" y="237782"/>
                </a:lnTo>
              </a:path>
            </a:pathLst>
          </a:custGeom>
          <a:ln w="2781">
            <a:solidFill>
              <a:srgbClr val="211F20"/>
            </a:solidFill>
          </a:ln>
        </p:spPr>
        <p:txBody>
          <a:bodyPr wrap="square" lIns="0" tIns="0" rIns="0" bIns="0" rtlCol="0">
            <a:noAutofit/>
          </a:bodyPr>
          <a:lstStyle/>
          <a:p>
            <a:endParaRPr/>
          </a:p>
        </p:txBody>
      </p:sp>
      <p:sp>
        <p:nvSpPr>
          <p:cNvPr id="528" name="object 528"/>
          <p:cNvSpPr/>
          <p:nvPr/>
        </p:nvSpPr>
        <p:spPr>
          <a:xfrm>
            <a:off x="4619396" y="2910094"/>
            <a:ext cx="402691" cy="213639"/>
          </a:xfrm>
          <a:custGeom>
            <a:avLst/>
            <a:gdLst/>
            <a:ahLst/>
            <a:cxnLst/>
            <a:rect l="l" t="t" r="r" b="b"/>
            <a:pathLst>
              <a:path w="402691" h="213639">
                <a:moveTo>
                  <a:pt x="5143" y="212966"/>
                </a:moveTo>
                <a:lnTo>
                  <a:pt x="2369" y="200459"/>
                </a:lnTo>
                <a:lnTo>
                  <a:pt x="777" y="188247"/>
                </a:lnTo>
                <a:lnTo>
                  <a:pt x="673" y="187261"/>
                </a:lnTo>
                <a:lnTo>
                  <a:pt x="0" y="180568"/>
                </a:lnTo>
                <a:lnTo>
                  <a:pt x="673" y="180340"/>
                </a:lnTo>
                <a:lnTo>
                  <a:pt x="673" y="173405"/>
                </a:lnTo>
                <a:lnTo>
                  <a:pt x="673" y="167157"/>
                </a:lnTo>
                <a:lnTo>
                  <a:pt x="0" y="166928"/>
                </a:lnTo>
                <a:lnTo>
                  <a:pt x="673" y="161124"/>
                </a:lnTo>
                <a:lnTo>
                  <a:pt x="2188" y="148429"/>
                </a:lnTo>
                <a:lnTo>
                  <a:pt x="4826" y="136588"/>
                </a:lnTo>
                <a:lnTo>
                  <a:pt x="8705" y="123085"/>
                </a:lnTo>
                <a:lnTo>
                  <a:pt x="13398" y="111903"/>
                </a:lnTo>
                <a:lnTo>
                  <a:pt x="19543" y="98875"/>
                </a:lnTo>
                <a:lnTo>
                  <a:pt x="25941" y="88594"/>
                </a:lnTo>
                <a:lnTo>
                  <a:pt x="34396" y="76369"/>
                </a:lnTo>
                <a:lnTo>
                  <a:pt x="42184" y="67501"/>
                </a:lnTo>
                <a:lnTo>
                  <a:pt x="53017" y="56037"/>
                </a:lnTo>
                <a:lnTo>
                  <a:pt x="61781" y="48533"/>
                </a:lnTo>
                <a:lnTo>
                  <a:pt x="74645" y="38392"/>
                </a:lnTo>
                <a:lnTo>
                  <a:pt x="84186" y="32415"/>
                </a:lnTo>
                <a:lnTo>
                  <a:pt x="99454" y="23631"/>
                </a:lnTo>
                <a:lnTo>
                  <a:pt x="109623" y="19046"/>
                </a:lnTo>
                <a:lnTo>
                  <a:pt x="126188" y="12336"/>
                </a:lnTo>
                <a:lnTo>
                  <a:pt x="136711" y="9078"/>
                </a:lnTo>
                <a:lnTo>
                  <a:pt x="141909" y="7594"/>
                </a:lnTo>
                <a:lnTo>
                  <a:pt x="150393" y="5143"/>
                </a:lnTo>
                <a:lnTo>
                  <a:pt x="150837" y="5816"/>
                </a:lnTo>
                <a:lnTo>
                  <a:pt x="159562" y="4241"/>
                </a:lnTo>
                <a:lnTo>
                  <a:pt x="165366" y="2908"/>
                </a:lnTo>
                <a:lnTo>
                  <a:pt x="165366" y="2463"/>
                </a:lnTo>
                <a:lnTo>
                  <a:pt x="171411" y="1790"/>
                </a:lnTo>
                <a:lnTo>
                  <a:pt x="184547" y="530"/>
                </a:lnTo>
                <a:lnTo>
                  <a:pt x="195404" y="32"/>
                </a:lnTo>
                <a:lnTo>
                  <a:pt x="201345" y="0"/>
                </a:lnTo>
                <a:lnTo>
                  <a:pt x="214492" y="273"/>
                </a:lnTo>
                <a:lnTo>
                  <a:pt x="225339" y="1233"/>
                </a:lnTo>
                <a:lnTo>
                  <a:pt x="231292" y="1790"/>
                </a:lnTo>
                <a:lnTo>
                  <a:pt x="237096" y="2463"/>
                </a:lnTo>
                <a:lnTo>
                  <a:pt x="237096" y="2908"/>
                </a:lnTo>
                <a:lnTo>
                  <a:pt x="242912" y="4241"/>
                </a:lnTo>
                <a:lnTo>
                  <a:pt x="251853" y="5816"/>
                </a:lnTo>
                <a:lnTo>
                  <a:pt x="252069" y="5143"/>
                </a:lnTo>
                <a:lnTo>
                  <a:pt x="260565" y="7594"/>
                </a:lnTo>
                <a:lnTo>
                  <a:pt x="273279" y="11317"/>
                </a:lnTo>
                <a:lnTo>
                  <a:pt x="283551" y="15158"/>
                </a:lnTo>
                <a:lnTo>
                  <a:pt x="288505" y="17208"/>
                </a:lnTo>
                <a:lnTo>
                  <a:pt x="300620" y="22396"/>
                </a:lnTo>
                <a:lnTo>
                  <a:pt x="310351" y="27641"/>
                </a:lnTo>
                <a:lnTo>
                  <a:pt x="325794" y="36973"/>
                </a:lnTo>
                <a:lnTo>
                  <a:pt x="334820" y="43810"/>
                </a:lnTo>
                <a:lnTo>
                  <a:pt x="348156" y="54720"/>
                </a:lnTo>
                <a:lnTo>
                  <a:pt x="356271" y="62909"/>
                </a:lnTo>
                <a:lnTo>
                  <a:pt x="367205" y="75238"/>
                </a:lnTo>
                <a:lnTo>
                  <a:pt x="374043" y="84826"/>
                </a:lnTo>
                <a:lnTo>
                  <a:pt x="382411" y="97905"/>
                </a:lnTo>
                <a:lnTo>
                  <a:pt x="387729" y="108500"/>
                </a:lnTo>
                <a:lnTo>
                  <a:pt x="393673" y="122255"/>
                </a:lnTo>
                <a:lnTo>
                  <a:pt x="396956" y="133916"/>
                </a:lnTo>
                <a:lnTo>
                  <a:pt x="400299" y="147717"/>
                </a:lnTo>
                <a:lnTo>
                  <a:pt x="401879" y="159958"/>
                </a:lnTo>
                <a:lnTo>
                  <a:pt x="402691" y="167157"/>
                </a:lnTo>
                <a:lnTo>
                  <a:pt x="402018" y="167157"/>
                </a:lnTo>
                <a:lnTo>
                  <a:pt x="402018" y="173405"/>
                </a:lnTo>
                <a:lnTo>
                  <a:pt x="402018" y="180340"/>
                </a:lnTo>
                <a:lnTo>
                  <a:pt x="402691" y="180568"/>
                </a:lnTo>
                <a:lnTo>
                  <a:pt x="402018" y="187261"/>
                </a:lnTo>
                <a:lnTo>
                  <a:pt x="400168" y="200004"/>
                </a:lnTo>
                <a:lnTo>
                  <a:pt x="397589" y="211671"/>
                </a:lnTo>
                <a:lnTo>
                  <a:pt x="397116" y="213639"/>
                </a:lnTo>
              </a:path>
            </a:pathLst>
          </a:custGeom>
          <a:ln w="2781">
            <a:solidFill>
              <a:srgbClr val="211F20"/>
            </a:solidFill>
          </a:ln>
        </p:spPr>
        <p:txBody>
          <a:bodyPr wrap="square" lIns="0" tIns="0" rIns="0" bIns="0" rtlCol="0">
            <a:noAutofit/>
          </a:bodyPr>
          <a:lstStyle/>
          <a:p>
            <a:endParaRPr/>
          </a:p>
        </p:txBody>
      </p:sp>
      <p:sp>
        <p:nvSpPr>
          <p:cNvPr id="529" name="object 529"/>
          <p:cNvSpPr/>
          <p:nvPr/>
        </p:nvSpPr>
        <p:spPr>
          <a:xfrm>
            <a:off x="4619393" y="2862270"/>
            <a:ext cx="402675" cy="221234"/>
          </a:xfrm>
          <a:custGeom>
            <a:avLst/>
            <a:gdLst/>
            <a:ahLst/>
            <a:cxnLst/>
            <a:rect l="l" t="t" r="r" b="b"/>
            <a:pathLst>
              <a:path w="402675" h="221234">
                <a:moveTo>
                  <a:pt x="673" y="221233"/>
                </a:moveTo>
                <a:lnTo>
                  <a:pt x="161" y="207576"/>
                </a:lnTo>
                <a:lnTo>
                  <a:pt x="9" y="197421"/>
                </a:lnTo>
                <a:lnTo>
                  <a:pt x="0" y="187718"/>
                </a:lnTo>
                <a:lnTo>
                  <a:pt x="228" y="179666"/>
                </a:lnTo>
                <a:lnTo>
                  <a:pt x="1117" y="171627"/>
                </a:lnTo>
                <a:lnTo>
                  <a:pt x="2019" y="163360"/>
                </a:lnTo>
                <a:lnTo>
                  <a:pt x="3568" y="155320"/>
                </a:lnTo>
                <a:lnTo>
                  <a:pt x="4470" y="150621"/>
                </a:lnTo>
                <a:lnTo>
                  <a:pt x="5816" y="145922"/>
                </a:lnTo>
                <a:lnTo>
                  <a:pt x="8267" y="137655"/>
                </a:lnTo>
                <a:lnTo>
                  <a:pt x="11175" y="129616"/>
                </a:lnTo>
                <a:lnTo>
                  <a:pt x="14300" y="121564"/>
                </a:lnTo>
                <a:lnTo>
                  <a:pt x="18326" y="113753"/>
                </a:lnTo>
                <a:lnTo>
                  <a:pt x="22136" y="105930"/>
                </a:lnTo>
                <a:lnTo>
                  <a:pt x="22351" y="105930"/>
                </a:lnTo>
                <a:lnTo>
                  <a:pt x="26809" y="98107"/>
                </a:lnTo>
                <a:lnTo>
                  <a:pt x="29057" y="94526"/>
                </a:lnTo>
                <a:lnTo>
                  <a:pt x="31508" y="90957"/>
                </a:lnTo>
                <a:lnTo>
                  <a:pt x="36868" y="83362"/>
                </a:lnTo>
                <a:lnTo>
                  <a:pt x="36639" y="83362"/>
                </a:lnTo>
                <a:lnTo>
                  <a:pt x="42468" y="76212"/>
                </a:lnTo>
                <a:lnTo>
                  <a:pt x="48272" y="69049"/>
                </a:lnTo>
                <a:lnTo>
                  <a:pt x="54749" y="62572"/>
                </a:lnTo>
                <a:lnTo>
                  <a:pt x="61239" y="55867"/>
                </a:lnTo>
                <a:lnTo>
                  <a:pt x="61455" y="55867"/>
                </a:lnTo>
                <a:lnTo>
                  <a:pt x="68160" y="49834"/>
                </a:lnTo>
                <a:lnTo>
                  <a:pt x="71958" y="46481"/>
                </a:lnTo>
                <a:lnTo>
                  <a:pt x="75984" y="43573"/>
                </a:lnTo>
                <a:lnTo>
                  <a:pt x="83350" y="37985"/>
                </a:lnTo>
                <a:lnTo>
                  <a:pt x="83350" y="37769"/>
                </a:lnTo>
                <a:lnTo>
                  <a:pt x="91173" y="32626"/>
                </a:lnTo>
                <a:lnTo>
                  <a:pt x="99009" y="27711"/>
                </a:lnTo>
                <a:lnTo>
                  <a:pt x="107264" y="23469"/>
                </a:lnTo>
                <a:lnTo>
                  <a:pt x="115531" y="18999"/>
                </a:lnTo>
                <a:lnTo>
                  <a:pt x="115531" y="19215"/>
                </a:lnTo>
                <a:lnTo>
                  <a:pt x="124256" y="15430"/>
                </a:lnTo>
                <a:lnTo>
                  <a:pt x="129844" y="12966"/>
                </a:lnTo>
                <a:lnTo>
                  <a:pt x="135648" y="11175"/>
                </a:lnTo>
                <a:lnTo>
                  <a:pt x="144589" y="8267"/>
                </a:lnTo>
                <a:lnTo>
                  <a:pt x="144589" y="8051"/>
                </a:lnTo>
                <a:lnTo>
                  <a:pt x="153530" y="5803"/>
                </a:lnTo>
                <a:lnTo>
                  <a:pt x="162458" y="3581"/>
                </a:lnTo>
                <a:lnTo>
                  <a:pt x="162699" y="3581"/>
                </a:lnTo>
                <a:lnTo>
                  <a:pt x="171856" y="2235"/>
                </a:lnTo>
                <a:lnTo>
                  <a:pt x="180797" y="901"/>
                </a:lnTo>
                <a:lnTo>
                  <a:pt x="181013" y="1117"/>
                </a:lnTo>
                <a:lnTo>
                  <a:pt x="190182" y="228"/>
                </a:lnTo>
                <a:lnTo>
                  <a:pt x="195757" y="0"/>
                </a:lnTo>
                <a:lnTo>
                  <a:pt x="201345" y="0"/>
                </a:lnTo>
                <a:lnTo>
                  <a:pt x="211175" y="228"/>
                </a:lnTo>
                <a:lnTo>
                  <a:pt x="211404" y="0"/>
                </a:lnTo>
                <a:lnTo>
                  <a:pt x="221246" y="1117"/>
                </a:lnTo>
                <a:lnTo>
                  <a:pt x="230403" y="2006"/>
                </a:lnTo>
                <a:lnTo>
                  <a:pt x="230631" y="2006"/>
                </a:lnTo>
                <a:lnTo>
                  <a:pt x="239572" y="3797"/>
                </a:lnTo>
                <a:lnTo>
                  <a:pt x="248729" y="5587"/>
                </a:lnTo>
                <a:lnTo>
                  <a:pt x="248729" y="5803"/>
                </a:lnTo>
                <a:lnTo>
                  <a:pt x="257670" y="8051"/>
                </a:lnTo>
                <a:lnTo>
                  <a:pt x="262356" y="9385"/>
                </a:lnTo>
                <a:lnTo>
                  <a:pt x="262585" y="9385"/>
                </a:lnTo>
                <a:lnTo>
                  <a:pt x="267055" y="11175"/>
                </a:lnTo>
                <a:lnTo>
                  <a:pt x="275983" y="14528"/>
                </a:lnTo>
                <a:lnTo>
                  <a:pt x="276212" y="14300"/>
                </a:lnTo>
                <a:lnTo>
                  <a:pt x="284695" y="18097"/>
                </a:lnTo>
                <a:lnTo>
                  <a:pt x="293192" y="22123"/>
                </a:lnTo>
                <a:lnTo>
                  <a:pt x="301459" y="26593"/>
                </a:lnTo>
                <a:lnTo>
                  <a:pt x="309511" y="31292"/>
                </a:lnTo>
                <a:lnTo>
                  <a:pt x="309511" y="31508"/>
                </a:lnTo>
                <a:lnTo>
                  <a:pt x="317334" y="36652"/>
                </a:lnTo>
                <a:lnTo>
                  <a:pt x="320903" y="39103"/>
                </a:lnTo>
                <a:lnTo>
                  <a:pt x="324484" y="41782"/>
                </a:lnTo>
                <a:lnTo>
                  <a:pt x="331863" y="47599"/>
                </a:lnTo>
                <a:lnTo>
                  <a:pt x="338785" y="53860"/>
                </a:lnTo>
                <a:lnTo>
                  <a:pt x="345706" y="60109"/>
                </a:lnTo>
                <a:lnTo>
                  <a:pt x="351967" y="66814"/>
                </a:lnTo>
                <a:lnTo>
                  <a:pt x="358228" y="73532"/>
                </a:lnTo>
                <a:lnTo>
                  <a:pt x="358000" y="73748"/>
                </a:lnTo>
                <a:lnTo>
                  <a:pt x="363816" y="80898"/>
                </a:lnTo>
                <a:lnTo>
                  <a:pt x="366941" y="84924"/>
                </a:lnTo>
                <a:lnTo>
                  <a:pt x="369849" y="89166"/>
                </a:lnTo>
                <a:lnTo>
                  <a:pt x="374764" y="96545"/>
                </a:lnTo>
                <a:lnTo>
                  <a:pt x="374980" y="96545"/>
                </a:lnTo>
                <a:lnTo>
                  <a:pt x="379450" y="104355"/>
                </a:lnTo>
                <a:lnTo>
                  <a:pt x="383705" y="111963"/>
                </a:lnTo>
                <a:lnTo>
                  <a:pt x="387273" y="120002"/>
                </a:lnTo>
                <a:lnTo>
                  <a:pt x="390855" y="127825"/>
                </a:lnTo>
                <a:lnTo>
                  <a:pt x="390626" y="127825"/>
                </a:lnTo>
                <a:lnTo>
                  <a:pt x="393534" y="135877"/>
                </a:lnTo>
                <a:lnTo>
                  <a:pt x="395541" y="141465"/>
                </a:lnTo>
                <a:lnTo>
                  <a:pt x="396887" y="147053"/>
                </a:lnTo>
                <a:lnTo>
                  <a:pt x="398906" y="155092"/>
                </a:lnTo>
                <a:lnTo>
                  <a:pt x="399122" y="155092"/>
                </a:lnTo>
                <a:lnTo>
                  <a:pt x="400469" y="163360"/>
                </a:lnTo>
                <a:lnTo>
                  <a:pt x="401802" y="171399"/>
                </a:lnTo>
                <a:lnTo>
                  <a:pt x="402018" y="171627"/>
                </a:lnTo>
                <a:lnTo>
                  <a:pt x="402247" y="179666"/>
                </a:lnTo>
                <a:lnTo>
                  <a:pt x="402668" y="193977"/>
                </a:lnTo>
                <a:lnTo>
                  <a:pt x="402675" y="203896"/>
                </a:lnTo>
                <a:lnTo>
                  <a:pt x="402226" y="216405"/>
                </a:lnTo>
                <a:lnTo>
                  <a:pt x="402018" y="221233"/>
                </a:lnTo>
              </a:path>
            </a:pathLst>
          </a:custGeom>
          <a:ln w="2781">
            <a:solidFill>
              <a:srgbClr val="211F20"/>
            </a:solidFill>
          </a:ln>
        </p:spPr>
        <p:txBody>
          <a:bodyPr wrap="square" lIns="0" tIns="0" rIns="0" bIns="0" rtlCol="0">
            <a:noAutofit/>
          </a:bodyPr>
          <a:lstStyle/>
          <a:p>
            <a:endParaRPr/>
          </a:p>
        </p:txBody>
      </p:sp>
      <p:sp>
        <p:nvSpPr>
          <p:cNvPr id="530" name="object 530"/>
          <p:cNvSpPr/>
          <p:nvPr/>
        </p:nvSpPr>
        <p:spPr>
          <a:xfrm>
            <a:off x="4638612" y="2999258"/>
            <a:ext cx="16979" cy="29946"/>
          </a:xfrm>
          <a:custGeom>
            <a:avLst/>
            <a:gdLst/>
            <a:ahLst/>
            <a:cxnLst/>
            <a:rect l="l" t="t" r="r" b="b"/>
            <a:pathLst>
              <a:path w="16979" h="29946">
                <a:moveTo>
                  <a:pt x="0" y="29946"/>
                </a:moveTo>
                <a:lnTo>
                  <a:pt x="215" y="28384"/>
                </a:lnTo>
                <a:lnTo>
                  <a:pt x="215" y="28155"/>
                </a:lnTo>
                <a:lnTo>
                  <a:pt x="1117" y="26822"/>
                </a:lnTo>
                <a:lnTo>
                  <a:pt x="7096" y="15538"/>
                </a:lnTo>
                <a:lnTo>
                  <a:pt x="13186" y="4786"/>
                </a:lnTo>
                <a:lnTo>
                  <a:pt x="13627" y="4025"/>
                </a:lnTo>
                <a:lnTo>
                  <a:pt x="14973" y="1790"/>
                </a:lnTo>
                <a:lnTo>
                  <a:pt x="15201" y="1790"/>
                </a:lnTo>
                <a:lnTo>
                  <a:pt x="16979" y="0"/>
                </a:lnTo>
              </a:path>
            </a:pathLst>
          </a:custGeom>
          <a:ln w="2781">
            <a:solidFill>
              <a:srgbClr val="211F20"/>
            </a:solidFill>
          </a:ln>
        </p:spPr>
        <p:txBody>
          <a:bodyPr wrap="square" lIns="0" tIns="0" rIns="0" bIns="0" rtlCol="0">
            <a:noAutofit/>
          </a:bodyPr>
          <a:lstStyle/>
          <a:p>
            <a:endParaRPr/>
          </a:p>
        </p:txBody>
      </p:sp>
      <p:sp>
        <p:nvSpPr>
          <p:cNvPr id="531" name="object 531"/>
          <p:cNvSpPr/>
          <p:nvPr/>
        </p:nvSpPr>
        <p:spPr>
          <a:xfrm>
            <a:off x="4684651" y="2947408"/>
            <a:ext cx="28600" cy="20345"/>
          </a:xfrm>
          <a:custGeom>
            <a:avLst/>
            <a:gdLst/>
            <a:ahLst/>
            <a:cxnLst/>
            <a:rect l="l" t="t" r="r" b="b"/>
            <a:pathLst>
              <a:path w="28600" h="20345">
                <a:moveTo>
                  <a:pt x="0" y="20345"/>
                </a:moveTo>
                <a:lnTo>
                  <a:pt x="1562" y="18326"/>
                </a:lnTo>
                <a:lnTo>
                  <a:pt x="1790" y="18110"/>
                </a:lnTo>
                <a:lnTo>
                  <a:pt x="3797" y="16763"/>
                </a:lnTo>
                <a:lnTo>
                  <a:pt x="14366" y="9211"/>
                </a:lnTo>
                <a:lnTo>
                  <a:pt x="23990" y="2711"/>
                </a:lnTo>
                <a:lnTo>
                  <a:pt x="26365" y="1130"/>
                </a:lnTo>
                <a:lnTo>
                  <a:pt x="27482" y="457"/>
                </a:lnTo>
                <a:lnTo>
                  <a:pt x="27482" y="228"/>
                </a:lnTo>
                <a:lnTo>
                  <a:pt x="28600" y="0"/>
                </a:lnTo>
              </a:path>
            </a:pathLst>
          </a:custGeom>
          <a:ln w="2781">
            <a:solidFill>
              <a:srgbClr val="211F20"/>
            </a:solidFill>
          </a:ln>
        </p:spPr>
        <p:txBody>
          <a:bodyPr wrap="square" lIns="0" tIns="0" rIns="0" bIns="0" rtlCol="0">
            <a:noAutofit/>
          </a:bodyPr>
          <a:lstStyle/>
          <a:p>
            <a:endParaRPr/>
          </a:p>
        </p:txBody>
      </p:sp>
      <p:sp>
        <p:nvSpPr>
          <p:cNvPr id="532" name="object 532"/>
          <p:cNvSpPr/>
          <p:nvPr/>
        </p:nvSpPr>
        <p:spPr>
          <a:xfrm>
            <a:off x="4756158" y="2919045"/>
            <a:ext cx="74409" cy="10045"/>
          </a:xfrm>
          <a:custGeom>
            <a:avLst/>
            <a:gdLst/>
            <a:ahLst/>
            <a:cxnLst/>
            <a:rect l="l" t="t" r="r" b="b"/>
            <a:pathLst>
              <a:path w="74409" h="10045">
                <a:moveTo>
                  <a:pt x="0" y="10045"/>
                </a:moveTo>
                <a:lnTo>
                  <a:pt x="3352" y="8483"/>
                </a:lnTo>
                <a:lnTo>
                  <a:pt x="3581" y="8483"/>
                </a:lnTo>
                <a:lnTo>
                  <a:pt x="7150" y="7581"/>
                </a:lnTo>
                <a:lnTo>
                  <a:pt x="20031" y="4587"/>
                </a:lnTo>
                <a:lnTo>
                  <a:pt x="30952" y="2606"/>
                </a:lnTo>
                <a:lnTo>
                  <a:pt x="35534" y="1993"/>
                </a:lnTo>
                <a:lnTo>
                  <a:pt x="48551" y="678"/>
                </a:lnTo>
                <a:lnTo>
                  <a:pt x="59608" y="350"/>
                </a:lnTo>
                <a:lnTo>
                  <a:pt x="64579" y="215"/>
                </a:lnTo>
                <a:lnTo>
                  <a:pt x="69278" y="0"/>
                </a:lnTo>
                <a:lnTo>
                  <a:pt x="69735" y="0"/>
                </a:lnTo>
                <a:lnTo>
                  <a:pt x="74409" y="660"/>
                </a:lnTo>
              </a:path>
            </a:pathLst>
          </a:custGeom>
          <a:ln w="2781">
            <a:solidFill>
              <a:srgbClr val="211F20"/>
            </a:solidFill>
          </a:ln>
        </p:spPr>
        <p:txBody>
          <a:bodyPr wrap="square" lIns="0" tIns="0" rIns="0" bIns="0" rtlCol="0">
            <a:noAutofit/>
          </a:bodyPr>
          <a:lstStyle/>
          <a:p>
            <a:endParaRPr/>
          </a:p>
        </p:txBody>
      </p:sp>
      <p:sp>
        <p:nvSpPr>
          <p:cNvPr id="533" name="object 533"/>
          <p:cNvSpPr/>
          <p:nvPr/>
        </p:nvSpPr>
        <p:spPr>
          <a:xfrm>
            <a:off x="4870800" y="3666540"/>
            <a:ext cx="11633" cy="6705"/>
          </a:xfrm>
          <a:custGeom>
            <a:avLst/>
            <a:gdLst/>
            <a:ahLst/>
            <a:cxnLst/>
            <a:rect l="l" t="t" r="r" b="b"/>
            <a:pathLst>
              <a:path w="11633" h="6705">
                <a:moveTo>
                  <a:pt x="0" y="0"/>
                </a:moveTo>
                <a:lnTo>
                  <a:pt x="673" y="1346"/>
                </a:lnTo>
                <a:lnTo>
                  <a:pt x="889" y="1562"/>
                </a:lnTo>
                <a:lnTo>
                  <a:pt x="2006" y="2692"/>
                </a:lnTo>
                <a:lnTo>
                  <a:pt x="3124" y="3797"/>
                </a:lnTo>
                <a:lnTo>
                  <a:pt x="3352" y="4025"/>
                </a:lnTo>
                <a:lnTo>
                  <a:pt x="4914" y="4914"/>
                </a:lnTo>
                <a:lnTo>
                  <a:pt x="6261" y="5588"/>
                </a:lnTo>
                <a:lnTo>
                  <a:pt x="6477" y="5816"/>
                </a:lnTo>
                <a:lnTo>
                  <a:pt x="8051" y="6261"/>
                </a:lnTo>
                <a:lnTo>
                  <a:pt x="9613" y="6705"/>
                </a:lnTo>
                <a:lnTo>
                  <a:pt x="9829" y="6705"/>
                </a:lnTo>
                <a:lnTo>
                  <a:pt x="11633" y="6705"/>
                </a:lnTo>
              </a:path>
            </a:pathLst>
          </a:custGeom>
          <a:ln w="2781">
            <a:solidFill>
              <a:srgbClr val="211F20"/>
            </a:solidFill>
          </a:ln>
        </p:spPr>
        <p:txBody>
          <a:bodyPr wrap="square" lIns="0" tIns="0" rIns="0" bIns="0" rtlCol="0">
            <a:noAutofit/>
          </a:bodyPr>
          <a:lstStyle/>
          <a:p>
            <a:endParaRPr/>
          </a:p>
        </p:txBody>
      </p:sp>
      <p:sp>
        <p:nvSpPr>
          <p:cNvPr id="534" name="object 534"/>
          <p:cNvSpPr/>
          <p:nvPr/>
        </p:nvSpPr>
        <p:spPr>
          <a:xfrm>
            <a:off x="4766884" y="3654922"/>
            <a:ext cx="5588" cy="2006"/>
          </a:xfrm>
          <a:custGeom>
            <a:avLst/>
            <a:gdLst/>
            <a:ahLst/>
            <a:cxnLst/>
            <a:rect l="l" t="t" r="r" b="b"/>
            <a:pathLst>
              <a:path w="5587" h="2006">
                <a:moveTo>
                  <a:pt x="5587" y="0"/>
                </a:moveTo>
                <a:lnTo>
                  <a:pt x="4470" y="0"/>
                </a:lnTo>
                <a:lnTo>
                  <a:pt x="3352" y="215"/>
                </a:lnTo>
                <a:lnTo>
                  <a:pt x="2463" y="444"/>
                </a:lnTo>
                <a:lnTo>
                  <a:pt x="1562" y="889"/>
                </a:lnTo>
                <a:lnTo>
                  <a:pt x="901" y="1346"/>
                </a:lnTo>
                <a:lnTo>
                  <a:pt x="673" y="1346"/>
                </a:lnTo>
                <a:lnTo>
                  <a:pt x="0" y="2006"/>
                </a:lnTo>
              </a:path>
            </a:pathLst>
          </a:custGeom>
          <a:ln w="2781">
            <a:solidFill>
              <a:srgbClr val="211F20"/>
            </a:solidFill>
          </a:ln>
        </p:spPr>
        <p:txBody>
          <a:bodyPr wrap="square" lIns="0" tIns="0" rIns="0" bIns="0" rtlCol="0">
            <a:noAutofit/>
          </a:bodyPr>
          <a:lstStyle/>
          <a:p>
            <a:endParaRPr/>
          </a:p>
        </p:txBody>
      </p:sp>
      <p:sp>
        <p:nvSpPr>
          <p:cNvPr id="535" name="object 535"/>
          <p:cNvSpPr/>
          <p:nvPr/>
        </p:nvSpPr>
        <p:spPr>
          <a:xfrm>
            <a:off x="4869014" y="3654922"/>
            <a:ext cx="5372" cy="2006"/>
          </a:xfrm>
          <a:custGeom>
            <a:avLst/>
            <a:gdLst/>
            <a:ahLst/>
            <a:cxnLst/>
            <a:rect l="l" t="t" r="r" b="b"/>
            <a:pathLst>
              <a:path w="5372" h="2006">
                <a:moveTo>
                  <a:pt x="0" y="0"/>
                </a:moveTo>
                <a:lnTo>
                  <a:pt x="889" y="0"/>
                </a:lnTo>
                <a:lnTo>
                  <a:pt x="1117" y="0"/>
                </a:lnTo>
                <a:lnTo>
                  <a:pt x="2006" y="215"/>
                </a:lnTo>
                <a:lnTo>
                  <a:pt x="2895" y="444"/>
                </a:lnTo>
                <a:lnTo>
                  <a:pt x="3124" y="444"/>
                </a:lnTo>
                <a:lnTo>
                  <a:pt x="3797" y="889"/>
                </a:lnTo>
                <a:lnTo>
                  <a:pt x="4686" y="1346"/>
                </a:lnTo>
                <a:lnTo>
                  <a:pt x="5372" y="2006"/>
                </a:lnTo>
              </a:path>
            </a:pathLst>
          </a:custGeom>
          <a:ln w="2781">
            <a:solidFill>
              <a:srgbClr val="211F20"/>
            </a:solidFill>
          </a:ln>
        </p:spPr>
        <p:txBody>
          <a:bodyPr wrap="square" lIns="0" tIns="0" rIns="0" bIns="0" rtlCol="0">
            <a:noAutofit/>
          </a:bodyPr>
          <a:lstStyle/>
          <a:p>
            <a:endParaRPr/>
          </a:p>
        </p:txBody>
      </p:sp>
      <p:sp>
        <p:nvSpPr>
          <p:cNvPr id="536" name="object 536"/>
          <p:cNvSpPr/>
          <p:nvPr/>
        </p:nvSpPr>
        <p:spPr>
          <a:xfrm>
            <a:off x="4839741" y="2920151"/>
            <a:ext cx="71285" cy="18770"/>
          </a:xfrm>
          <a:custGeom>
            <a:avLst/>
            <a:gdLst/>
            <a:ahLst/>
            <a:cxnLst/>
            <a:rect l="l" t="t" r="r" b="b"/>
            <a:pathLst>
              <a:path w="71285" h="18770">
                <a:moveTo>
                  <a:pt x="71285" y="18770"/>
                </a:moveTo>
                <a:lnTo>
                  <a:pt x="68605" y="16979"/>
                </a:lnTo>
                <a:lnTo>
                  <a:pt x="68389" y="16763"/>
                </a:lnTo>
                <a:lnTo>
                  <a:pt x="65239" y="15646"/>
                </a:lnTo>
                <a:lnTo>
                  <a:pt x="53024" y="10969"/>
                </a:lnTo>
                <a:lnTo>
                  <a:pt x="42259" y="7562"/>
                </a:lnTo>
                <a:lnTo>
                  <a:pt x="38214" y="6476"/>
                </a:lnTo>
                <a:lnTo>
                  <a:pt x="25531" y="3438"/>
                </a:lnTo>
                <a:lnTo>
                  <a:pt x="14579" y="1622"/>
                </a:lnTo>
                <a:lnTo>
                  <a:pt x="9829" y="888"/>
                </a:lnTo>
                <a:lnTo>
                  <a:pt x="5130" y="0"/>
                </a:lnTo>
                <a:lnTo>
                  <a:pt x="4914" y="0"/>
                </a:lnTo>
                <a:lnTo>
                  <a:pt x="0" y="215"/>
                </a:lnTo>
              </a:path>
            </a:pathLst>
          </a:custGeom>
          <a:ln w="2781">
            <a:solidFill>
              <a:srgbClr val="211F20"/>
            </a:solidFill>
          </a:ln>
        </p:spPr>
        <p:txBody>
          <a:bodyPr wrap="square" lIns="0" tIns="0" rIns="0" bIns="0" rtlCol="0">
            <a:noAutofit/>
          </a:bodyPr>
          <a:lstStyle/>
          <a:p>
            <a:endParaRPr/>
          </a:p>
        </p:txBody>
      </p:sp>
      <p:sp>
        <p:nvSpPr>
          <p:cNvPr id="537" name="object 537"/>
          <p:cNvSpPr/>
          <p:nvPr/>
        </p:nvSpPr>
        <p:spPr>
          <a:xfrm>
            <a:off x="4875500" y="3656262"/>
            <a:ext cx="889" cy="6705"/>
          </a:xfrm>
          <a:custGeom>
            <a:avLst/>
            <a:gdLst/>
            <a:ahLst/>
            <a:cxnLst/>
            <a:rect l="l" t="t" r="r" b="b"/>
            <a:pathLst>
              <a:path w="888" h="6705">
                <a:moveTo>
                  <a:pt x="888" y="6705"/>
                </a:moveTo>
                <a:lnTo>
                  <a:pt x="444" y="4914"/>
                </a:lnTo>
                <a:lnTo>
                  <a:pt x="444" y="4025"/>
                </a:lnTo>
                <a:lnTo>
                  <a:pt x="215" y="4025"/>
                </a:lnTo>
                <a:lnTo>
                  <a:pt x="215" y="3352"/>
                </a:lnTo>
                <a:lnTo>
                  <a:pt x="0" y="1790"/>
                </a:lnTo>
                <a:lnTo>
                  <a:pt x="0" y="1562"/>
                </a:lnTo>
                <a:lnTo>
                  <a:pt x="215" y="0"/>
                </a:lnTo>
              </a:path>
            </a:pathLst>
          </a:custGeom>
          <a:ln w="2781">
            <a:solidFill>
              <a:srgbClr val="211F20"/>
            </a:solidFill>
          </a:ln>
        </p:spPr>
        <p:txBody>
          <a:bodyPr wrap="square" lIns="0" tIns="0" rIns="0" bIns="0" rtlCol="0">
            <a:noAutofit/>
          </a:bodyPr>
          <a:lstStyle/>
          <a:p>
            <a:endParaRPr/>
          </a:p>
        </p:txBody>
      </p:sp>
      <p:sp>
        <p:nvSpPr>
          <p:cNvPr id="538" name="object 538"/>
          <p:cNvSpPr/>
          <p:nvPr/>
        </p:nvSpPr>
        <p:spPr>
          <a:xfrm>
            <a:off x="5228353" y="1897559"/>
            <a:ext cx="0" cy="1534337"/>
          </a:xfrm>
          <a:custGeom>
            <a:avLst/>
            <a:gdLst/>
            <a:ahLst/>
            <a:cxnLst/>
            <a:rect l="l" t="t" r="r" b="b"/>
            <a:pathLst>
              <a:path h="1534337">
                <a:moveTo>
                  <a:pt x="0" y="1534337"/>
                </a:moveTo>
                <a:lnTo>
                  <a:pt x="0" y="1294777"/>
                </a:lnTo>
                <a:lnTo>
                  <a:pt x="0" y="764260"/>
                </a:lnTo>
                <a:lnTo>
                  <a:pt x="0" y="233959"/>
                </a:lnTo>
                <a:lnTo>
                  <a:pt x="0" y="0"/>
                </a:lnTo>
              </a:path>
            </a:pathLst>
          </a:custGeom>
          <a:ln w="2781">
            <a:solidFill>
              <a:srgbClr val="211F20"/>
            </a:solidFill>
          </a:ln>
        </p:spPr>
        <p:txBody>
          <a:bodyPr wrap="square" lIns="0" tIns="0" rIns="0" bIns="0" rtlCol="0">
            <a:noAutofit/>
          </a:bodyPr>
          <a:lstStyle/>
          <a:p>
            <a:endParaRPr/>
          </a:p>
        </p:txBody>
      </p:sp>
      <p:sp>
        <p:nvSpPr>
          <p:cNvPr id="539" name="object 539"/>
          <p:cNvSpPr/>
          <p:nvPr/>
        </p:nvSpPr>
        <p:spPr>
          <a:xfrm>
            <a:off x="4870131" y="3286422"/>
            <a:ext cx="12293" cy="4686"/>
          </a:xfrm>
          <a:custGeom>
            <a:avLst/>
            <a:gdLst/>
            <a:ahLst/>
            <a:cxnLst/>
            <a:rect l="l" t="t" r="r" b="b"/>
            <a:pathLst>
              <a:path w="12293" h="4686">
                <a:moveTo>
                  <a:pt x="0" y="0"/>
                </a:moveTo>
                <a:lnTo>
                  <a:pt x="1562" y="0"/>
                </a:lnTo>
                <a:lnTo>
                  <a:pt x="1790" y="0"/>
                </a:lnTo>
                <a:lnTo>
                  <a:pt x="3352" y="444"/>
                </a:lnTo>
                <a:lnTo>
                  <a:pt x="5372" y="889"/>
                </a:lnTo>
                <a:lnTo>
                  <a:pt x="7150" y="1790"/>
                </a:lnTo>
                <a:lnTo>
                  <a:pt x="9829" y="3124"/>
                </a:lnTo>
                <a:lnTo>
                  <a:pt x="12293" y="4686"/>
                </a:lnTo>
              </a:path>
            </a:pathLst>
          </a:custGeom>
          <a:ln w="2781">
            <a:solidFill>
              <a:srgbClr val="211F20"/>
            </a:solidFill>
          </a:ln>
        </p:spPr>
        <p:txBody>
          <a:bodyPr wrap="square" lIns="0" tIns="0" rIns="0" bIns="0" rtlCol="0">
            <a:noAutofit/>
          </a:bodyPr>
          <a:lstStyle/>
          <a:p>
            <a:endParaRPr/>
          </a:p>
        </p:txBody>
      </p:sp>
      <p:sp>
        <p:nvSpPr>
          <p:cNvPr id="540" name="object 540"/>
          <p:cNvSpPr/>
          <p:nvPr/>
        </p:nvSpPr>
        <p:spPr>
          <a:xfrm>
            <a:off x="4949474" y="2961718"/>
            <a:ext cx="26136" cy="24358"/>
          </a:xfrm>
          <a:custGeom>
            <a:avLst/>
            <a:gdLst/>
            <a:ahLst/>
            <a:cxnLst/>
            <a:rect l="l" t="t" r="r" b="b"/>
            <a:pathLst>
              <a:path w="26136" h="24358">
                <a:moveTo>
                  <a:pt x="26136" y="24358"/>
                </a:moveTo>
                <a:lnTo>
                  <a:pt x="25018" y="22567"/>
                </a:lnTo>
                <a:lnTo>
                  <a:pt x="24790" y="22352"/>
                </a:lnTo>
                <a:lnTo>
                  <a:pt x="23228" y="20777"/>
                </a:lnTo>
                <a:lnTo>
                  <a:pt x="13963" y="11825"/>
                </a:lnTo>
                <a:lnTo>
                  <a:pt x="5128" y="3850"/>
                </a:lnTo>
                <a:lnTo>
                  <a:pt x="3568" y="2463"/>
                </a:lnTo>
                <a:lnTo>
                  <a:pt x="1993" y="1117"/>
                </a:lnTo>
                <a:lnTo>
                  <a:pt x="1777" y="889"/>
                </a:lnTo>
                <a:lnTo>
                  <a:pt x="0" y="0"/>
                </a:lnTo>
              </a:path>
            </a:pathLst>
          </a:custGeom>
          <a:ln w="2781">
            <a:solidFill>
              <a:srgbClr val="211F20"/>
            </a:solidFill>
          </a:ln>
        </p:spPr>
        <p:txBody>
          <a:bodyPr wrap="square" lIns="0" tIns="0" rIns="0" bIns="0" rtlCol="0">
            <a:noAutofit/>
          </a:bodyPr>
          <a:lstStyle/>
          <a:p>
            <a:endParaRPr/>
          </a:p>
        </p:txBody>
      </p:sp>
      <p:sp>
        <p:nvSpPr>
          <p:cNvPr id="541" name="object 541"/>
          <p:cNvSpPr/>
          <p:nvPr/>
        </p:nvSpPr>
        <p:spPr>
          <a:xfrm>
            <a:off x="4998845" y="3021159"/>
            <a:ext cx="11849" cy="31508"/>
          </a:xfrm>
          <a:custGeom>
            <a:avLst/>
            <a:gdLst/>
            <a:ahLst/>
            <a:cxnLst/>
            <a:rect l="l" t="t" r="r" b="b"/>
            <a:pathLst>
              <a:path w="11849" h="31508">
                <a:moveTo>
                  <a:pt x="0" y="0"/>
                </a:moveTo>
                <a:lnTo>
                  <a:pt x="1803" y="2006"/>
                </a:lnTo>
                <a:lnTo>
                  <a:pt x="1803" y="2235"/>
                </a:lnTo>
                <a:lnTo>
                  <a:pt x="2908" y="4914"/>
                </a:lnTo>
                <a:lnTo>
                  <a:pt x="7364" y="16782"/>
                </a:lnTo>
                <a:lnTo>
                  <a:pt x="11252" y="28588"/>
                </a:lnTo>
                <a:lnTo>
                  <a:pt x="11404" y="29044"/>
                </a:lnTo>
                <a:lnTo>
                  <a:pt x="11849" y="30175"/>
                </a:lnTo>
                <a:lnTo>
                  <a:pt x="11849" y="30391"/>
                </a:lnTo>
                <a:lnTo>
                  <a:pt x="11849" y="31508"/>
                </a:lnTo>
              </a:path>
            </a:pathLst>
          </a:custGeom>
          <a:ln w="2781">
            <a:solidFill>
              <a:srgbClr val="211F20"/>
            </a:solidFill>
          </a:ln>
        </p:spPr>
        <p:txBody>
          <a:bodyPr wrap="square" lIns="0" tIns="0" rIns="0" bIns="0" rtlCol="0">
            <a:noAutofit/>
          </a:bodyPr>
          <a:lstStyle/>
          <a:p>
            <a:endParaRPr/>
          </a:p>
        </p:txBody>
      </p:sp>
      <p:sp>
        <p:nvSpPr>
          <p:cNvPr id="542" name="object 542"/>
          <p:cNvSpPr/>
          <p:nvPr/>
        </p:nvSpPr>
        <p:spPr>
          <a:xfrm>
            <a:off x="5315727" y="3666380"/>
            <a:ext cx="117767" cy="1277"/>
          </a:xfrm>
          <a:custGeom>
            <a:avLst/>
            <a:gdLst/>
            <a:ahLst/>
            <a:cxnLst/>
            <a:rect l="l" t="t" r="r" b="b"/>
            <a:pathLst>
              <a:path w="117767" h="1277">
                <a:moveTo>
                  <a:pt x="0" y="160"/>
                </a:moveTo>
                <a:lnTo>
                  <a:pt x="17084" y="95"/>
                </a:lnTo>
                <a:lnTo>
                  <a:pt x="30870" y="47"/>
                </a:lnTo>
                <a:lnTo>
                  <a:pt x="42302" y="15"/>
                </a:lnTo>
                <a:lnTo>
                  <a:pt x="52327" y="0"/>
                </a:lnTo>
                <a:lnTo>
                  <a:pt x="61892" y="0"/>
                </a:lnTo>
                <a:lnTo>
                  <a:pt x="71941" y="16"/>
                </a:lnTo>
                <a:lnTo>
                  <a:pt x="83423" y="48"/>
                </a:lnTo>
                <a:lnTo>
                  <a:pt x="97282" y="97"/>
                </a:lnTo>
                <a:lnTo>
                  <a:pt x="113969" y="160"/>
                </a:lnTo>
                <a:lnTo>
                  <a:pt x="114858" y="160"/>
                </a:lnTo>
                <a:lnTo>
                  <a:pt x="115087" y="160"/>
                </a:lnTo>
                <a:lnTo>
                  <a:pt x="115989" y="375"/>
                </a:lnTo>
                <a:lnTo>
                  <a:pt x="116878" y="833"/>
                </a:lnTo>
                <a:lnTo>
                  <a:pt x="117106" y="833"/>
                </a:lnTo>
                <a:lnTo>
                  <a:pt x="117767" y="1277"/>
                </a:lnTo>
              </a:path>
            </a:pathLst>
          </a:custGeom>
          <a:ln w="2781">
            <a:solidFill>
              <a:srgbClr val="211F20"/>
            </a:solidFill>
          </a:ln>
        </p:spPr>
        <p:txBody>
          <a:bodyPr wrap="square" lIns="0" tIns="0" rIns="0" bIns="0" rtlCol="0">
            <a:noAutofit/>
          </a:bodyPr>
          <a:lstStyle/>
          <a:p>
            <a:endParaRPr/>
          </a:p>
        </p:txBody>
      </p:sp>
      <p:sp>
        <p:nvSpPr>
          <p:cNvPr id="543" name="object 543"/>
          <p:cNvSpPr/>
          <p:nvPr/>
        </p:nvSpPr>
        <p:spPr>
          <a:xfrm>
            <a:off x="4458500" y="3421400"/>
            <a:ext cx="0" cy="10490"/>
          </a:xfrm>
          <a:custGeom>
            <a:avLst/>
            <a:gdLst/>
            <a:ahLst/>
            <a:cxnLst/>
            <a:rect l="l" t="t" r="r" b="b"/>
            <a:pathLst>
              <a:path h="10490">
                <a:moveTo>
                  <a:pt x="0" y="10274"/>
                </a:moveTo>
                <a:lnTo>
                  <a:pt x="0" y="10490"/>
                </a:lnTo>
                <a:lnTo>
                  <a:pt x="0" y="0"/>
                </a:lnTo>
              </a:path>
            </a:pathLst>
          </a:custGeom>
          <a:ln w="2781">
            <a:solidFill>
              <a:srgbClr val="211F20"/>
            </a:solidFill>
          </a:ln>
        </p:spPr>
        <p:txBody>
          <a:bodyPr wrap="square" lIns="0" tIns="0" rIns="0" bIns="0" rtlCol="0">
            <a:noAutofit/>
          </a:bodyPr>
          <a:lstStyle/>
          <a:p>
            <a:endParaRPr/>
          </a:p>
        </p:txBody>
      </p:sp>
      <p:sp>
        <p:nvSpPr>
          <p:cNvPr id="544" name="object 544"/>
          <p:cNvSpPr/>
          <p:nvPr/>
        </p:nvSpPr>
        <p:spPr>
          <a:xfrm>
            <a:off x="4458500" y="3422514"/>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545" name="object 545"/>
          <p:cNvSpPr/>
          <p:nvPr/>
        </p:nvSpPr>
        <p:spPr>
          <a:xfrm>
            <a:off x="4564420" y="3673250"/>
            <a:ext cx="0" cy="81788"/>
          </a:xfrm>
          <a:custGeom>
            <a:avLst/>
            <a:gdLst/>
            <a:ahLst/>
            <a:cxnLst/>
            <a:rect l="l" t="t" r="r" b="b"/>
            <a:pathLst>
              <a:path h="81787">
                <a:moveTo>
                  <a:pt x="0" y="81788"/>
                </a:moveTo>
                <a:lnTo>
                  <a:pt x="0" y="0"/>
                </a:lnTo>
              </a:path>
            </a:pathLst>
          </a:custGeom>
          <a:ln w="2781">
            <a:solidFill>
              <a:srgbClr val="211F20"/>
            </a:solidFill>
          </a:ln>
        </p:spPr>
        <p:txBody>
          <a:bodyPr wrap="square" lIns="0" tIns="0" rIns="0" bIns="0" rtlCol="0">
            <a:noAutofit/>
          </a:bodyPr>
          <a:lstStyle/>
          <a:p>
            <a:endParaRPr/>
          </a:p>
        </p:txBody>
      </p:sp>
      <p:sp>
        <p:nvSpPr>
          <p:cNvPr id="546" name="object 546"/>
          <p:cNvSpPr/>
          <p:nvPr/>
        </p:nvSpPr>
        <p:spPr>
          <a:xfrm>
            <a:off x="4767116" y="3654920"/>
            <a:ext cx="5359" cy="11620"/>
          </a:xfrm>
          <a:custGeom>
            <a:avLst/>
            <a:gdLst/>
            <a:ahLst/>
            <a:cxnLst/>
            <a:rect l="l" t="t" r="r" b="b"/>
            <a:pathLst>
              <a:path w="5359" h="11620">
                <a:moveTo>
                  <a:pt x="3568" y="11620"/>
                </a:moveTo>
                <a:lnTo>
                  <a:pt x="1333" y="11404"/>
                </a:lnTo>
                <a:lnTo>
                  <a:pt x="0" y="10731"/>
                </a:lnTo>
                <a:lnTo>
                  <a:pt x="3352" y="6934"/>
                </a:lnTo>
                <a:lnTo>
                  <a:pt x="5359" y="0"/>
                </a:lnTo>
              </a:path>
            </a:pathLst>
          </a:custGeom>
          <a:ln w="2781">
            <a:solidFill>
              <a:srgbClr val="211F20"/>
            </a:solidFill>
          </a:ln>
        </p:spPr>
        <p:txBody>
          <a:bodyPr wrap="square" lIns="0" tIns="0" rIns="0" bIns="0" rtlCol="0">
            <a:noAutofit/>
          </a:bodyPr>
          <a:lstStyle/>
          <a:p>
            <a:endParaRPr/>
          </a:p>
        </p:txBody>
      </p:sp>
      <p:sp>
        <p:nvSpPr>
          <p:cNvPr id="547" name="object 547"/>
          <p:cNvSpPr/>
          <p:nvPr/>
        </p:nvSpPr>
        <p:spPr>
          <a:xfrm>
            <a:off x="4458497" y="3291109"/>
            <a:ext cx="300570" cy="141452"/>
          </a:xfrm>
          <a:custGeom>
            <a:avLst/>
            <a:gdLst/>
            <a:ahLst/>
            <a:cxnLst/>
            <a:rect l="l" t="t" r="r" b="b"/>
            <a:pathLst>
              <a:path w="300570" h="141452">
                <a:moveTo>
                  <a:pt x="300570" y="0"/>
                </a:moveTo>
                <a:lnTo>
                  <a:pt x="300570" y="141452"/>
                </a:lnTo>
                <a:lnTo>
                  <a:pt x="0" y="140779"/>
                </a:lnTo>
              </a:path>
            </a:pathLst>
          </a:custGeom>
          <a:ln w="2781">
            <a:solidFill>
              <a:srgbClr val="211F20"/>
            </a:solidFill>
          </a:ln>
        </p:spPr>
        <p:txBody>
          <a:bodyPr wrap="square" lIns="0" tIns="0" rIns="0" bIns="0" rtlCol="0">
            <a:noAutofit/>
          </a:bodyPr>
          <a:lstStyle/>
          <a:p>
            <a:endParaRPr/>
          </a:p>
        </p:txBody>
      </p:sp>
      <p:sp>
        <p:nvSpPr>
          <p:cNvPr id="548" name="object 548"/>
          <p:cNvSpPr/>
          <p:nvPr/>
        </p:nvSpPr>
        <p:spPr>
          <a:xfrm>
            <a:off x="4458500" y="3405968"/>
            <a:ext cx="0" cy="13195"/>
          </a:xfrm>
          <a:custGeom>
            <a:avLst/>
            <a:gdLst/>
            <a:ahLst/>
            <a:cxnLst/>
            <a:rect l="l" t="t" r="r" b="b"/>
            <a:pathLst>
              <a:path h="13195">
                <a:moveTo>
                  <a:pt x="0" y="13195"/>
                </a:moveTo>
                <a:lnTo>
                  <a:pt x="0" y="0"/>
                </a:lnTo>
              </a:path>
            </a:pathLst>
          </a:custGeom>
          <a:ln w="2781">
            <a:solidFill>
              <a:srgbClr val="211F20"/>
            </a:solidFill>
          </a:ln>
        </p:spPr>
        <p:txBody>
          <a:bodyPr wrap="square" lIns="0" tIns="0" rIns="0" bIns="0" rtlCol="0">
            <a:noAutofit/>
          </a:bodyPr>
          <a:lstStyle/>
          <a:p>
            <a:endParaRPr/>
          </a:p>
        </p:txBody>
      </p:sp>
      <p:sp>
        <p:nvSpPr>
          <p:cNvPr id="549" name="object 549"/>
          <p:cNvSpPr/>
          <p:nvPr/>
        </p:nvSpPr>
        <p:spPr>
          <a:xfrm>
            <a:off x="4458500" y="3377598"/>
            <a:ext cx="0" cy="28155"/>
          </a:xfrm>
          <a:custGeom>
            <a:avLst/>
            <a:gdLst/>
            <a:ahLst/>
            <a:cxnLst/>
            <a:rect l="l" t="t" r="r" b="b"/>
            <a:pathLst>
              <a:path h="28155">
                <a:moveTo>
                  <a:pt x="0" y="0"/>
                </a:moveTo>
                <a:lnTo>
                  <a:pt x="0" y="28155"/>
                </a:lnTo>
              </a:path>
            </a:pathLst>
          </a:custGeom>
          <a:ln w="2781">
            <a:solidFill>
              <a:srgbClr val="211F20"/>
            </a:solidFill>
          </a:ln>
        </p:spPr>
        <p:txBody>
          <a:bodyPr wrap="square" lIns="0" tIns="0" rIns="0" bIns="0" rtlCol="0">
            <a:noAutofit/>
          </a:bodyPr>
          <a:lstStyle/>
          <a:p>
            <a:endParaRPr/>
          </a:p>
        </p:txBody>
      </p:sp>
      <p:sp>
        <p:nvSpPr>
          <p:cNvPr id="550" name="object 550"/>
          <p:cNvSpPr/>
          <p:nvPr/>
        </p:nvSpPr>
        <p:spPr>
          <a:xfrm>
            <a:off x="4458500" y="3311001"/>
            <a:ext cx="0" cy="67259"/>
          </a:xfrm>
          <a:custGeom>
            <a:avLst/>
            <a:gdLst/>
            <a:ahLst/>
            <a:cxnLst/>
            <a:rect l="l" t="t" r="r" b="b"/>
            <a:pathLst>
              <a:path h="67259">
                <a:moveTo>
                  <a:pt x="0" y="67043"/>
                </a:moveTo>
                <a:lnTo>
                  <a:pt x="0" y="67259"/>
                </a:lnTo>
                <a:lnTo>
                  <a:pt x="0" y="0"/>
                </a:lnTo>
              </a:path>
            </a:pathLst>
          </a:custGeom>
          <a:ln w="2781">
            <a:solidFill>
              <a:srgbClr val="211F20"/>
            </a:solidFill>
          </a:ln>
        </p:spPr>
        <p:txBody>
          <a:bodyPr wrap="square" lIns="0" tIns="0" rIns="0" bIns="0" rtlCol="0">
            <a:noAutofit/>
          </a:bodyPr>
          <a:lstStyle/>
          <a:p>
            <a:endParaRPr/>
          </a:p>
        </p:txBody>
      </p:sp>
      <p:sp>
        <p:nvSpPr>
          <p:cNvPr id="551" name="object 551"/>
          <p:cNvSpPr/>
          <p:nvPr/>
        </p:nvSpPr>
        <p:spPr>
          <a:xfrm>
            <a:off x="4458500" y="3342288"/>
            <a:ext cx="0" cy="673"/>
          </a:xfrm>
          <a:custGeom>
            <a:avLst/>
            <a:gdLst/>
            <a:ahLst/>
            <a:cxnLst/>
            <a:rect l="l" t="t" r="r" b="b"/>
            <a:pathLst>
              <a:path h="673">
                <a:moveTo>
                  <a:pt x="0" y="673"/>
                </a:moveTo>
                <a:lnTo>
                  <a:pt x="0" y="0"/>
                </a:lnTo>
              </a:path>
            </a:pathLst>
          </a:custGeom>
          <a:ln w="2781">
            <a:solidFill>
              <a:srgbClr val="211F20"/>
            </a:solidFill>
          </a:ln>
        </p:spPr>
        <p:txBody>
          <a:bodyPr wrap="square" lIns="0" tIns="0" rIns="0" bIns="0" rtlCol="0">
            <a:noAutofit/>
          </a:bodyPr>
          <a:lstStyle/>
          <a:p>
            <a:endParaRPr/>
          </a:p>
        </p:txBody>
      </p:sp>
      <p:sp>
        <p:nvSpPr>
          <p:cNvPr id="552" name="object 552"/>
          <p:cNvSpPr/>
          <p:nvPr/>
        </p:nvSpPr>
        <p:spPr>
          <a:xfrm>
            <a:off x="4458500" y="3277260"/>
            <a:ext cx="0" cy="23012"/>
          </a:xfrm>
          <a:custGeom>
            <a:avLst/>
            <a:gdLst/>
            <a:ahLst/>
            <a:cxnLst/>
            <a:rect l="l" t="t" r="r" b="b"/>
            <a:pathLst>
              <a:path h="23012">
                <a:moveTo>
                  <a:pt x="0" y="0"/>
                </a:moveTo>
                <a:lnTo>
                  <a:pt x="0" y="23012"/>
                </a:lnTo>
                <a:lnTo>
                  <a:pt x="0" y="22123"/>
                </a:lnTo>
              </a:path>
            </a:pathLst>
          </a:custGeom>
          <a:ln w="2781">
            <a:solidFill>
              <a:srgbClr val="211F20"/>
            </a:solidFill>
          </a:ln>
        </p:spPr>
        <p:txBody>
          <a:bodyPr wrap="square" lIns="0" tIns="0" rIns="0" bIns="0" rtlCol="0">
            <a:noAutofit/>
          </a:bodyPr>
          <a:lstStyle/>
          <a:p>
            <a:endParaRPr/>
          </a:p>
        </p:txBody>
      </p:sp>
      <p:sp>
        <p:nvSpPr>
          <p:cNvPr id="553" name="object 553"/>
          <p:cNvSpPr/>
          <p:nvPr/>
        </p:nvSpPr>
        <p:spPr>
          <a:xfrm>
            <a:off x="4458500" y="3300271"/>
            <a:ext cx="0" cy="3581"/>
          </a:xfrm>
          <a:custGeom>
            <a:avLst/>
            <a:gdLst/>
            <a:ahLst/>
            <a:cxnLst/>
            <a:rect l="l" t="t" r="r" b="b"/>
            <a:pathLst>
              <a:path h="3581">
                <a:moveTo>
                  <a:pt x="0" y="0"/>
                </a:moveTo>
                <a:lnTo>
                  <a:pt x="0" y="3581"/>
                </a:lnTo>
              </a:path>
            </a:pathLst>
          </a:custGeom>
          <a:ln w="2781">
            <a:solidFill>
              <a:srgbClr val="211F20"/>
            </a:solidFill>
          </a:ln>
        </p:spPr>
        <p:txBody>
          <a:bodyPr wrap="square" lIns="0" tIns="0" rIns="0" bIns="0" rtlCol="0">
            <a:noAutofit/>
          </a:bodyPr>
          <a:lstStyle/>
          <a:p>
            <a:endParaRPr/>
          </a:p>
        </p:txBody>
      </p:sp>
      <p:sp>
        <p:nvSpPr>
          <p:cNvPr id="554" name="object 554"/>
          <p:cNvSpPr/>
          <p:nvPr/>
        </p:nvSpPr>
        <p:spPr>
          <a:xfrm>
            <a:off x="4458500" y="3240608"/>
            <a:ext cx="0" cy="31508"/>
          </a:xfrm>
          <a:custGeom>
            <a:avLst/>
            <a:gdLst/>
            <a:ahLst/>
            <a:cxnLst/>
            <a:rect l="l" t="t" r="r" b="b"/>
            <a:pathLst>
              <a:path h="31508">
                <a:moveTo>
                  <a:pt x="0" y="31508"/>
                </a:moveTo>
                <a:lnTo>
                  <a:pt x="0" y="0"/>
                </a:lnTo>
              </a:path>
            </a:pathLst>
          </a:custGeom>
          <a:ln w="2781">
            <a:solidFill>
              <a:srgbClr val="211F20"/>
            </a:solidFill>
          </a:ln>
        </p:spPr>
        <p:txBody>
          <a:bodyPr wrap="square" lIns="0" tIns="0" rIns="0" bIns="0" rtlCol="0">
            <a:noAutofit/>
          </a:bodyPr>
          <a:lstStyle/>
          <a:p>
            <a:endParaRPr/>
          </a:p>
        </p:txBody>
      </p:sp>
      <p:sp>
        <p:nvSpPr>
          <p:cNvPr id="555" name="object 555"/>
          <p:cNvSpPr/>
          <p:nvPr/>
        </p:nvSpPr>
        <p:spPr>
          <a:xfrm>
            <a:off x="4458500" y="3156136"/>
            <a:ext cx="0" cy="84023"/>
          </a:xfrm>
          <a:custGeom>
            <a:avLst/>
            <a:gdLst/>
            <a:ahLst/>
            <a:cxnLst/>
            <a:rect l="l" t="t" r="r" b="b"/>
            <a:pathLst>
              <a:path h="84023">
                <a:moveTo>
                  <a:pt x="0" y="84023"/>
                </a:moveTo>
                <a:lnTo>
                  <a:pt x="0" y="0"/>
                </a:lnTo>
              </a:path>
            </a:pathLst>
          </a:custGeom>
          <a:ln w="2781">
            <a:solidFill>
              <a:srgbClr val="211F20"/>
            </a:solidFill>
          </a:ln>
        </p:spPr>
        <p:txBody>
          <a:bodyPr wrap="square" lIns="0" tIns="0" rIns="0" bIns="0" rtlCol="0">
            <a:noAutofit/>
          </a:bodyPr>
          <a:lstStyle/>
          <a:p>
            <a:endParaRPr/>
          </a:p>
        </p:txBody>
      </p:sp>
      <p:sp>
        <p:nvSpPr>
          <p:cNvPr id="556" name="object 556"/>
          <p:cNvSpPr/>
          <p:nvPr/>
        </p:nvSpPr>
        <p:spPr>
          <a:xfrm>
            <a:off x="4458500" y="3191662"/>
            <a:ext cx="0" cy="673"/>
          </a:xfrm>
          <a:custGeom>
            <a:avLst/>
            <a:gdLst/>
            <a:ahLst/>
            <a:cxnLst/>
            <a:rect l="l" t="t" r="r" b="b"/>
            <a:pathLst>
              <a:path h="673">
                <a:moveTo>
                  <a:pt x="0" y="673"/>
                </a:moveTo>
                <a:lnTo>
                  <a:pt x="0" y="0"/>
                </a:lnTo>
              </a:path>
            </a:pathLst>
          </a:custGeom>
          <a:ln w="2781">
            <a:solidFill>
              <a:srgbClr val="211F20"/>
            </a:solidFill>
          </a:ln>
        </p:spPr>
        <p:txBody>
          <a:bodyPr wrap="square" lIns="0" tIns="0" rIns="0" bIns="0" rtlCol="0">
            <a:noAutofit/>
          </a:bodyPr>
          <a:lstStyle/>
          <a:p>
            <a:endParaRPr/>
          </a:p>
        </p:txBody>
      </p:sp>
      <p:sp>
        <p:nvSpPr>
          <p:cNvPr id="557" name="object 557"/>
          <p:cNvSpPr/>
          <p:nvPr/>
        </p:nvSpPr>
        <p:spPr>
          <a:xfrm>
            <a:off x="4458500" y="3127540"/>
            <a:ext cx="0" cy="26809"/>
          </a:xfrm>
          <a:custGeom>
            <a:avLst/>
            <a:gdLst/>
            <a:ahLst/>
            <a:cxnLst/>
            <a:rect l="l" t="t" r="r" b="b"/>
            <a:pathLst>
              <a:path h="26809">
                <a:moveTo>
                  <a:pt x="0" y="26809"/>
                </a:moveTo>
                <a:lnTo>
                  <a:pt x="0" y="0"/>
                </a:lnTo>
              </a:path>
            </a:pathLst>
          </a:custGeom>
          <a:ln w="2781">
            <a:solidFill>
              <a:srgbClr val="211F20"/>
            </a:solidFill>
          </a:ln>
        </p:spPr>
        <p:txBody>
          <a:bodyPr wrap="square" lIns="0" tIns="0" rIns="0" bIns="0" rtlCol="0">
            <a:noAutofit/>
          </a:bodyPr>
          <a:lstStyle/>
          <a:p>
            <a:endParaRPr/>
          </a:p>
        </p:txBody>
      </p:sp>
      <p:sp>
        <p:nvSpPr>
          <p:cNvPr id="558" name="object 558"/>
          <p:cNvSpPr/>
          <p:nvPr/>
        </p:nvSpPr>
        <p:spPr>
          <a:xfrm>
            <a:off x="4458500" y="3060717"/>
            <a:ext cx="0" cy="67932"/>
          </a:xfrm>
          <a:custGeom>
            <a:avLst/>
            <a:gdLst/>
            <a:ahLst/>
            <a:cxnLst/>
            <a:rect l="l" t="t" r="r" b="b"/>
            <a:pathLst>
              <a:path h="67932">
                <a:moveTo>
                  <a:pt x="0" y="67932"/>
                </a:moveTo>
                <a:lnTo>
                  <a:pt x="0" y="0"/>
                </a:lnTo>
              </a:path>
            </a:pathLst>
          </a:custGeom>
          <a:ln w="2781">
            <a:solidFill>
              <a:srgbClr val="211F20"/>
            </a:solidFill>
          </a:ln>
        </p:spPr>
        <p:txBody>
          <a:bodyPr wrap="square" lIns="0" tIns="0" rIns="0" bIns="0" rtlCol="0">
            <a:noAutofit/>
          </a:bodyPr>
          <a:lstStyle/>
          <a:p>
            <a:endParaRPr/>
          </a:p>
        </p:txBody>
      </p:sp>
      <p:sp>
        <p:nvSpPr>
          <p:cNvPr id="559" name="object 559"/>
          <p:cNvSpPr/>
          <p:nvPr/>
        </p:nvSpPr>
        <p:spPr>
          <a:xfrm>
            <a:off x="4458500" y="2965513"/>
            <a:ext cx="0" cy="94310"/>
          </a:xfrm>
          <a:custGeom>
            <a:avLst/>
            <a:gdLst/>
            <a:ahLst/>
            <a:cxnLst/>
            <a:rect l="l" t="t" r="r" b="b"/>
            <a:pathLst>
              <a:path h="94310">
                <a:moveTo>
                  <a:pt x="0" y="0"/>
                </a:moveTo>
                <a:lnTo>
                  <a:pt x="0" y="94310"/>
                </a:lnTo>
              </a:path>
            </a:pathLst>
          </a:custGeom>
          <a:ln w="2781">
            <a:solidFill>
              <a:srgbClr val="211F20"/>
            </a:solidFill>
          </a:ln>
        </p:spPr>
        <p:txBody>
          <a:bodyPr wrap="square" lIns="0" tIns="0" rIns="0" bIns="0" rtlCol="0">
            <a:noAutofit/>
          </a:bodyPr>
          <a:lstStyle/>
          <a:p>
            <a:endParaRPr/>
          </a:p>
        </p:txBody>
      </p:sp>
      <p:sp>
        <p:nvSpPr>
          <p:cNvPr id="560" name="object 560"/>
          <p:cNvSpPr/>
          <p:nvPr/>
        </p:nvSpPr>
        <p:spPr>
          <a:xfrm>
            <a:off x="4458500" y="2984512"/>
            <a:ext cx="0" cy="1117"/>
          </a:xfrm>
          <a:custGeom>
            <a:avLst/>
            <a:gdLst/>
            <a:ahLst/>
            <a:cxnLst/>
            <a:rect l="l" t="t" r="r" b="b"/>
            <a:pathLst>
              <a:path h="1117">
                <a:moveTo>
                  <a:pt x="0" y="1117"/>
                </a:moveTo>
                <a:lnTo>
                  <a:pt x="0" y="0"/>
                </a:lnTo>
              </a:path>
            </a:pathLst>
          </a:custGeom>
          <a:ln w="2781">
            <a:solidFill>
              <a:srgbClr val="211F20"/>
            </a:solidFill>
          </a:ln>
        </p:spPr>
        <p:txBody>
          <a:bodyPr wrap="square" lIns="0" tIns="0" rIns="0" bIns="0" rtlCol="0">
            <a:noAutofit/>
          </a:bodyPr>
          <a:lstStyle/>
          <a:p>
            <a:endParaRPr/>
          </a:p>
        </p:txBody>
      </p:sp>
      <p:sp>
        <p:nvSpPr>
          <p:cNvPr id="561" name="object 561"/>
          <p:cNvSpPr/>
          <p:nvPr/>
        </p:nvSpPr>
        <p:spPr>
          <a:xfrm>
            <a:off x="4458500" y="2541146"/>
            <a:ext cx="159550" cy="414756"/>
          </a:xfrm>
          <a:custGeom>
            <a:avLst/>
            <a:gdLst/>
            <a:ahLst/>
            <a:cxnLst/>
            <a:rect l="l" t="t" r="r" b="b"/>
            <a:pathLst>
              <a:path w="159550" h="414756">
                <a:moveTo>
                  <a:pt x="0" y="0"/>
                </a:moveTo>
                <a:lnTo>
                  <a:pt x="0" y="38887"/>
                </a:lnTo>
                <a:lnTo>
                  <a:pt x="159550" y="38887"/>
                </a:lnTo>
                <a:lnTo>
                  <a:pt x="159550" y="202463"/>
                </a:lnTo>
                <a:lnTo>
                  <a:pt x="0" y="202463"/>
                </a:lnTo>
                <a:lnTo>
                  <a:pt x="0" y="414756"/>
                </a:lnTo>
              </a:path>
            </a:pathLst>
          </a:custGeom>
          <a:ln w="2781">
            <a:solidFill>
              <a:srgbClr val="211F20"/>
            </a:solidFill>
          </a:ln>
        </p:spPr>
        <p:txBody>
          <a:bodyPr wrap="square" lIns="0" tIns="0" rIns="0" bIns="0" rtlCol="0">
            <a:noAutofit/>
          </a:bodyPr>
          <a:lstStyle/>
          <a:p>
            <a:endParaRPr/>
          </a:p>
        </p:txBody>
      </p:sp>
      <p:sp>
        <p:nvSpPr>
          <p:cNvPr id="562" name="object 562"/>
          <p:cNvSpPr/>
          <p:nvPr/>
        </p:nvSpPr>
        <p:spPr>
          <a:xfrm>
            <a:off x="4458500" y="2907640"/>
            <a:ext cx="0" cy="444"/>
          </a:xfrm>
          <a:custGeom>
            <a:avLst/>
            <a:gdLst/>
            <a:ahLst/>
            <a:cxnLst/>
            <a:rect l="l" t="t" r="r" b="b"/>
            <a:pathLst>
              <a:path h="444">
                <a:moveTo>
                  <a:pt x="0" y="444"/>
                </a:moveTo>
                <a:lnTo>
                  <a:pt x="0" y="0"/>
                </a:lnTo>
              </a:path>
            </a:pathLst>
          </a:custGeom>
          <a:ln w="2781">
            <a:solidFill>
              <a:srgbClr val="211F20"/>
            </a:solidFill>
          </a:ln>
        </p:spPr>
        <p:txBody>
          <a:bodyPr wrap="square" lIns="0" tIns="0" rIns="0" bIns="0" rtlCol="0">
            <a:noAutofit/>
          </a:bodyPr>
          <a:lstStyle/>
          <a:p>
            <a:endParaRPr/>
          </a:p>
        </p:txBody>
      </p:sp>
      <p:sp>
        <p:nvSpPr>
          <p:cNvPr id="563" name="object 563"/>
          <p:cNvSpPr/>
          <p:nvPr/>
        </p:nvSpPr>
        <p:spPr>
          <a:xfrm>
            <a:off x="4458500" y="2496004"/>
            <a:ext cx="0" cy="1117"/>
          </a:xfrm>
          <a:custGeom>
            <a:avLst/>
            <a:gdLst/>
            <a:ahLst/>
            <a:cxnLst/>
            <a:rect l="l" t="t" r="r" b="b"/>
            <a:pathLst>
              <a:path h="1117">
                <a:moveTo>
                  <a:pt x="0" y="1117"/>
                </a:moveTo>
                <a:lnTo>
                  <a:pt x="0" y="0"/>
                </a:lnTo>
              </a:path>
            </a:pathLst>
          </a:custGeom>
          <a:ln w="2781">
            <a:solidFill>
              <a:srgbClr val="211F20"/>
            </a:solidFill>
          </a:ln>
        </p:spPr>
        <p:txBody>
          <a:bodyPr wrap="square" lIns="0" tIns="0" rIns="0" bIns="0" rtlCol="0">
            <a:noAutofit/>
          </a:bodyPr>
          <a:lstStyle/>
          <a:p>
            <a:endParaRPr/>
          </a:p>
        </p:txBody>
      </p:sp>
      <p:sp>
        <p:nvSpPr>
          <p:cNvPr id="564" name="object 564"/>
          <p:cNvSpPr/>
          <p:nvPr/>
        </p:nvSpPr>
        <p:spPr>
          <a:xfrm>
            <a:off x="4458500" y="1897552"/>
            <a:ext cx="0" cy="685380"/>
          </a:xfrm>
          <a:custGeom>
            <a:avLst/>
            <a:gdLst/>
            <a:ahLst/>
            <a:cxnLst/>
            <a:rect l="l" t="t" r="r" b="b"/>
            <a:pathLst>
              <a:path h="685380">
                <a:moveTo>
                  <a:pt x="0" y="0"/>
                </a:moveTo>
                <a:lnTo>
                  <a:pt x="0" y="685380"/>
                </a:lnTo>
              </a:path>
            </a:pathLst>
          </a:custGeom>
          <a:ln w="4470">
            <a:solidFill>
              <a:srgbClr val="211F20"/>
            </a:solidFill>
          </a:ln>
        </p:spPr>
        <p:txBody>
          <a:bodyPr wrap="square" lIns="0" tIns="0" rIns="0" bIns="0" rtlCol="0">
            <a:noAutofit/>
          </a:bodyPr>
          <a:lstStyle/>
          <a:p>
            <a:endParaRPr/>
          </a:p>
        </p:txBody>
      </p:sp>
      <p:sp>
        <p:nvSpPr>
          <p:cNvPr id="565" name="object 565"/>
          <p:cNvSpPr/>
          <p:nvPr/>
        </p:nvSpPr>
        <p:spPr>
          <a:xfrm>
            <a:off x="4458495" y="1982246"/>
            <a:ext cx="352412" cy="30607"/>
          </a:xfrm>
          <a:custGeom>
            <a:avLst/>
            <a:gdLst/>
            <a:ahLst/>
            <a:cxnLst/>
            <a:rect l="l" t="t" r="r" b="b"/>
            <a:pathLst>
              <a:path w="352412" h="30606">
                <a:moveTo>
                  <a:pt x="351523" y="0"/>
                </a:moveTo>
                <a:lnTo>
                  <a:pt x="348614" y="0"/>
                </a:lnTo>
                <a:lnTo>
                  <a:pt x="352412" y="0"/>
                </a:lnTo>
                <a:lnTo>
                  <a:pt x="0" y="215"/>
                </a:lnTo>
                <a:lnTo>
                  <a:pt x="0" y="30607"/>
                </a:lnTo>
              </a:path>
            </a:pathLst>
          </a:custGeom>
          <a:ln w="2781">
            <a:solidFill>
              <a:srgbClr val="211F20"/>
            </a:solidFill>
          </a:ln>
        </p:spPr>
        <p:txBody>
          <a:bodyPr wrap="square" lIns="0" tIns="0" rIns="0" bIns="0" rtlCol="0">
            <a:noAutofit/>
          </a:bodyPr>
          <a:lstStyle/>
          <a:p>
            <a:endParaRPr/>
          </a:p>
        </p:txBody>
      </p:sp>
      <p:sp>
        <p:nvSpPr>
          <p:cNvPr id="566" name="object 566"/>
          <p:cNvSpPr/>
          <p:nvPr/>
        </p:nvSpPr>
        <p:spPr>
          <a:xfrm>
            <a:off x="4458500" y="1897560"/>
            <a:ext cx="355536" cy="85356"/>
          </a:xfrm>
          <a:custGeom>
            <a:avLst/>
            <a:gdLst/>
            <a:ahLst/>
            <a:cxnLst/>
            <a:rect l="l" t="t" r="r" b="b"/>
            <a:pathLst>
              <a:path w="355536" h="85356">
                <a:moveTo>
                  <a:pt x="0" y="85356"/>
                </a:moveTo>
                <a:lnTo>
                  <a:pt x="355536" y="85356"/>
                </a:lnTo>
                <a:lnTo>
                  <a:pt x="355536" y="0"/>
                </a:lnTo>
              </a:path>
            </a:pathLst>
          </a:custGeom>
          <a:ln w="2781">
            <a:solidFill>
              <a:srgbClr val="211F20"/>
            </a:solidFill>
          </a:ln>
        </p:spPr>
        <p:txBody>
          <a:bodyPr wrap="square" lIns="0" tIns="0" rIns="0" bIns="0" rtlCol="0">
            <a:noAutofit/>
          </a:bodyPr>
          <a:lstStyle/>
          <a:p>
            <a:endParaRPr/>
          </a:p>
        </p:txBody>
      </p:sp>
      <p:sp>
        <p:nvSpPr>
          <p:cNvPr id="567" name="object 567"/>
          <p:cNvSpPr/>
          <p:nvPr/>
        </p:nvSpPr>
        <p:spPr>
          <a:xfrm>
            <a:off x="4458495" y="1904925"/>
            <a:ext cx="348843" cy="0"/>
          </a:xfrm>
          <a:custGeom>
            <a:avLst/>
            <a:gdLst/>
            <a:ahLst/>
            <a:cxnLst/>
            <a:rect l="l" t="t" r="r" b="b"/>
            <a:pathLst>
              <a:path w="348843">
                <a:moveTo>
                  <a:pt x="348843" y="0"/>
                </a:moveTo>
                <a:lnTo>
                  <a:pt x="0" y="0"/>
                </a:lnTo>
              </a:path>
            </a:pathLst>
          </a:custGeom>
          <a:ln w="2781">
            <a:solidFill>
              <a:srgbClr val="211F20"/>
            </a:solidFill>
          </a:ln>
        </p:spPr>
        <p:txBody>
          <a:bodyPr wrap="square" lIns="0" tIns="0" rIns="0" bIns="0" rtlCol="0">
            <a:noAutofit/>
          </a:bodyPr>
          <a:lstStyle/>
          <a:p>
            <a:endParaRPr/>
          </a:p>
        </p:txBody>
      </p:sp>
      <p:sp>
        <p:nvSpPr>
          <p:cNvPr id="568" name="object 568"/>
          <p:cNvSpPr/>
          <p:nvPr/>
        </p:nvSpPr>
        <p:spPr>
          <a:xfrm>
            <a:off x="4567330" y="3666539"/>
            <a:ext cx="117995" cy="88493"/>
          </a:xfrm>
          <a:custGeom>
            <a:avLst/>
            <a:gdLst/>
            <a:ahLst/>
            <a:cxnLst/>
            <a:rect l="l" t="t" r="r" b="b"/>
            <a:pathLst>
              <a:path w="117995" h="88493">
                <a:moveTo>
                  <a:pt x="0" y="1117"/>
                </a:moveTo>
                <a:lnTo>
                  <a:pt x="1790" y="228"/>
                </a:lnTo>
                <a:lnTo>
                  <a:pt x="3797" y="0"/>
                </a:lnTo>
                <a:lnTo>
                  <a:pt x="117995" y="0"/>
                </a:lnTo>
                <a:lnTo>
                  <a:pt x="117995" y="88493"/>
                </a:lnTo>
              </a:path>
            </a:pathLst>
          </a:custGeom>
          <a:ln w="2781">
            <a:solidFill>
              <a:srgbClr val="211F20"/>
            </a:solidFill>
          </a:ln>
        </p:spPr>
        <p:txBody>
          <a:bodyPr wrap="square" lIns="0" tIns="0" rIns="0" bIns="0" rtlCol="0">
            <a:noAutofit/>
          </a:bodyPr>
          <a:lstStyle/>
          <a:p>
            <a:endParaRPr/>
          </a:p>
        </p:txBody>
      </p:sp>
      <p:sp>
        <p:nvSpPr>
          <p:cNvPr id="569" name="object 569"/>
          <p:cNvSpPr/>
          <p:nvPr/>
        </p:nvSpPr>
        <p:spPr>
          <a:xfrm>
            <a:off x="4624538" y="3123060"/>
            <a:ext cx="10502" cy="27940"/>
          </a:xfrm>
          <a:custGeom>
            <a:avLst/>
            <a:gdLst/>
            <a:ahLst/>
            <a:cxnLst/>
            <a:rect l="l" t="t" r="r" b="b"/>
            <a:pathLst>
              <a:path w="10502" h="27939">
                <a:moveTo>
                  <a:pt x="10502" y="27940"/>
                </a:moveTo>
                <a:lnTo>
                  <a:pt x="9156" y="25704"/>
                </a:lnTo>
                <a:lnTo>
                  <a:pt x="0" y="0"/>
                </a:lnTo>
                <a:lnTo>
                  <a:pt x="228" y="673"/>
                </a:lnTo>
              </a:path>
            </a:pathLst>
          </a:custGeom>
          <a:ln w="2781">
            <a:solidFill>
              <a:srgbClr val="211F20"/>
            </a:solidFill>
          </a:ln>
        </p:spPr>
        <p:txBody>
          <a:bodyPr wrap="square" lIns="0" tIns="0" rIns="0" bIns="0" rtlCol="0">
            <a:noAutofit/>
          </a:bodyPr>
          <a:lstStyle/>
          <a:p>
            <a:endParaRPr/>
          </a:p>
        </p:txBody>
      </p:sp>
      <p:sp>
        <p:nvSpPr>
          <p:cNvPr id="570" name="object 570"/>
          <p:cNvSpPr/>
          <p:nvPr/>
        </p:nvSpPr>
        <p:spPr>
          <a:xfrm>
            <a:off x="4626772" y="3070105"/>
            <a:ext cx="889" cy="19659"/>
          </a:xfrm>
          <a:custGeom>
            <a:avLst/>
            <a:gdLst/>
            <a:ahLst/>
            <a:cxnLst/>
            <a:rect l="l" t="t" r="r" b="b"/>
            <a:pathLst>
              <a:path w="888" h="19659">
                <a:moveTo>
                  <a:pt x="0" y="19659"/>
                </a:moveTo>
                <a:lnTo>
                  <a:pt x="0" y="4914"/>
                </a:lnTo>
                <a:lnTo>
                  <a:pt x="889" y="0"/>
                </a:lnTo>
              </a:path>
            </a:pathLst>
          </a:custGeom>
          <a:ln w="2781">
            <a:solidFill>
              <a:srgbClr val="211F20"/>
            </a:solidFill>
          </a:ln>
        </p:spPr>
        <p:txBody>
          <a:bodyPr wrap="square" lIns="0" tIns="0" rIns="0" bIns="0" rtlCol="0">
            <a:noAutofit/>
          </a:bodyPr>
          <a:lstStyle/>
          <a:p>
            <a:endParaRPr/>
          </a:p>
        </p:txBody>
      </p:sp>
      <p:sp>
        <p:nvSpPr>
          <p:cNvPr id="571" name="object 571"/>
          <p:cNvSpPr/>
          <p:nvPr/>
        </p:nvSpPr>
        <p:spPr>
          <a:xfrm>
            <a:off x="4628998" y="3033001"/>
            <a:ext cx="8051" cy="28613"/>
          </a:xfrm>
          <a:custGeom>
            <a:avLst/>
            <a:gdLst/>
            <a:ahLst/>
            <a:cxnLst/>
            <a:rect l="l" t="t" r="r" b="b"/>
            <a:pathLst>
              <a:path w="8051" h="28613">
                <a:moveTo>
                  <a:pt x="8051" y="0"/>
                </a:moveTo>
                <a:lnTo>
                  <a:pt x="2019" y="17208"/>
                </a:lnTo>
                <a:lnTo>
                  <a:pt x="0" y="28613"/>
                </a:lnTo>
              </a:path>
            </a:pathLst>
          </a:custGeom>
          <a:ln w="2781">
            <a:solidFill>
              <a:srgbClr val="211F20"/>
            </a:solidFill>
          </a:ln>
        </p:spPr>
        <p:txBody>
          <a:bodyPr wrap="square" lIns="0" tIns="0" rIns="0" bIns="0" rtlCol="0">
            <a:noAutofit/>
          </a:bodyPr>
          <a:lstStyle/>
          <a:p>
            <a:endParaRPr/>
          </a:p>
        </p:txBody>
      </p:sp>
      <p:sp>
        <p:nvSpPr>
          <p:cNvPr id="572" name="object 572"/>
          <p:cNvSpPr/>
          <p:nvPr/>
        </p:nvSpPr>
        <p:spPr>
          <a:xfrm>
            <a:off x="4659406" y="2973558"/>
            <a:ext cx="18986" cy="20789"/>
          </a:xfrm>
          <a:custGeom>
            <a:avLst/>
            <a:gdLst/>
            <a:ahLst/>
            <a:cxnLst/>
            <a:rect l="l" t="t" r="r" b="b"/>
            <a:pathLst>
              <a:path w="18986" h="20789">
                <a:moveTo>
                  <a:pt x="18986" y="0"/>
                </a:moveTo>
                <a:lnTo>
                  <a:pt x="9156" y="8940"/>
                </a:lnTo>
                <a:lnTo>
                  <a:pt x="0" y="20789"/>
                </a:lnTo>
              </a:path>
            </a:pathLst>
          </a:custGeom>
          <a:ln w="2781">
            <a:solidFill>
              <a:srgbClr val="211F20"/>
            </a:solidFill>
          </a:ln>
        </p:spPr>
        <p:txBody>
          <a:bodyPr wrap="square" lIns="0" tIns="0" rIns="0" bIns="0" rtlCol="0">
            <a:noAutofit/>
          </a:bodyPr>
          <a:lstStyle/>
          <a:p>
            <a:endParaRPr/>
          </a:p>
        </p:txBody>
      </p:sp>
      <p:sp>
        <p:nvSpPr>
          <p:cNvPr id="573" name="object 573"/>
          <p:cNvSpPr/>
          <p:nvPr/>
        </p:nvSpPr>
        <p:spPr>
          <a:xfrm>
            <a:off x="4685332" y="3666540"/>
            <a:ext cx="73736" cy="6705"/>
          </a:xfrm>
          <a:custGeom>
            <a:avLst/>
            <a:gdLst/>
            <a:ahLst/>
            <a:cxnLst/>
            <a:rect l="l" t="t" r="r" b="b"/>
            <a:pathLst>
              <a:path w="73736" h="6705">
                <a:moveTo>
                  <a:pt x="73736" y="6705"/>
                </a:moveTo>
                <a:lnTo>
                  <a:pt x="73736" y="0"/>
                </a:lnTo>
                <a:lnTo>
                  <a:pt x="0" y="0"/>
                </a:lnTo>
              </a:path>
            </a:pathLst>
          </a:custGeom>
          <a:ln w="2781">
            <a:solidFill>
              <a:srgbClr val="211F20"/>
            </a:solidFill>
          </a:ln>
        </p:spPr>
        <p:txBody>
          <a:bodyPr wrap="square" lIns="0" tIns="0" rIns="0" bIns="0" rtlCol="0">
            <a:noAutofit/>
          </a:bodyPr>
          <a:lstStyle/>
          <a:p>
            <a:endParaRPr/>
          </a:p>
        </p:txBody>
      </p:sp>
      <p:sp>
        <p:nvSpPr>
          <p:cNvPr id="574" name="object 574"/>
          <p:cNvSpPr/>
          <p:nvPr/>
        </p:nvSpPr>
        <p:spPr>
          <a:xfrm>
            <a:off x="4718611" y="2932220"/>
            <a:ext cx="28384" cy="12509"/>
          </a:xfrm>
          <a:custGeom>
            <a:avLst/>
            <a:gdLst/>
            <a:ahLst/>
            <a:cxnLst/>
            <a:rect l="l" t="t" r="r" b="b"/>
            <a:pathLst>
              <a:path w="28384" h="12509">
                <a:moveTo>
                  <a:pt x="28384" y="0"/>
                </a:moveTo>
                <a:lnTo>
                  <a:pt x="17881" y="3581"/>
                </a:lnTo>
                <a:lnTo>
                  <a:pt x="0" y="12509"/>
                </a:lnTo>
              </a:path>
            </a:pathLst>
          </a:custGeom>
          <a:ln w="2781">
            <a:solidFill>
              <a:srgbClr val="211F20"/>
            </a:solidFill>
          </a:ln>
        </p:spPr>
        <p:txBody>
          <a:bodyPr wrap="square" lIns="0" tIns="0" rIns="0" bIns="0" rtlCol="0">
            <a:noAutofit/>
          </a:bodyPr>
          <a:lstStyle/>
          <a:p>
            <a:endParaRPr/>
          </a:p>
        </p:txBody>
      </p:sp>
      <p:sp>
        <p:nvSpPr>
          <p:cNvPr id="575" name="object 575"/>
          <p:cNvSpPr/>
          <p:nvPr/>
        </p:nvSpPr>
        <p:spPr>
          <a:xfrm>
            <a:off x="4714142" y="2946521"/>
            <a:ext cx="673" cy="444"/>
          </a:xfrm>
          <a:custGeom>
            <a:avLst/>
            <a:gdLst/>
            <a:ahLst/>
            <a:cxnLst/>
            <a:rect l="l" t="t" r="r" b="b"/>
            <a:pathLst>
              <a:path w="673" h="444">
                <a:moveTo>
                  <a:pt x="673" y="0"/>
                </a:moveTo>
                <a:lnTo>
                  <a:pt x="0" y="444"/>
                </a:lnTo>
              </a:path>
            </a:pathLst>
          </a:custGeom>
          <a:ln w="2781">
            <a:solidFill>
              <a:srgbClr val="211F20"/>
            </a:solidFill>
          </a:ln>
        </p:spPr>
        <p:txBody>
          <a:bodyPr wrap="square" lIns="0" tIns="0" rIns="0" bIns="0" rtlCol="0">
            <a:noAutofit/>
          </a:bodyPr>
          <a:lstStyle/>
          <a:p>
            <a:endParaRPr/>
          </a:p>
        </p:txBody>
      </p:sp>
      <p:sp>
        <p:nvSpPr>
          <p:cNvPr id="576" name="object 576"/>
          <p:cNvSpPr/>
          <p:nvPr/>
        </p:nvSpPr>
        <p:spPr>
          <a:xfrm>
            <a:off x="4759068" y="3666096"/>
            <a:ext cx="2006" cy="444"/>
          </a:xfrm>
          <a:custGeom>
            <a:avLst/>
            <a:gdLst/>
            <a:ahLst/>
            <a:cxnLst/>
            <a:rect l="l" t="t" r="r" b="b"/>
            <a:pathLst>
              <a:path w="2006" h="444">
                <a:moveTo>
                  <a:pt x="0" y="444"/>
                </a:moveTo>
                <a:lnTo>
                  <a:pt x="2006" y="0"/>
                </a:lnTo>
                <a:lnTo>
                  <a:pt x="1346" y="228"/>
                </a:lnTo>
              </a:path>
            </a:pathLst>
          </a:custGeom>
          <a:ln w="2781">
            <a:solidFill>
              <a:srgbClr val="211F20"/>
            </a:solidFill>
          </a:ln>
        </p:spPr>
        <p:txBody>
          <a:bodyPr wrap="square" lIns="0" tIns="0" rIns="0" bIns="0" rtlCol="0">
            <a:noAutofit/>
          </a:bodyPr>
          <a:lstStyle/>
          <a:p>
            <a:endParaRPr/>
          </a:p>
        </p:txBody>
      </p:sp>
      <p:sp>
        <p:nvSpPr>
          <p:cNvPr id="577" name="object 577"/>
          <p:cNvSpPr/>
          <p:nvPr/>
        </p:nvSpPr>
        <p:spPr>
          <a:xfrm>
            <a:off x="4759068" y="3665194"/>
            <a:ext cx="3797" cy="1346"/>
          </a:xfrm>
          <a:custGeom>
            <a:avLst/>
            <a:gdLst/>
            <a:ahLst/>
            <a:cxnLst/>
            <a:rect l="l" t="t" r="r" b="b"/>
            <a:pathLst>
              <a:path w="3797" h="1346">
                <a:moveTo>
                  <a:pt x="0" y="1346"/>
                </a:moveTo>
                <a:lnTo>
                  <a:pt x="2006" y="901"/>
                </a:lnTo>
                <a:lnTo>
                  <a:pt x="3797" y="0"/>
                </a:lnTo>
              </a:path>
            </a:pathLst>
          </a:custGeom>
          <a:ln w="2781">
            <a:solidFill>
              <a:srgbClr val="211F20"/>
            </a:solidFill>
          </a:ln>
        </p:spPr>
        <p:txBody>
          <a:bodyPr wrap="square" lIns="0" tIns="0" rIns="0" bIns="0" rtlCol="0">
            <a:noAutofit/>
          </a:bodyPr>
          <a:lstStyle/>
          <a:p>
            <a:endParaRPr/>
          </a:p>
        </p:txBody>
      </p:sp>
      <p:sp>
        <p:nvSpPr>
          <p:cNvPr id="578" name="object 578"/>
          <p:cNvSpPr/>
          <p:nvPr/>
        </p:nvSpPr>
        <p:spPr>
          <a:xfrm>
            <a:off x="4759068" y="3432567"/>
            <a:ext cx="6705" cy="6705"/>
          </a:xfrm>
          <a:custGeom>
            <a:avLst/>
            <a:gdLst/>
            <a:ahLst/>
            <a:cxnLst/>
            <a:rect l="l" t="t" r="r" b="b"/>
            <a:pathLst>
              <a:path w="6705" h="6705">
                <a:moveTo>
                  <a:pt x="0" y="0"/>
                </a:moveTo>
                <a:lnTo>
                  <a:pt x="2006" y="444"/>
                </a:lnTo>
                <a:lnTo>
                  <a:pt x="3797" y="1346"/>
                </a:lnTo>
                <a:lnTo>
                  <a:pt x="5359" y="2692"/>
                </a:lnTo>
                <a:lnTo>
                  <a:pt x="6248" y="4699"/>
                </a:lnTo>
                <a:lnTo>
                  <a:pt x="6705" y="6705"/>
                </a:lnTo>
              </a:path>
            </a:pathLst>
          </a:custGeom>
          <a:ln w="2781">
            <a:solidFill>
              <a:srgbClr val="211F20"/>
            </a:solidFill>
          </a:ln>
        </p:spPr>
        <p:txBody>
          <a:bodyPr wrap="square" lIns="0" tIns="0" rIns="0" bIns="0" rtlCol="0">
            <a:noAutofit/>
          </a:bodyPr>
          <a:lstStyle/>
          <a:p>
            <a:endParaRPr/>
          </a:p>
        </p:txBody>
      </p:sp>
      <p:sp>
        <p:nvSpPr>
          <p:cNvPr id="579" name="object 579"/>
          <p:cNvSpPr/>
          <p:nvPr/>
        </p:nvSpPr>
        <p:spPr>
          <a:xfrm>
            <a:off x="4759068" y="3290436"/>
            <a:ext cx="13398" cy="4699"/>
          </a:xfrm>
          <a:custGeom>
            <a:avLst/>
            <a:gdLst/>
            <a:ahLst/>
            <a:cxnLst/>
            <a:rect l="l" t="t" r="r" b="b"/>
            <a:pathLst>
              <a:path w="13398" h="4699">
                <a:moveTo>
                  <a:pt x="0" y="673"/>
                </a:moveTo>
                <a:lnTo>
                  <a:pt x="3568" y="1346"/>
                </a:lnTo>
                <a:lnTo>
                  <a:pt x="5130" y="2247"/>
                </a:lnTo>
                <a:lnTo>
                  <a:pt x="6248" y="3581"/>
                </a:lnTo>
                <a:lnTo>
                  <a:pt x="6705" y="4698"/>
                </a:lnTo>
                <a:lnTo>
                  <a:pt x="6934" y="3581"/>
                </a:lnTo>
                <a:lnTo>
                  <a:pt x="7594" y="2476"/>
                </a:lnTo>
                <a:lnTo>
                  <a:pt x="8496" y="1346"/>
                </a:lnTo>
                <a:lnTo>
                  <a:pt x="10045" y="673"/>
                </a:lnTo>
                <a:lnTo>
                  <a:pt x="13398" y="0"/>
                </a:lnTo>
              </a:path>
            </a:pathLst>
          </a:custGeom>
          <a:ln w="2781">
            <a:solidFill>
              <a:srgbClr val="211F20"/>
            </a:solidFill>
          </a:ln>
        </p:spPr>
        <p:txBody>
          <a:bodyPr wrap="square" lIns="0" tIns="0" rIns="0" bIns="0" rtlCol="0">
            <a:noAutofit/>
          </a:bodyPr>
          <a:lstStyle/>
          <a:p>
            <a:endParaRPr/>
          </a:p>
        </p:txBody>
      </p:sp>
      <p:sp>
        <p:nvSpPr>
          <p:cNvPr id="580" name="object 580"/>
          <p:cNvSpPr/>
          <p:nvPr/>
        </p:nvSpPr>
        <p:spPr>
          <a:xfrm>
            <a:off x="4762859" y="3660288"/>
            <a:ext cx="4254" cy="5359"/>
          </a:xfrm>
          <a:custGeom>
            <a:avLst/>
            <a:gdLst/>
            <a:ahLst/>
            <a:cxnLst/>
            <a:rect l="l" t="t" r="r" b="b"/>
            <a:pathLst>
              <a:path w="4254" h="5359">
                <a:moveTo>
                  <a:pt x="4254" y="5359"/>
                </a:moveTo>
                <a:lnTo>
                  <a:pt x="1790" y="4013"/>
                </a:lnTo>
                <a:lnTo>
                  <a:pt x="901" y="4241"/>
                </a:lnTo>
                <a:lnTo>
                  <a:pt x="0" y="4914"/>
                </a:lnTo>
                <a:lnTo>
                  <a:pt x="2019" y="2895"/>
                </a:lnTo>
                <a:lnTo>
                  <a:pt x="2908" y="0"/>
                </a:lnTo>
                <a:lnTo>
                  <a:pt x="2235" y="1562"/>
                </a:lnTo>
              </a:path>
            </a:pathLst>
          </a:custGeom>
          <a:ln w="2781">
            <a:solidFill>
              <a:srgbClr val="211F20"/>
            </a:solidFill>
          </a:ln>
        </p:spPr>
        <p:txBody>
          <a:bodyPr wrap="square" lIns="0" tIns="0" rIns="0" bIns="0" rtlCol="0">
            <a:noAutofit/>
          </a:bodyPr>
          <a:lstStyle/>
          <a:p>
            <a:endParaRPr/>
          </a:p>
        </p:txBody>
      </p:sp>
      <p:sp>
        <p:nvSpPr>
          <p:cNvPr id="581" name="object 581"/>
          <p:cNvSpPr/>
          <p:nvPr/>
        </p:nvSpPr>
        <p:spPr>
          <a:xfrm>
            <a:off x="4770685" y="3666540"/>
            <a:ext cx="100114" cy="0"/>
          </a:xfrm>
          <a:custGeom>
            <a:avLst/>
            <a:gdLst/>
            <a:ahLst/>
            <a:cxnLst/>
            <a:rect l="l" t="t" r="r" b="b"/>
            <a:pathLst>
              <a:path w="100114">
                <a:moveTo>
                  <a:pt x="0" y="0"/>
                </a:moveTo>
                <a:lnTo>
                  <a:pt x="100114" y="0"/>
                </a:lnTo>
              </a:path>
            </a:pathLst>
          </a:custGeom>
          <a:ln w="2781">
            <a:solidFill>
              <a:srgbClr val="211F20"/>
            </a:solidFill>
          </a:ln>
        </p:spPr>
        <p:txBody>
          <a:bodyPr wrap="square" lIns="0" tIns="0" rIns="0" bIns="0" rtlCol="0">
            <a:noAutofit/>
          </a:bodyPr>
          <a:lstStyle/>
          <a:p>
            <a:endParaRPr/>
          </a:p>
        </p:txBody>
      </p:sp>
      <p:sp>
        <p:nvSpPr>
          <p:cNvPr id="582" name="object 582"/>
          <p:cNvSpPr/>
          <p:nvPr/>
        </p:nvSpPr>
        <p:spPr>
          <a:xfrm>
            <a:off x="4880406" y="3666096"/>
            <a:ext cx="2019" cy="7150"/>
          </a:xfrm>
          <a:custGeom>
            <a:avLst/>
            <a:gdLst/>
            <a:ahLst/>
            <a:cxnLst/>
            <a:rect l="l" t="t" r="r" b="b"/>
            <a:pathLst>
              <a:path w="2019" h="7150">
                <a:moveTo>
                  <a:pt x="2019" y="7150"/>
                </a:moveTo>
                <a:lnTo>
                  <a:pt x="2019" y="444"/>
                </a:lnTo>
                <a:lnTo>
                  <a:pt x="215" y="215"/>
                </a:lnTo>
                <a:lnTo>
                  <a:pt x="2019" y="444"/>
                </a:lnTo>
                <a:lnTo>
                  <a:pt x="0" y="0"/>
                </a:lnTo>
                <a:lnTo>
                  <a:pt x="215" y="215"/>
                </a:lnTo>
              </a:path>
            </a:pathLst>
          </a:custGeom>
          <a:ln w="2781">
            <a:solidFill>
              <a:srgbClr val="211F20"/>
            </a:solidFill>
          </a:ln>
        </p:spPr>
        <p:txBody>
          <a:bodyPr wrap="square" lIns="0" tIns="0" rIns="0" bIns="0" rtlCol="0">
            <a:noAutofit/>
          </a:bodyPr>
          <a:lstStyle/>
          <a:p>
            <a:endParaRPr/>
          </a:p>
        </p:txBody>
      </p:sp>
      <p:sp>
        <p:nvSpPr>
          <p:cNvPr id="583" name="object 583"/>
          <p:cNvSpPr/>
          <p:nvPr/>
        </p:nvSpPr>
        <p:spPr>
          <a:xfrm>
            <a:off x="4761077" y="3665203"/>
            <a:ext cx="1790" cy="889"/>
          </a:xfrm>
          <a:custGeom>
            <a:avLst/>
            <a:gdLst/>
            <a:ahLst/>
            <a:cxnLst/>
            <a:rect l="l" t="t" r="r" b="b"/>
            <a:pathLst>
              <a:path w="1790" h="888">
                <a:moveTo>
                  <a:pt x="0" y="889"/>
                </a:moveTo>
                <a:lnTo>
                  <a:pt x="1790" y="0"/>
                </a:lnTo>
              </a:path>
            </a:pathLst>
          </a:custGeom>
          <a:ln w="2781">
            <a:solidFill>
              <a:srgbClr val="211F20"/>
            </a:solidFill>
          </a:ln>
        </p:spPr>
        <p:txBody>
          <a:bodyPr wrap="square" lIns="0" tIns="0" rIns="0" bIns="0" rtlCol="0">
            <a:noAutofit/>
          </a:bodyPr>
          <a:lstStyle/>
          <a:p>
            <a:endParaRPr/>
          </a:p>
        </p:txBody>
      </p:sp>
      <p:sp>
        <p:nvSpPr>
          <p:cNvPr id="584" name="object 584"/>
          <p:cNvSpPr/>
          <p:nvPr/>
        </p:nvSpPr>
        <p:spPr>
          <a:xfrm>
            <a:off x="4765772" y="3655369"/>
            <a:ext cx="1117" cy="4457"/>
          </a:xfrm>
          <a:custGeom>
            <a:avLst/>
            <a:gdLst/>
            <a:ahLst/>
            <a:cxnLst/>
            <a:rect l="l" t="t" r="r" b="b"/>
            <a:pathLst>
              <a:path w="1117" h="4457">
                <a:moveTo>
                  <a:pt x="1117" y="1562"/>
                </a:moveTo>
                <a:lnTo>
                  <a:pt x="228" y="2908"/>
                </a:lnTo>
                <a:lnTo>
                  <a:pt x="0" y="4457"/>
                </a:lnTo>
                <a:lnTo>
                  <a:pt x="0" y="0"/>
                </a:lnTo>
              </a:path>
            </a:pathLst>
          </a:custGeom>
          <a:ln w="2781">
            <a:solidFill>
              <a:srgbClr val="211F20"/>
            </a:solidFill>
          </a:ln>
        </p:spPr>
        <p:txBody>
          <a:bodyPr wrap="square" lIns="0" tIns="0" rIns="0" bIns="0" rtlCol="0">
            <a:noAutofit/>
          </a:bodyPr>
          <a:lstStyle/>
          <a:p>
            <a:endParaRPr/>
          </a:p>
        </p:txBody>
      </p:sp>
      <p:sp>
        <p:nvSpPr>
          <p:cNvPr id="585" name="object 585"/>
          <p:cNvSpPr/>
          <p:nvPr/>
        </p:nvSpPr>
        <p:spPr>
          <a:xfrm>
            <a:off x="4763977" y="3663191"/>
            <a:ext cx="673" cy="889"/>
          </a:xfrm>
          <a:custGeom>
            <a:avLst/>
            <a:gdLst/>
            <a:ahLst/>
            <a:cxnLst/>
            <a:rect l="l" t="t" r="r" b="b"/>
            <a:pathLst>
              <a:path w="673" h="888">
                <a:moveTo>
                  <a:pt x="673" y="0"/>
                </a:moveTo>
                <a:lnTo>
                  <a:pt x="0" y="889"/>
                </a:lnTo>
              </a:path>
            </a:pathLst>
          </a:custGeom>
          <a:ln w="2781">
            <a:solidFill>
              <a:srgbClr val="211F20"/>
            </a:solidFill>
          </a:ln>
        </p:spPr>
        <p:txBody>
          <a:bodyPr wrap="square" lIns="0" tIns="0" rIns="0" bIns="0" rtlCol="0">
            <a:noAutofit/>
          </a:bodyPr>
          <a:lstStyle/>
          <a:p>
            <a:endParaRPr/>
          </a:p>
        </p:txBody>
      </p:sp>
      <p:sp>
        <p:nvSpPr>
          <p:cNvPr id="586" name="object 586"/>
          <p:cNvSpPr/>
          <p:nvPr/>
        </p:nvSpPr>
        <p:spPr>
          <a:xfrm>
            <a:off x="4761749" y="3664531"/>
            <a:ext cx="2006" cy="1346"/>
          </a:xfrm>
          <a:custGeom>
            <a:avLst/>
            <a:gdLst/>
            <a:ahLst/>
            <a:cxnLst/>
            <a:rect l="l" t="t" r="r" b="b"/>
            <a:pathLst>
              <a:path w="2006" h="1346">
                <a:moveTo>
                  <a:pt x="2006" y="0"/>
                </a:moveTo>
                <a:lnTo>
                  <a:pt x="0" y="1346"/>
                </a:lnTo>
                <a:lnTo>
                  <a:pt x="1117" y="673"/>
                </a:lnTo>
              </a:path>
            </a:pathLst>
          </a:custGeom>
          <a:ln w="2781">
            <a:solidFill>
              <a:srgbClr val="211F20"/>
            </a:solidFill>
          </a:ln>
        </p:spPr>
        <p:txBody>
          <a:bodyPr wrap="square" lIns="0" tIns="0" rIns="0" bIns="0" rtlCol="0">
            <a:noAutofit/>
          </a:bodyPr>
          <a:lstStyle/>
          <a:p>
            <a:endParaRPr/>
          </a:p>
        </p:txBody>
      </p:sp>
      <p:sp>
        <p:nvSpPr>
          <p:cNvPr id="587" name="object 587"/>
          <p:cNvSpPr/>
          <p:nvPr/>
        </p:nvSpPr>
        <p:spPr>
          <a:xfrm>
            <a:off x="4764872" y="3649549"/>
            <a:ext cx="901" cy="13195"/>
          </a:xfrm>
          <a:custGeom>
            <a:avLst/>
            <a:gdLst/>
            <a:ahLst/>
            <a:cxnLst/>
            <a:rect l="l" t="t" r="r" b="b"/>
            <a:pathLst>
              <a:path w="901" h="13195">
                <a:moveTo>
                  <a:pt x="0" y="13195"/>
                </a:moveTo>
                <a:lnTo>
                  <a:pt x="901" y="10286"/>
                </a:lnTo>
                <a:lnTo>
                  <a:pt x="901" y="0"/>
                </a:lnTo>
                <a:lnTo>
                  <a:pt x="901" y="10286"/>
                </a:lnTo>
                <a:lnTo>
                  <a:pt x="901" y="6934"/>
                </a:lnTo>
              </a:path>
            </a:pathLst>
          </a:custGeom>
          <a:ln w="2781">
            <a:solidFill>
              <a:srgbClr val="211F20"/>
            </a:solidFill>
          </a:ln>
        </p:spPr>
        <p:txBody>
          <a:bodyPr wrap="square" lIns="0" tIns="0" rIns="0" bIns="0" rtlCol="0">
            <a:noAutofit/>
          </a:bodyPr>
          <a:lstStyle/>
          <a:p>
            <a:endParaRPr/>
          </a:p>
        </p:txBody>
      </p:sp>
      <p:sp>
        <p:nvSpPr>
          <p:cNvPr id="588" name="object 588"/>
          <p:cNvSpPr/>
          <p:nvPr/>
        </p:nvSpPr>
        <p:spPr>
          <a:xfrm>
            <a:off x="4765774" y="3658716"/>
            <a:ext cx="215" cy="1574"/>
          </a:xfrm>
          <a:custGeom>
            <a:avLst/>
            <a:gdLst/>
            <a:ahLst/>
            <a:cxnLst/>
            <a:rect l="l" t="t" r="r" b="b"/>
            <a:pathLst>
              <a:path w="215" h="1574">
                <a:moveTo>
                  <a:pt x="0" y="1117"/>
                </a:moveTo>
                <a:lnTo>
                  <a:pt x="0" y="1574"/>
                </a:lnTo>
                <a:lnTo>
                  <a:pt x="215" y="0"/>
                </a:lnTo>
              </a:path>
            </a:pathLst>
          </a:custGeom>
          <a:ln w="2781">
            <a:solidFill>
              <a:srgbClr val="211F20"/>
            </a:solidFill>
          </a:ln>
        </p:spPr>
        <p:txBody>
          <a:bodyPr wrap="square" lIns="0" tIns="0" rIns="0" bIns="0" rtlCol="0">
            <a:noAutofit/>
          </a:bodyPr>
          <a:lstStyle/>
          <a:p>
            <a:endParaRPr/>
          </a:p>
        </p:txBody>
      </p:sp>
      <p:sp>
        <p:nvSpPr>
          <p:cNvPr id="589" name="object 589"/>
          <p:cNvSpPr/>
          <p:nvPr/>
        </p:nvSpPr>
        <p:spPr>
          <a:xfrm>
            <a:off x="4765095" y="3659825"/>
            <a:ext cx="673" cy="1803"/>
          </a:xfrm>
          <a:custGeom>
            <a:avLst/>
            <a:gdLst/>
            <a:ahLst/>
            <a:cxnLst/>
            <a:rect l="l" t="t" r="r" b="b"/>
            <a:pathLst>
              <a:path w="673" h="1803">
                <a:moveTo>
                  <a:pt x="0" y="1803"/>
                </a:moveTo>
                <a:lnTo>
                  <a:pt x="673" y="0"/>
                </a:lnTo>
              </a:path>
            </a:pathLst>
          </a:custGeom>
          <a:ln w="2781">
            <a:solidFill>
              <a:srgbClr val="211F20"/>
            </a:solidFill>
          </a:ln>
        </p:spPr>
        <p:txBody>
          <a:bodyPr wrap="square" lIns="0" tIns="0" rIns="0" bIns="0" rtlCol="0">
            <a:noAutofit/>
          </a:bodyPr>
          <a:lstStyle/>
          <a:p>
            <a:endParaRPr/>
          </a:p>
        </p:txBody>
      </p:sp>
      <p:sp>
        <p:nvSpPr>
          <p:cNvPr id="590" name="object 590"/>
          <p:cNvSpPr/>
          <p:nvPr/>
        </p:nvSpPr>
        <p:spPr>
          <a:xfrm>
            <a:off x="4762863" y="3664083"/>
            <a:ext cx="1117" cy="1117"/>
          </a:xfrm>
          <a:custGeom>
            <a:avLst/>
            <a:gdLst/>
            <a:ahLst/>
            <a:cxnLst/>
            <a:rect l="l" t="t" r="r" b="b"/>
            <a:pathLst>
              <a:path w="1117" h="1117">
                <a:moveTo>
                  <a:pt x="0" y="1117"/>
                </a:moveTo>
                <a:lnTo>
                  <a:pt x="1117" y="0"/>
                </a:lnTo>
              </a:path>
            </a:pathLst>
          </a:custGeom>
          <a:ln w="2781">
            <a:solidFill>
              <a:srgbClr val="211F20"/>
            </a:solidFill>
          </a:ln>
        </p:spPr>
        <p:txBody>
          <a:bodyPr wrap="square" lIns="0" tIns="0" rIns="0" bIns="0" rtlCol="0">
            <a:noAutofit/>
          </a:bodyPr>
          <a:lstStyle/>
          <a:p>
            <a:endParaRPr/>
          </a:p>
        </p:txBody>
      </p:sp>
      <p:sp>
        <p:nvSpPr>
          <p:cNvPr id="591" name="object 591"/>
          <p:cNvSpPr/>
          <p:nvPr/>
        </p:nvSpPr>
        <p:spPr>
          <a:xfrm>
            <a:off x="4764877" y="3662297"/>
            <a:ext cx="673" cy="889"/>
          </a:xfrm>
          <a:custGeom>
            <a:avLst/>
            <a:gdLst/>
            <a:ahLst/>
            <a:cxnLst/>
            <a:rect l="l" t="t" r="r" b="b"/>
            <a:pathLst>
              <a:path w="673" h="888">
                <a:moveTo>
                  <a:pt x="673" y="0"/>
                </a:moveTo>
                <a:lnTo>
                  <a:pt x="0" y="889"/>
                </a:lnTo>
              </a:path>
            </a:pathLst>
          </a:custGeom>
          <a:ln w="2781">
            <a:solidFill>
              <a:srgbClr val="211F20"/>
            </a:solidFill>
          </a:ln>
        </p:spPr>
        <p:txBody>
          <a:bodyPr wrap="square" lIns="0" tIns="0" rIns="0" bIns="0" rtlCol="0">
            <a:noAutofit/>
          </a:bodyPr>
          <a:lstStyle/>
          <a:p>
            <a:endParaRPr/>
          </a:p>
        </p:txBody>
      </p:sp>
      <p:sp>
        <p:nvSpPr>
          <p:cNvPr id="592" name="object 592"/>
          <p:cNvSpPr/>
          <p:nvPr/>
        </p:nvSpPr>
        <p:spPr>
          <a:xfrm>
            <a:off x="4764206" y="3662075"/>
            <a:ext cx="889" cy="1562"/>
          </a:xfrm>
          <a:custGeom>
            <a:avLst/>
            <a:gdLst/>
            <a:ahLst/>
            <a:cxnLst/>
            <a:rect l="l" t="t" r="r" b="b"/>
            <a:pathLst>
              <a:path w="888" h="1562">
                <a:moveTo>
                  <a:pt x="888" y="0"/>
                </a:moveTo>
                <a:lnTo>
                  <a:pt x="0" y="1562"/>
                </a:lnTo>
              </a:path>
            </a:pathLst>
          </a:custGeom>
          <a:ln w="2781">
            <a:solidFill>
              <a:srgbClr val="211F20"/>
            </a:solidFill>
          </a:ln>
        </p:spPr>
        <p:txBody>
          <a:bodyPr wrap="square" lIns="0" tIns="0" rIns="0" bIns="0" rtlCol="0">
            <a:noAutofit/>
          </a:bodyPr>
          <a:lstStyle/>
          <a:p>
            <a:endParaRPr/>
          </a:p>
        </p:txBody>
      </p:sp>
      <p:sp>
        <p:nvSpPr>
          <p:cNvPr id="593" name="object 593"/>
          <p:cNvSpPr/>
          <p:nvPr/>
        </p:nvSpPr>
        <p:spPr>
          <a:xfrm>
            <a:off x="4765558" y="3659611"/>
            <a:ext cx="215" cy="901"/>
          </a:xfrm>
          <a:custGeom>
            <a:avLst/>
            <a:gdLst/>
            <a:ahLst/>
            <a:cxnLst/>
            <a:rect l="l" t="t" r="r" b="b"/>
            <a:pathLst>
              <a:path w="215" h="901">
                <a:moveTo>
                  <a:pt x="215" y="0"/>
                </a:moveTo>
                <a:lnTo>
                  <a:pt x="0" y="901"/>
                </a:lnTo>
              </a:path>
            </a:pathLst>
          </a:custGeom>
          <a:ln w="2781">
            <a:solidFill>
              <a:srgbClr val="211F20"/>
            </a:solidFill>
          </a:ln>
        </p:spPr>
        <p:txBody>
          <a:bodyPr wrap="square" lIns="0" tIns="0" rIns="0" bIns="0" rtlCol="0">
            <a:noAutofit/>
          </a:bodyPr>
          <a:lstStyle/>
          <a:p>
            <a:endParaRPr/>
          </a:p>
        </p:txBody>
      </p:sp>
      <p:sp>
        <p:nvSpPr>
          <p:cNvPr id="594" name="object 594"/>
          <p:cNvSpPr/>
          <p:nvPr/>
        </p:nvSpPr>
        <p:spPr>
          <a:xfrm>
            <a:off x="4765774" y="3295138"/>
            <a:ext cx="0" cy="354418"/>
          </a:xfrm>
          <a:custGeom>
            <a:avLst/>
            <a:gdLst/>
            <a:ahLst/>
            <a:cxnLst/>
            <a:rect l="l" t="t" r="r" b="b"/>
            <a:pathLst>
              <a:path h="354418">
                <a:moveTo>
                  <a:pt x="0" y="354418"/>
                </a:moveTo>
                <a:lnTo>
                  <a:pt x="0" y="0"/>
                </a:lnTo>
              </a:path>
            </a:pathLst>
          </a:custGeom>
          <a:ln w="2781">
            <a:solidFill>
              <a:srgbClr val="211F20"/>
            </a:solidFill>
          </a:ln>
        </p:spPr>
        <p:txBody>
          <a:bodyPr wrap="square" lIns="0" tIns="0" rIns="0" bIns="0" rtlCol="0">
            <a:noAutofit/>
          </a:bodyPr>
          <a:lstStyle/>
          <a:p>
            <a:endParaRPr/>
          </a:p>
        </p:txBody>
      </p:sp>
      <p:sp>
        <p:nvSpPr>
          <p:cNvPr id="595" name="object 595"/>
          <p:cNvSpPr/>
          <p:nvPr/>
        </p:nvSpPr>
        <p:spPr>
          <a:xfrm>
            <a:off x="4771132" y="3286422"/>
            <a:ext cx="98996" cy="368503"/>
          </a:xfrm>
          <a:custGeom>
            <a:avLst/>
            <a:gdLst/>
            <a:ahLst/>
            <a:cxnLst/>
            <a:rect l="l" t="t" r="r" b="b"/>
            <a:pathLst>
              <a:path w="98996" h="368503">
                <a:moveTo>
                  <a:pt x="0" y="0"/>
                </a:moveTo>
                <a:lnTo>
                  <a:pt x="98996" y="0"/>
                </a:lnTo>
                <a:lnTo>
                  <a:pt x="97878" y="4025"/>
                </a:lnTo>
                <a:lnTo>
                  <a:pt x="97878" y="368503"/>
                </a:lnTo>
              </a:path>
            </a:pathLst>
          </a:custGeom>
          <a:ln w="2781">
            <a:solidFill>
              <a:srgbClr val="211F20"/>
            </a:solidFill>
          </a:ln>
        </p:spPr>
        <p:txBody>
          <a:bodyPr wrap="square" lIns="0" tIns="0" rIns="0" bIns="0" rtlCol="0">
            <a:noAutofit/>
          </a:bodyPr>
          <a:lstStyle/>
          <a:p>
            <a:endParaRPr/>
          </a:p>
        </p:txBody>
      </p:sp>
      <p:sp>
        <p:nvSpPr>
          <p:cNvPr id="596" name="object 596"/>
          <p:cNvSpPr/>
          <p:nvPr/>
        </p:nvSpPr>
        <p:spPr>
          <a:xfrm>
            <a:off x="4874379" y="3649553"/>
            <a:ext cx="1346" cy="10058"/>
          </a:xfrm>
          <a:custGeom>
            <a:avLst/>
            <a:gdLst/>
            <a:ahLst/>
            <a:cxnLst/>
            <a:rect l="l" t="t" r="r" b="b"/>
            <a:pathLst>
              <a:path w="1346" h="10058">
                <a:moveTo>
                  <a:pt x="0" y="7378"/>
                </a:moveTo>
                <a:lnTo>
                  <a:pt x="889" y="8940"/>
                </a:lnTo>
                <a:lnTo>
                  <a:pt x="1346" y="10058"/>
                </a:lnTo>
                <a:lnTo>
                  <a:pt x="1346" y="0"/>
                </a:lnTo>
                <a:lnTo>
                  <a:pt x="1346" y="7823"/>
                </a:lnTo>
                <a:lnTo>
                  <a:pt x="1346" y="6489"/>
                </a:lnTo>
              </a:path>
            </a:pathLst>
          </a:custGeom>
          <a:ln w="2781">
            <a:solidFill>
              <a:srgbClr val="211F20"/>
            </a:solidFill>
          </a:ln>
        </p:spPr>
        <p:txBody>
          <a:bodyPr wrap="square" lIns="0" tIns="0" rIns="0" bIns="0" rtlCol="0">
            <a:noAutofit/>
          </a:bodyPr>
          <a:lstStyle/>
          <a:p>
            <a:endParaRPr/>
          </a:p>
        </p:txBody>
      </p:sp>
      <p:sp>
        <p:nvSpPr>
          <p:cNvPr id="597" name="object 597"/>
          <p:cNvSpPr/>
          <p:nvPr/>
        </p:nvSpPr>
        <p:spPr>
          <a:xfrm>
            <a:off x="4810912" y="1982246"/>
            <a:ext cx="3124" cy="673"/>
          </a:xfrm>
          <a:custGeom>
            <a:avLst/>
            <a:gdLst/>
            <a:ahLst/>
            <a:cxnLst/>
            <a:rect l="l" t="t" r="r" b="b"/>
            <a:pathLst>
              <a:path w="3124" h="673">
                <a:moveTo>
                  <a:pt x="0" y="0"/>
                </a:moveTo>
                <a:lnTo>
                  <a:pt x="3124" y="673"/>
                </a:lnTo>
              </a:path>
            </a:pathLst>
          </a:custGeom>
          <a:ln w="2781">
            <a:solidFill>
              <a:srgbClr val="211F20"/>
            </a:solidFill>
          </a:ln>
        </p:spPr>
        <p:txBody>
          <a:bodyPr wrap="square" lIns="0" tIns="0" rIns="0" bIns="0" rtlCol="0">
            <a:noAutofit/>
          </a:bodyPr>
          <a:lstStyle/>
          <a:p>
            <a:endParaRPr/>
          </a:p>
        </p:txBody>
      </p:sp>
      <p:sp>
        <p:nvSpPr>
          <p:cNvPr id="598" name="object 598"/>
          <p:cNvSpPr/>
          <p:nvPr/>
        </p:nvSpPr>
        <p:spPr>
          <a:xfrm>
            <a:off x="4807338" y="1897778"/>
            <a:ext cx="0" cy="84467"/>
          </a:xfrm>
          <a:custGeom>
            <a:avLst/>
            <a:gdLst/>
            <a:ahLst/>
            <a:cxnLst/>
            <a:rect l="l" t="t" r="r" b="b"/>
            <a:pathLst>
              <a:path h="84467">
                <a:moveTo>
                  <a:pt x="0" y="84467"/>
                </a:moveTo>
                <a:lnTo>
                  <a:pt x="0" y="0"/>
                </a:lnTo>
              </a:path>
            </a:pathLst>
          </a:custGeom>
          <a:ln w="2781">
            <a:solidFill>
              <a:srgbClr val="211F20"/>
            </a:solidFill>
          </a:ln>
        </p:spPr>
        <p:txBody>
          <a:bodyPr wrap="square" lIns="0" tIns="0" rIns="0" bIns="0" rtlCol="0">
            <a:noAutofit/>
          </a:bodyPr>
          <a:lstStyle/>
          <a:p>
            <a:endParaRPr/>
          </a:p>
        </p:txBody>
      </p:sp>
      <p:sp>
        <p:nvSpPr>
          <p:cNvPr id="599" name="object 599"/>
          <p:cNvSpPr/>
          <p:nvPr/>
        </p:nvSpPr>
        <p:spPr>
          <a:xfrm>
            <a:off x="4807338" y="1964147"/>
            <a:ext cx="0" cy="1790"/>
          </a:xfrm>
          <a:custGeom>
            <a:avLst/>
            <a:gdLst/>
            <a:ahLst/>
            <a:cxnLst/>
            <a:rect l="l" t="t" r="r" b="b"/>
            <a:pathLst>
              <a:path h="1790">
                <a:moveTo>
                  <a:pt x="0" y="0"/>
                </a:moveTo>
                <a:lnTo>
                  <a:pt x="0" y="1790"/>
                </a:lnTo>
              </a:path>
            </a:pathLst>
          </a:custGeom>
          <a:ln w="2781">
            <a:solidFill>
              <a:srgbClr val="211F20"/>
            </a:solidFill>
          </a:ln>
        </p:spPr>
        <p:txBody>
          <a:bodyPr wrap="square" lIns="0" tIns="0" rIns="0" bIns="0" rtlCol="0">
            <a:noAutofit/>
          </a:bodyPr>
          <a:lstStyle/>
          <a:p>
            <a:endParaRPr/>
          </a:p>
        </p:txBody>
      </p:sp>
      <p:sp>
        <p:nvSpPr>
          <p:cNvPr id="600" name="object 600"/>
          <p:cNvSpPr/>
          <p:nvPr/>
        </p:nvSpPr>
        <p:spPr>
          <a:xfrm>
            <a:off x="4869014" y="3654922"/>
            <a:ext cx="8712" cy="10718"/>
          </a:xfrm>
          <a:custGeom>
            <a:avLst/>
            <a:gdLst/>
            <a:ahLst/>
            <a:cxnLst/>
            <a:rect l="l" t="t" r="r" b="b"/>
            <a:pathLst>
              <a:path w="8712" h="10718">
                <a:moveTo>
                  <a:pt x="0" y="0"/>
                </a:moveTo>
                <a:lnTo>
                  <a:pt x="1562" y="6261"/>
                </a:lnTo>
                <a:lnTo>
                  <a:pt x="5143" y="10718"/>
                </a:lnTo>
                <a:lnTo>
                  <a:pt x="7823" y="9385"/>
                </a:lnTo>
                <a:lnTo>
                  <a:pt x="8712" y="9613"/>
                </a:lnTo>
                <a:lnTo>
                  <a:pt x="7378" y="8051"/>
                </a:lnTo>
              </a:path>
            </a:pathLst>
          </a:custGeom>
          <a:ln w="2781">
            <a:solidFill>
              <a:srgbClr val="211F20"/>
            </a:solidFill>
          </a:ln>
        </p:spPr>
        <p:txBody>
          <a:bodyPr wrap="square" lIns="0" tIns="0" rIns="0" bIns="0" rtlCol="0">
            <a:noAutofit/>
          </a:bodyPr>
          <a:lstStyle/>
          <a:p>
            <a:endParaRPr/>
          </a:p>
        </p:txBody>
      </p:sp>
      <p:sp>
        <p:nvSpPr>
          <p:cNvPr id="601" name="object 601"/>
          <p:cNvSpPr/>
          <p:nvPr/>
        </p:nvSpPr>
        <p:spPr>
          <a:xfrm>
            <a:off x="4870804" y="3665647"/>
            <a:ext cx="3352" cy="889"/>
          </a:xfrm>
          <a:custGeom>
            <a:avLst/>
            <a:gdLst/>
            <a:ahLst/>
            <a:cxnLst/>
            <a:rect l="l" t="t" r="r" b="b"/>
            <a:pathLst>
              <a:path w="3352" h="888">
                <a:moveTo>
                  <a:pt x="3352" y="0"/>
                </a:moveTo>
                <a:lnTo>
                  <a:pt x="1549" y="673"/>
                </a:lnTo>
                <a:lnTo>
                  <a:pt x="0" y="889"/>
                </a:lnTo>
              </a:path>
            </a:pathLst>
          </a:custGeom>
          <a:ln w="2781">
            <a:solidFill>
              <a:srgbClr val="211F20"/>
            </a:solidFill>
          </a:ln>
        </p:spPr>
        <p:txBody>
          <a:bodyPr wrap="square" lIns="0" tIns="0" rIns="0" bIns="0" rtlCol="0">
            <a:noAutofit/>
          </a:bodyPr>
          <a:lstStyle/>
          <a:p>
            <a:endParaRPr/>
          </a:p>
        </p:txBody>
      </p:sp>
      <p:sp>
        <p:nvSpPr>
          <p:cNvPr id="602" name="object 602"/>
          <p:cNvSpPr/>
          <p:nvPr/>
        </p:nvSpPr>
        <p:spPr>
          <a:xfrm>
            <a:off x="4876165" y="3661849"/>
            <a:ext cx="1117" cy="2235"/>
          </a:xfrm>
          <a:custGeom>
            <a:avLst/>
            <a:gdLst/>
            <a:ahLst/>
            <a:cxnLst/>
            <a:rect l="l" t="t" r="r" b="b"/>
            <a:pathLst>
              <a:path w="1117" h="2235">
                <a:moveTo>
                  <a:pt x="1117" y="2235"/>
                </a:moveTo>
                <a:lnTo>
                  <a:pt x="0" y="0"/>
                </a:lnTo>
              </a:path>
            </a:pathLst>
          </a:custGeom>
          <a:ln w="2781">
            <a:solidFill>
              <a:srgbClr val="211F20"/>
            </a:solidFill>
          </a:ln>
        </p:spPr>
        <p:txBody>
          <a:bodyPr wrap="square" lIns="0" tIns="0" rIns="0" bIns="0" rtlCol="0">
            <a:noAutofit/>
          </a:bodyPr>
          <a:lstStyle/>
          <a:p>
            <a:endParaRPr/>
          </a:p>
        </p:txBody>
      </p:sp>
      <p:sp>
        <p:nvSpPr>
          <p:cNvPr id="603" name="object 603"/>
          <p:cNvSpPr/>
          <p:nvPr/>
        </p:nvSpPr>
        <p:spPr>
          <a:xfrm>
            <a:off x="4877052" y="3663638"/>
            <a:ext cx="1346" cy="1562"/>
          </a:xfrm>
          <a:custGeom>
            <a:avLst/>
            <a:gdLst/>
            <a:ahLst/>
            <a:cxnLst/>
            <a:rect l="l" t="t" r="r" b="b"/>
            <a:pathLst>
              <a:path w="1346" h="1562">
                <a:moveTo>
                  <a:pt x="1346" y="1562"/>
                </a:moveTo>
                <a:lnTo>
                  <a:pt x="673" y="889"/>
                </a:lnTo>
                <a:lnTo>
                  <a:pt x="1346" y="1562"/>
                </a:lnTo>
                <a:lnTo>
                  <a:pt x="0" y="0"/>
                </a:lnTo>
              </a:path>
            </a:pathLst>
          </a:custGeom>
          <a:ln w="2781">
            <a:solidFill>
              <a:srgbClr val="211F20"/>
            </a:solidFill>
          </a:ln>
        </p:spPr>
        <p:txBody>
          <a:bodyPr wrap="square" lIns="0" tIns="0" rIns="0" bIns="0" rtlCol="0">
            <a:noAutofit/>
          </a:bodyPr>
          <a:lstStyle/>
          <a:p>
            <a:endParaRPr/>
          </a:p>
        </p:txBody>
      </p:sp>
      <p:sp>
        <p:nvSpPr>
          <p:cNvPr id="604" name="object 604"/>
          <p:cNvSpPr/>
          <p:nvPr/>
        </p:nvSpPr>
        <p:spPr>
          <a:xfrm>
            <a:off x="4875720" y="3655143"/>
            <a:ext cx="0" cy="4470"/>
          </a:xfrm>
          <a:custGeom>
            <a:avLst/>
            <a:gdLst/>
            <a:ahLst/>
            <a:cxnLst/>
            <a:rect l="l" t="t" r="r" b="b"/>
            <a:pathLst>
              <a:path h="4470">
                <a:moveTo>
                  <a:pt x="0" y="2235"/>
                </a:moveTo>
                <a:lnTo>
                  <a:pt x="0" y="4470"/>
                </a:lnTo>
                <a:lnTo>
                  <a:pt x="0" y="0"/>
                </a:lnTo>
              </a:path>
            </a:pathLst>
          </a:custGeom>
          <a:ln w="2781">
            <a:solidFill>
              <a:srgbClr val="211F20"/>
            </a:solidFill>
          </a:ln>
        </p:spPr>
        <p:txBody>
          <a:bodyPr wrap="square" lIns="0" tIns="0" rIns="0" bIns="0" rtlCol="0">
            <a:noAutofit/>
          </a:bodyPr>
          <a:lstStyle/>
          <a:p>
            <a:endParaRPr/>
          </a:p>
        </p:txBody>
      </p:sp>
      <p:sp>
        <p:nvSpPr>
          <p:cNvPr id="605" name="object 605"/>
          <p:cNvSpPr/>
          <p:nvPr/>
        </p:nvSpPr>
        <p:spPr>
          <a:xfrm>
            <a:off x="4875942" y="3660512"/>
            <a:ext cx="215" cy="1562"/>
          </a:xfrm>
          <a:custGeom>
            <a:avLst/>
            <a:gdLst/>
            <a:ahLst/>
            <a:cxnLst/>
            <a:rect l="l" t="t" r="r" b="b"/>
            <a:pathLst>
              <a:path w="215" h="1562">
                <a:moveTo>
                  <a:pt x="0" y="0"/>
                </a:moveTo>
                <a:lnTo>
                  <a:pt x="215" y="1562"/>
                </a:lnTo>
              </a:path>
            </a:pathLst>
          </a:custGeom>
          <a:ln w="2781">
            <a:solidFill>
              <a:srgbClr val="211F20"/>
            </a:solidFill>
          </a:ln>
        </p:spPr>
        <p:txBody>
          <a:bodyPr wrap="square" lIns="0" tIns="0" rIns="0" bIns="0" rtlCol="0">
            <a:noAutofit/>
          </a:bodyPr>
          <a:lstStyle/>
          <a:p>
            <a:endParaRPr/>
          </a:p>
        </p:txBody>
      </p:sp>
      <p:sp>
        <p:nvSpPr>
          <p:cNvPr id="606" name="object 606"/>
          <p:cNvSpPr/>
          <p:nvPr/>
        </p:nvSpPr>
        <p:spPr>
          <a:xfrm>
            <a:off x="4875942" y="3661181"/>
            <a:ext cx="215" cy="673"/>
          </a:xfrm>
          <a:custGeom>
            <a:avLst/>
            <a:gdLst/>
            <a:ahLst/>
            <a:cxnLst/>
            <a:rect l="l" t="t" r="r" b="b"/>
            <a:pathLst>
              <a:path w="215" h="673">
                <a:moveTo>
                  <a:pt x="0" y="0"/>
                </a:moveTo>
                <a:lnTo>
                  <a:pt x="215" y="673"/>
                </a:lnTo>
              </a:path>
            </a:pathLst>
          </a:custGeom>
          <a:ln w="2781">
            <a:solidFill>
              <a:srgbClr val="211F20"/>
            </a:solidFill>
          </a:ln>
        </p:spPr>
        <p:txBody>
          <a:bodyPr wrap="square" lIns="0" tIns="0" rIns="0" bIns="0" rtlCol="0">
            <a:noAutofit/>
          </a:bodyPr>
          <a:lstStyle/>
          <a:p>
            <a:endParaRPr/>
          </a:p>
        </p:txBody>
      </p:sp>
      <p:sp>
        <p:nvSpPr>
          <p:cNvPr id="607" name="object 607"/>
          <p:cNvSpPr/>
          <p:nvPr/>
        </p:nvSpPr>
        <p:spPr>
          <a:xfrm>
            <a:off x="4875720" y="3291112"/>
            <a:ext cx="352628" cy="358444"/>
          </a:xfrm>
          <a:custGeom>
            <a:avLst/>
            <a:gdLst/>
            <a:ahLst/>
            <a:cxnLst/>
            <a:rect l="l" t="t" r="r" b="b"/>
            <a:pathLst>
              <a:path w="352628" h="358444">
                <a:moveTo>
                  <a:pt x="0" y="358444"/>
                </a:moveTo>
                <a:lnTo>
                  <a:pt x="0" y="4025"/>
                </a:lnTo>
                <a:lnTo>
                  <a:pt x="215" y="2908"/>
                </a:lnTo>
                <a:lnTo>
                  <a:pt x="2006" y="1333"/>
                </a:lnTo>
                <a:lnTo>
                  <a:pt x="3124" y="660"/>
                </a:lnTo>
                <a:lnTo>
                  <a:pt x="6705" y="0"/>
                </a:lnTo>
                <a:lnTo>
                  <a:pt x="6705" y="141452"/>
                </a:lnTo>
                <a:lnTo>
                  <a:pt x="352628" y="140792"/>
                </a:lnTo>
              </a:path>
            </a:pathLst>
          </a:custGeom>
          <a:ln w="2781">
            <a:solidFill>
              <a:srgbClr val="211F20"/>
            </a:solidFill>
          </a:ln>
        </p:spPr>
        <p:txBody>
          <a:bodyPr wrap="square" lIns="0" tIns="0" rIns="0" bIns="0" rtlCol="0">
            <a:noAutofit/>
          </a:bodyPr>
          <a:lstStyle/>
          <a:p>
            <a:endParaRPr/>
          </a:p>
        </p:txBody>
      </p:sp>
      <p:sp>
        <p:nvSpPr>
          <p:cNvPr id="608" name="object 608"/>
          <p:cNvSpPr/>
          <p:nvPr/>
        </p:nvSpPr>
        <p:spPr>
          <a:xfrm>
            <a:off x="4875720" y="3437266"/>
            <a:ext cx="215" cy="2006"/>
          </a:xfrm>
          <a:custGeom>
            <a:avLst/>
            <a:gdLst/>
            <a:ahLst/>
            <a:cxnLst/>
            <a:rect l="l" t="t" r="r" b="b"/>
            <a:pathLst>
              <a:path w="215" h="2006">
                <a:moveTo>
                  <a:pt x="0" y="2006"/>
                </a:moveTo>
                <a:lnTo>
                  <a:pt x="215" y="0"/>
                </a:lnTo>
                <a:lnTo>
                  <a:pt x="215" y="889"/>
                </a:lnTo>
              </a:path>
            </a:pathLst>
          </a:custGeom>
          <a:ln w="2781">
            <a:solidFill>
              <a:srgbClr val="211F20"/>
            </a:solidFill>
          </a:ln>
        </p:spPr>
        <p:txBody>
          <a:bodyPr wrap="square" lIns="0" tIns="0" rIns="0" bIns="0" rtlCol="0">
            <a:noAutofit/>
          </a:bodyPr>
          <a:lstStyle/>
          <a:p>
            <a:endParaRPr/>
          </a:p>
        </p:txBody>
      </p:sp>
      <p:sp>
        <p:nvSpPr>
          <p:cNvPr id="609" name="object 609"/>
          <p:cNvSpPr/>
          <p:nvPr/>
        </p:nvSpPr>
        <p:spPr>
          <a:xfrm>
            <a:off x="4875949" y="3432567"/>
            <a:ext cx="6477" cy="4699"/>
          </a:xfrm>
          <a:custGeom>
            <a:avLst/>
            <a:gdLst/>
            <a:ahLst/>
            <a:cxnLst/>
            <a:rect l="l" t="t" r="r" b="b"/>
            <a:pathLst>
              <a:path w="6476" h="4699">
                <a:moveTo>
                  <a:pt x="6476" y="0"/>
                </a:moveTo>
                <a:lnTo>
                  <a:pt x="4457" y="444"/>
                </a:lnTo>
                <a:lnTo>
                  <a:pt x="2451" y="1346"/>
                </a:lnTo>
                <a:lnTo>
                  <a:pt x="1104" y="2692"/>
                </a:lnTo>
                <a:lnTo>
                  <a:pt x="0" y="4699"/>
                </a:lnTo>
                <a:lnTo>
                  <a:pt x="431" y="3797"/>
                </a:lnTo>
              </a:path>
            </a:pathLst>
          </a:custGeom>
          <a:ln w="2781">
            <a:solidFill>
              <a:srgbClr val="211F20"/>
            </a:solidFill>
          </a:ln>
        </p:spPr>
        <p:txBody>
          <a:bodyPr wrap="square" lIns="0" tIns="0" rIns="0" bIns="0" rtlCol="0">
            <a:noAutofit/>
          </a:bodyPr>
          <a:lstStyle/>
          <a:p>
            <a:endParaRPr/>
          </a:p>
        </p:txBody>
      </p:sp>
      <p:sp>
        <p:nvSpPr>
          <p:cNvPr id="610" name="object 610"/>
          <p:cNvSpPr/>
          <p:nvPr/>
        </p:nvSpPr>
        <p:spPr>
          <a:xfrm>
            <a:off x="4869014" y="3290440"/>
            <a:ext cx="6705" cy="4699"/>
          </a:xfrm>
          <a:custGeom>
            <a:avLst/>
            <a:gdLst/>
            <a:ahLst/>
            <a:cxnLst/>
            <a:rect l="l" t="t" r="r" b="b"/>
            <a:pathLst>
              <a:path w="6705" h="4699">
                <a:moveTo>
                  <a:pt x="0" y="0"/>
                </a:moveTo>
                <a:lnTo>
                  <a:pt x="3352" y="673"/>
                </a:lnTo>
                <a:lnTo>
                  <a:pt x="4686" y="1346"/>
                </a:lnTo>
                <a:lnTo>
                  <a:pt x="5803" y="2463"/>
                </a:lnTo>
                <a:lnTo>
                  <a:pt x="6477" y="3581"/>
                </a:lnTo>
                <a:lnTo>
                  <a:pt x="6705" y="4699"/>
                </a:lnTo>
              </a:path>
            </a:pathLst>
          </a:custGeom>
          <a:ln w="2781">
            <a:solidFill>
              <a:srgbClr val="211F20"/>
            </a:solidFill>
          </a:ln>
        </p:spPr>
        <p:txBody>
          <a:bodyPr wrap="square" lIns="0" tIns="0" rIns="0" bIns="0" rtlCol="0">
            <a:noAutofit/>
          </a:bodyPr>
          <a:lstStyle/>
          <a:p>
            <a:endParaRPr/>
          </a:p>
        </p:txBody>
      </p:sp>
      <p:sp>
        <p:nvSpPr>
          <p:cNvPr id="611" name="object 611"/>
          <p:cNvSpPr/>
          <p:nvPr/>
        </p:nvSpPr>
        <p:spPr>
          <a:xfrm>
            <a:off x="4882426" y="3673246"/>
            <a:ext cx="433298" cy="81788"/>
          </a:xfrm>
          <a:custGeom>
            <a:avLst/>
            <a:gdLst/>
            <a:ahLst/>
            <a:cxnLst/>
            <a:rect l="l" t="t" r="r" b="b"/>
            <a:pathLst>
              <a:path w="433298" h="81787">
                <a:moveTo>
                  <a:pt x="0" y="0"/>
                </a:moveTo>
                <a:lnTo>
                  <a:pt x="433298" y="0"/>
                </a:lnTo>
                <a:lnTo>
                  <a:pt x="433298" y="81788"/>
                </a:lnTo>
              </a:path>
            </a:pathLst>
          </a:custGeom>
          <a:ln w="2781">
            <a:solidFill>
              <a:srgbClr val="211F20"/>
            </a:solidFill>
          </a:ln>
        </p:spPr>
        <p:txBody>
          <a:bodyPr wrap="square" lIns="0" tIns="0" rIns="0" bIns="0" rtlCol="0">
            <a:noAutofit/>
          </a:bodyPr>
          <a:lstStyle/>
          <a:p>
            <a:endParaRPr/>
          </a:p>
        </p:txBody>
      </p:sp>
      <p:sp>
        <p:nvSpPr>
          <p:cNvPr id="612" name="object 612"/>
          <p:cNvSpPr/>
          <p:nvPr/>
        </p:nvSpPr>
        <p:spPr>
          <a:xfrm>
            <a:off x="4882426" y="3666540"/>
            <a:ext cx="553986" cy="88506"/>
          </a:xfrm>
          <a:custGeom>
            <a:avLst/>
            <a:gdLst/>
            <a:ahLst/>
            <a:cxnLst/>
            <a:rect l="l" t="t" r="r" b="b"/>
            <a:pathLst>
              <a:path w="553986" h="88506">
                <a:moveTo>
                  <a:pt x="0" y="0"/>
                </a:moveTo>
                <a:lnTo>
                  <a:pt x="433298" y="0"/>
                </a:lnTo>
                <a:lnTo>
                  <a:pt x="433298" y="6705"/>
                </a:lnTo>
                <a:lnTo>
                  <a:pt x="553986" y="6705"/>
                </a:lnTo>
                <a:lnTo>
                  <a:pt x="553986" y="88506"/>
                </a:lnTo>
              </a:path>
            </a:pathLst>
          </a:custGeom>
          <a:ln w="2781">
            <a:solidFill>
              <a:srgbClr val="211F20"/>
            </a:solidFill>
          </a:ln>
        </p:spPr>
        <p:txBody>
          <a:bodyPr wrap="square" lIns="0" tIns="0" rIns="0" bIns="0" rtlCol="0">
            <a:noAutofit/>
          </a:bodyPr>
          <a:lstStyle/>
          <a:p>
            <a:endParaRPr/>
          </a:p>
        </p:txBody>
      </p:sp>
      <p:sp>
        <p:nvSpPr>
          <p:cNvPr id="613" name="object 613"/>
          <p:cNvSpPr/>
          <p:nvPr/>
        </p:nvSpPr>
        <p:spPr>
          <a:xfrm>
            <a:off x="4878398" y="3665200"/>
            <a:ext cx="2006" cy="889"/>
          </a:xfrm>
          <a:custGeom>
            <a:avLst/>
            <a:gdLst/>
            <a:ahLst/>
            <a:cxnLst/>
            <a:rect l="l" t="t" r="r" b="b"/>
            <a:pathLst>
              <a:path w="2006" h="888">
                <a:moveTo>
                  <a:pt x="0" y="0"/>
                </a:moveTo>
                <a:lnTo>
                  <a:pt x="2006" y="889"/>
                </a:lnTo>
                <a:lnTo>
                  <a:pt x="0" y="0"/>
                </a:lnTo>
                <a:lnTo>
                  <a:pt x="1117" y="673"/>
                </a:lnTo>
              </a:path>
            </a:pathLst>
          </a:custGeom>
          <a:ln w="2781">
            <a:solidFill>
              <a:srgbClr val="211F20"/>
            </a:solidFill>
          </a:ln>
        </p:spPr>
        <p:txBody>
          <a:bodyPr wrap="square" lIns="0" tIns="0" rIns="0" bIns="0" rtlCol="0">
            <a:noAutofit/>
          </a:bodyPr>
          <a:lstStyle/>
          <a:p>
            <a:endParaRPr/>
          </a:p>
        </p:txBody>
      </p:sp>
      <p:sp>
        <p:nvSpPr>
          <p:cNvPr id="614" name="object 614"/>
          <p:cNvSpPr/>
          <p:nvPr/>
        </p:nvSpPr>
        <p:spPr>
          <a:xfrm>
            <a:off x="4879291" y="3433015"/>
            <a:ext cx="1117" cy="444"/>
          </a:xfrm>
          <a:custGeom>
            <a:avLst/>
            <a:gdLst/>
            <a:ahLst/>
            <a:cxnLst/>
            <a:rect l="l" t="t" r="r" b="b"/>
            <a:pathLst>
              <a:path w="1117" h="444">
                <a:moveTo>
                  <a:pt x="0" y="444"/>
                </a:moveTo>
                <a:lnTo>
                  <a:pt x="1117" y="0"/>
                </a:lnTo>
              </a:path>
            </a:pathLst>
          </a:custGeom>
          <a:ln w="2781">
            <a:solidFill>
              <a:srgbClr val="211F20"/>
            </a:solidFill>
          </a:ln>
        </p:spPr>
        <p:txBody>
          <a:bodyPr wrap="square" lIns="0" tIns="0" rIns="0" bIns="0" rtlCol="0">
            <a:noAutofit/>
          </a:bodyPr>
          <a:lstStyle/>
          <a:p>
            <a:endParaRPr/>
          </a:p>
        </p:txBody>
      </p:sp>
      <p:sp>
        <p:nvSpPr>
          <p:cNvPr id="615" name="object 615"/>
          <p:cNvSpPr/>
          <p:nvPr/>
        </p:nvSpPr>
        <p:spPr>
          <a:xfrm>
            <a:off x="4917285" y="2942047"/>
            <a:ext cx="31051" cy="18783"/>
          </a:xfrm>
          <a:custGeom>
            <a:avLst/>
            <a:gdLst/>
            <a:ahLst/>
            <a:cxnLst/>
            <a:rect l="l" t="t" r="r" b="b"/>
            <a:pathLst>
              <a:path w="31051" h="18783">
                <a:moveTo>
                  <a:pt x="0" y="0"/>
                </a:moveTo>
                <a:lnTo>
                  <a:pt x="12966" y="6477"/>
                </a:lnTo>
                <a:lnTo>
                  <a:pt x="31051" y="18783"/>
                </a:lnTo>
              </a:path>
            </a:pathLst>
          </a:custGeom>
          <a:ln w="2781">
            <a:solidFill>
              <a:srgbClr val="211F20"/>
            </a:solidFill>
          </a:ln>
        </p:spPr>
        <p:txBody>
          <a:bodyPr wrap="square" lIns="0" tIns="0" rIns="0" bIns="0" rtlCol="0">
            <a:noAutofit/>
          </a:bodyPr>
          <a:lstStyle/>
          <a:p>
            <a:endParaRPr/>
          </a:p>
        </p:txBody>
      </p:sp>
      <p:sp>
        <p:nvSpPr>
          <p:cNvPr id="616" name="object 616"/>
          <p:cNvSpPr/>
          <p:nvPr/>
        </p:nvSpPr>
        <p:spPr>
          <a:xfrm>
            <a:off x="4989014" y="3003284"/>
            <a:ext cx="5372" cy="9385"/>
          </a:xfrm>
          <a:custGeom>
            <a:avLst/>
            <a:gdLst/>
            <a:ahLst/>
            <a:cxnLst/>
            <a:rect l="l" t="t" r="r" b="b"/>
            <a:pathLst>
              <a:path w="5372" h="9385">
                <a:moveTo>
                  <a:pt x="0" y="0"/>
                </a:moveTo>
                <a:lnTo>
                  <a:pt x="5372" y="9385"/>
                </a:lnTo>
              </a:path>
            </a:pathLst>
          </a:custGeom>
          <a:ln w="2781">
            <a:solidFill>
              <a:srgbClr val="211F20"/>
            </a:solidFill>
          </a:ln>
        </p:spPr>
        <p:txBody>
          <a:bodyPr wrap="square" lIns="0" tIns="0" rIns="0" bIns="0" rtlCol="0">
            <a:noAutofit/>
          </a:bodyPr>
          <a:lstStyle/>
          <a:p>
            <a:endParaRPr/>
          </a:p>
        </p:txBody>
      </p:sp>
      <p:sp>
        <p:nvSpPr>
          <p:cNvPr id="617" name="object 617"/>
          <p:cNvSpPr/>
          <p:nvPr/>
        </p:nvSpPr>
        <p:spPr>
          <a:xfrm>
            <a:off x="5006672" y="3123060"/>
            <a:ext cx="10058" cy="27482"/>
          </a:xfrm>
          <a:custGeom>
            <a:avLst/>
            <a:gdLst/>
            <a:ahLst/>
            <a:cxnLst/>
            <a:rect l="l" t="t" r="r" b="b"/>
            <a:pathLst>
              <a:path w="10058" h="27482">
                <a:moveTo>
                  <a:pt x="10058" y="0"/>
                </a:moveTo>
                <a:lnTo>
                  <a:pt x="901" y="25704"/>
                </a:lnTo>
                <a:lnTo>
                  <a:pt x="0" y="27482"/>
                </a:lnTo>
              </a:path>
            </a:pathLst>
          </a:custGeom>
          <a:ln w="2781">
            <a:solidFill>
              <a:srgbClr val="211F20"/>
            </a:solidFill>
          </a:ln>
        </p:spPr>
        <p:txBody>
          <a:bodyPr wrap="square" lIns="0" tIns="0" rIns="0" bIns="0" rtlCol="0">
            <a:noAutofit/>
          </a:bodyPr>
          <a:lstStyle/>
          <a:p>
            <a:endParaRPr/>
          </a:p>
        </p:txBody>
      </p:sp>
      <p:sp>
        <p:nvSpPr>
          <p:cNvPr id="618" name="object 618"/>
          <p:cNvSpPr/>
          <p:nvPr/>
        </p:nvSpPr>
        <p:spPr>
          <a:xfrm>
            <a:off x="5011588" y="3058021"/>
            <a:ext cx="3124" cy="27724"/>
          </a:xfrm>
          <a:custGeom>
            <a:avLst/>
            <a:gdLst/>
            <a:ahLst/>
            <a:cxnLst/>
            <a:rect l="l" t="t" r="r" b="b"/>
            <a:pathLst>
              <a:path w="3124" h="27724">
                <a:moveTo>
                  <a:pt x="3124" y="27724"/>
                </a:moveTo>
                <a:lnTo>
                  <a:pt x="3124" y="16992"/>
                </a:lnTo>
                <a:lnTo>
                  <a:pt x="0" y="0"/>
                </a:lnTo>
              </a:path>
            </a:pathLst>
          </a:custGeom>
          <a:ln w="2781">
            <a:solidFill>
              <a:srgbClr val="211F20"/>
            </a:solidFill>
          </a:ln>
        </p:spPr>
        <p:txBody>
          <a:bodyPr wrap="square" lIns="0" tIns="0" rIns="0" bIns="0" rtlCol="0">
            <a:noAutofit/>
          </a:bodyPr>
          <a:lstStyle/>
          <a:p>
            <a:endParaRPr/>
          </a:p>
        </p:txBody>
      </p:sp>
      <p:sp>
        <p:nvSpPr>
          <p:cNvPr id="619" name="object 619"/>
          <p:cNvSpPr/>
          <p:nvPr/>
        </p:nvSpPr>
        <p:spPr>
          <a:xfrm>
            <a:off x="5433503" y="3667657"/>
            <a:ext cx="2895" cy="5588"/>
          </a:xfrm>
          <a:custGeom>
            <a:avLst/>
            <a:gdLst/>
            <a:ahLst/>
            <a:cxnLst/>
            <a:rect l="l" t="t" r="r" b="b"/>
            <a:pathLst>
              <a:path w="2895" h="5587">
                <a:moveTo>
                  <a:pt x="0" y="0"/>
                </a:moveTo>
                <a:lnTo>
                  <a:pt x="1562" y="1574"/>
                </a:lnTo>
                <a:lnTo>
                  <a:pt x="2463" y="3352"/>
                </a:lnTo>
                <a:lnTo>
                  <a:pt x="2895" y="5588"/>
                </a:lnTo>
              </a:path>
            </a:pathLst>
          </a:custGeom>
          <a:ln w="2781">
            <a:solidFill>
              <a:srgbClr val="211F20"/>
            </a:solidFill>
          </a:ln>
        </p:spPr>
        <p:txBody>
          <a:bodyPr wrap="square" lIns="0" tIns="0" rIns="0" bIns="0" rtlCol="0">
            <a:noAutofit/>
          </a:bodyPr>
          <a:lstStyle/>
          <a:p>
            <a:endParaRPr/>
          </a:p>
        </p:txBody>
      </p:sp>
      <p:sp>
        <p:nvSpPr>
          <p:cNvPr id="620" name="object 620"/>
          <p:cNvSpPr/>
          <p:nvPr/>
        </p:nvSpPr>
        <p:spPr>
          <a:xfrm>
            <a:off x="5228353" y="1897552"/>
            <a:ext cx="0" cy="1534337"/>
          </a:xfrm>
          <a:custGeom>
            <a:avLst/>
            <a:gdLst/>
            <a:ahLst/>
            <a:cxnLst/>
            <a:rect l="l" t="t" r="r" b="b"/>
            <a:pathLst>
              <a:path h="1534337">
                <a:moveTo>
                  <a:pt x="0" y="0"/>
                </a:moveTo>
                <a:lnTo>
                  <a:pt x="0" y="233972"/>
                </a:lnTo>
                <a:lnTo>
                  <a:pt x="0" y="764273"/>
                </a:lnTo>
                <a:lnTo>
                  <a:pt x="0" y="1294777"/>
                </a:lnTo>
                <a:lnTo>
                  <a:pt x="0" y="1534337"/>
                </a:lnTo>
              </a:path>
            </a:pathLst>
          </a:custGeom>
          <a:ln w="2781">
            <a:solidFill>
              <a:srgbClr val="211F20"/>
            </a:solidFill>
          </a:ln>
        </p:spPr>
        <p:txBody>
          <a:bodyPr wrap="square" lIns="0" tIns="0" rIns="0" bIns="0" rtlCol="0">
            <a:noAutofit/>
          </a:bodyPr>
          <a:lstStyle/>
          <a:p>
            <a:endParaRPr/>
          </a:p>
        </p:txBody>
      </p:sp>
      <p:sp>
        <p:nvSpPr>
          <p:cNvPr id="621" name="object 621"/>
          <p:cNvSpPr/>
          <p:nvPr/>
        </p:nvSpPr>
        <p:spPr>
          <a:xfrm>
            <a:off x="5228353" y="3430779"/>
            <a:ext cx="13411" cy="1117"/>
          </a:xfrm>
          <a:custGeom>
            <a:avLst/>
            <a:gdLst/>
            <a:ahLst/>
            <a:cxnLst/>
            <a:rect l="l" t="t" r="r" b="b"/>
            <a:pathLst>
              <a:path w="13411" h="1117">
                <a:moveTo>
                  <a:pt x="0" y="1117"/>
                </a:moveTo>
                <a:lnTo>
                  <a:pt x="13411" y="1117"/>
                </a:lnTo>
                <a:lnTo>
                  <a:pt x="13411" y="0"/>
                </a:lnTo>
              </a:path>
            </a:pathLst>
          </a:custGeom>
          <a:ln w="2781">
            <a:solidFill>
              <a:srgbClr val="211F20"/>
            </a:solidFill>
          </a:ln>
        </p:spPr>
        <p:txBody>
          <a:bodyPr wrap="square" lIns="0" tIns="0" rIns="0" bIns="0" rtlCol="0">
            <a:noAutofit/>
          </a:bodyPr>
          <a:lstStyle/>
          <a:p>
            <a:endParaRPr/>
          </a:p>
        </p:txBody>
      </p:sp>
      <p:sp>
        <p:nvSpPr>
          <p:cNvPr id="622" name="object 622"/>
          <p:cNvSpPr/>
          <p:nvPr/>
        </p:nvSpPr>
        <p:spPr>
          <a:xfrm>
            <a:off x="5241764" y="3420949"/>
            <a:ext cx="0" cy="3352"/>
          </a:xfrm>
          <a:custGeom>
            <a:avLst/>
            <a:gdLst/>
            <a:ahLst/>
            <a:cxnLst/>
            <a:rect l="l" t="t" r="r" b="b"/>
            <a:pathLst>
              <a:path h="3352">
                <a:moveTo>
                  <a:pt x="0" y="0"/>
                </a:moveTo>
                <a:lnTo>
                  <a:pt x="0" y="3352"/>
                </a:lnTo>
              </a:path>
            </a:pathLst>
          </a:custGeom>
          <a:ln w="2781">
            <a:solidFill>
              <a:srgbClr val="211F20"/>
            </a:solidFill>
          </a:ln>
        </p:spPr>
        <p:txBody>
          <a:bodyPr wrap="square" lIns="0" tIns="0" rIns="0" bIns="0" rtlCol="0">
            <a:noAutofit/>
          </a:bodyPr>
          <a:lstStyle/>
          <a:p>
            <a:endParaRPr/>
          </a:p>
        </p:txBody>
      </p:sp>
      <p:sp>
        <p:nvSpPr>
          <p:cNvPr id="623" name="object 623"/>
          <p:cNvSpPr/>
          <p:nvPr/>
        </p:nvSpPr>
        <p:spPr>
          <a:xfrm>
            <a:off x="5241764" y="3405082"/>
            <a:ext cx="0" cy="215"/>
          </a:xfrm>
          <a:custGeom>
            <a:avLst/>
            <a:gdLst/>
            <a:ahLst/>
            <a:cxnLst/>
            <a:rect l="l" t="t" r="r" b="b"/>
            <a:pathLst>
              <a:path h="215">
                <a:moveTo>
                  <a:pt x="0" y="0"/>
                </a:moveTo>
                <a:lnTo>
                  <a:pt x="0" y="215"/>
                </a:lnTo>
              </a:path>
            </a:pathLst>
          </a:custGeom>
          <a:ln w="2781">
            <a:solidFill>
              <a:srgbClr val="211F20"/>
            </a:solidFill>
          </a:ln>
        </p:spPr>
        <p:txBody>
          <a:bodyPr wrap="square" lIns="0" tIns="0" rIns="0" bIns="0" rtlCol="0">
            <a:noAutofit/>
          </a:bodyPr>
          <a:lstStyle/>
          <a:p>
            <a:endParaRPr/>
          </a:p>
        </p:txBody>
      </p:sp>
      <p:sp>
        <p:nvSpPr>
          <p:cNvPr id="624" name="object 624"/>
          <p:cNvSpPr/>
          <p:nvPr/>
        </p:nvSpPr>
        <p:spPr>
          <a:xfrm>
            <a:off x="5241764" y="3373352"/>
            <a:ext cx="0" cy="7594"/>
          </a:xfrm>
          <a:custGeom>
            <a:avLst/>
            <a:gdLst/>
            <a:ahLst/>
            <a:cxnLst/>
            <a:rect l="l" t="t" r="r" b="b"/>
            <a:pathLst>
              <a:path h="7594">
                <a:moveTo>
                  <a:pt x="0" y="7594"/>
                </a:moveTo>
                <a:lnTo>
                  <a:pt x="0" y="0"/>
                </a:lnTo>
              </a:path>
            </a:pathLst>
          </a:custGeom>
          <a:ln w="2781">
            <a:solidFill>
              <a:srgbClr val="211F20"/>
            </a:solidFill>
          </a:ln>
        </p:spPr>
        <p:txBody>
          <a:bodyPr wrap="square" lIns="0" tIns="0" rIns="0" bIns="0" rtlCol="0">
            <a:noAutofit/>
          </a:bodyPr>
          <a:lstStyle/>
          <a:p>
            <a:endParaRPr/>
          </a:p>
        </p:txBody>
      </p:sp>
      <p:sp>
        <p:nvSpPr>
          <p:cNvPr id="625" name="object 625"/>
          <p:cNvSpPr/>
          <p:nvPr/>
        </p:nvSpPr>
        <p:spPr>
          <a:xfrm>
            <a:off x="5241764" y="3340721"/>
            <a:ext cx="0" cy="7594"/>
          </a:xfrm>
          <a:custGeom>
            <a:avLst/>
            <a:gdLst/>
            <a:ahLst/>
            <a:cxnLst/>
            <a:rect l="l" t="t" r="r" b="b"/>
            <a:pathLst>
              <a:path h="7594">
                <a:moveTo>
                  <a:pt x="0" y="0"/>
                </a:moveTo>
                <a:lnTo>
                  <a:pt x="0" y="7594"/>
                </a:lnTo>
              </a:path>
            </a:pathLst>
          </a:custGeom>
          <a:ln w="2781">
            <a:solidFill>
              <a:srgbClr val="211F20"/>
            </a:solidFill>
          </a:ln>
        </p:spPr>
        <p:txBody>
          <a:bodyPr wrap="square" lIns="0" tIns="0" rIns="0" bIns="0" rtlCol="0">
            <a:noAutofit/>
          </a:bodyPr>
          <a:lstStyle/>
          <a:p>
            <a:endParaRPr/>
          </a:p>
        </p:txBody>
      </p:sp>
      <p:sp>
        <p:nvSpPr>
          <p:cNvPr id="626" name="object 626"/>
          <p:cNvSpPr/>
          <p:nvPr/>
        </p:nvSpPr>
        <p:spPr>
          <a:xfrm>
            <a:off x="5241764" y="3293126"/>
            <a:ext cx="0" cy="9385"/>
          </a:xfrm>
          <a:custGeom>
            <a:avLst/>
            <a:gdLst/>
            <a:ahLst/>
            <a:cxnLst/>
            <a:rect l="l" t="t" r="r" b="b"/>
            <a:pathLst>
              <a:path h="9385">
                <a:moveTo>
                  <a:pt x="0" y="9385"/>
                </a:moveTo>
                <a:lnTo>
                  <a:pt x="0" y="0"/>
                </a:lnTo>
              </a:path>
            </a:pathLst>
          </a:custGeom>
          <a:ln w="2781">
            <a:solidFill>
              <a:srgbClr val="211F20"/>
            </a:solidFill>
          </a:ln>
        </p:spPr>
        <p:txBody>
          <a:bodyPr wrap="square" lIns="0" tIns="0" rIns="0" bIns="0" rtlCol="0">
            <a:noAutofit/>
          </a:bodyPr>
          <a:lstStyle/>
          <a:p>
            <a:endParaRPr/>
          </a:p>
        </p:txBody>
      </p:sp>
      <p:sp>
        <p:nvSpPr>
          <p:cNvPr id="627" name="object 627"/>
          <p:cNvSpPr/>
          <p:nvPr/>
        </p:nvSpPr>
        <p:spPr>
          <a:xfrm>
            <a:off x="5241764" y="3243298"/>
            <a:ext cx="0" cy="13398"/>
          </a:xfrm>
          <a:custGeom>
            <a:avLst/>
            <a:gdLst/>
            <a:ahLst/>
            <a:cxnLst/>
            <a:rect l="l" t="t" r="r" b="b"/>
            <a:pathLst>
              <a:path h="13398">
                <a:moveTo>
                  <a:pt x="0" y="13398"/>
                </a:moveTo>
                <a:lnTo>
                  <a:pt x="0" y="0"/>
                </a:lnTo>
              </a:path>
            </a:pathLst>
          </a:custGeom>
          <a:ln w="2781">
            <a:solidFill>
              <a:srgbClr val="211F20"/>
            </a:solidFill>
          </a:ln>
        </p:spPr>
        <p:txBody>
          <a:bodyPr wrap="square" lIns="0" tIns="0" rIns="0" bIns="0" rtlCol="0">
            <a:noAutofit/>
          </a:bodyPr>
          <a:lstStyle/>
          <a:p>
            <a:endParaRPr/>
          </a:p>
        </p:txBody>
      </p:sp>
      <p:sp>
        <p:nvSpPr>
          <p:cNvPr id="628" name="object 628"/>
          <p:cNvSpPr/>
          <p:nvPr/>
        </p:nvSpPr>
        <p:spPr>
          <a:xfrm>
            <a:off x="5241764" y="3191217"/>
            <a:ext cx="0" cy="10287"/>
          </a:xfrm>
          <a:custGeom>
            <a:avLst/>
            <a:gdLst/>
            <a:ahLst/>
            <a:cxnLst/>
            <a:rect l="l" t="t" r="r" b="b"/>
            <a:pathLst>
              <a:path h="10287">
                <a:moveTo>
                  <a:pt x="0" y="10286"/>
                </a:moveTo>
                <a:lnTo>
                  <a:pt x="0" y="0"/>
                </a:lnTo>
              </a:path>
            </a:pathLst>
          </a:custGeom>
          <a:ln w="2781">
            <a:solidFill>
              <a:srgbClr val="211F20"/>
            </a:solidFill>
          </a:ln>
        </p:spPr>
        <p:txBody>
          <a:bodyPr wrap="square" lIns="0" tIns="0" rIns="0" bIns="0" rtlCol="0">
            <a:noAutofit/>
          </a:bodyPr>
          <a:lstStyle/>
          <a:p>
            <a:endParaRPr/>
          </a:p>
        </p:txBody>
      </p:sp>
      <p:sp>
        <p:nvSpPr>
          <p:cNvPr id="629" name="object 629"/>
          <p:cNvSpPr/>
          <p:nvPr/>
        </p:nvSpPr>
        <p:spPr>
          <a:xfrm>
            <a:off x="5241764" y="3118373"/>
            <a:ext cx="0" cy="16764"/>
          </a:xfrm>
          <a:custGeom>
            <a:avLst/>
            <a:gdLst/>
            <a:ahLst/>
            <a:cxnLst/>
            <a:rect l="l" t="t" r="r" b="b"/>
            <a:pathLst>
              <a:path h="16763">
                <a:moveTo>
                  <a:pt x="0" y="0"/>
                </a:moveTo>
                <a:lnTo>
                  <a:pt x="0" y="16764"/>
                </a:lnTo>
              </a:path>
            </a:pathLst>
          </a:custGeom>
          <a:ln w="2781">
            <a:solidFill>
              <a:srgbClr val="211F20"/>
            </a:solidFill>
          </a:ln>
        </p:spPr>
        <p:txBody>
          <a:bodyPr wrap="square" lIns="0" tIns="0" rIns="0" bIns="0" rtlCol="0">
            <a:noAutofit/>
          </a:bodyPr>
          <a:lstStyle/>
          <a:p>
            <a:endParaRPr/>
          </a:p>
        </p:txBody>
      </p:sp>
      <p:sp>
        <p:nvSpPr>
          <p:cNvPr id="630" name="object 630"/>
          <p:cNvSpPr/>
          <p:nvPr/>
        </p:nvSpPr>
        <p:spPr>
          <a:xfrm>
            <a:off x="5241764" y="3054455"/>
            <a:ext cx="0" cy="15646"/>
          </a:xfrm>
          <a:custGeom>
            <a:avLst/>
            <a:gdLst/>
            <a:ahLst/>
            <a:cxnLst/>
            <a:rect l="l" t="t" r="r" b="b"/>
            <a:pathLst>
              <a:path h="15646">
                <a:moveTo>
                  <a:pt x="0" y="15646"/>
                </a:moveTo>
                <a:lnTo>
                  <a:pt x="0" y="0"/>
                </a:lnTo>
              </a:path>
            </a:pathLst>
          </a:custGeom>
          <a:ln w="2781">
            <a:solidFill>
              <a:srgbClr val="211F20"/>
            </a:solidFill>
          </a:ln>
        </p:spPr>
        <p:txBody>
          <a:bodyPr wrap="square" lIns="0" tIns="0" rIns="0" bIns="0" rtlCol="0">
            <a:noAutofit/>
          </a:bodyPr>
          <a:lstStyle/>
          <a:p>
            <a:endParaRPr/>
          </a:p>
        </p:txBody>
      </p:sp>
      <p:sp>
        <p:nvSpPr>
          <p:cNvPr id="631" name="object 631"/>
          <p:cNvSpPr/>
          <p:nvPr/>
        </p:nvSpPr>
        <p:spPr>
          <a:xfrm>
            <a:off x="5241764" y="2975799"/>
            <a:ext cx="0" cy="13398"/>
          </a:xfrm>
          <a:custGeom>
            <a:avLst/>
            <a:gdLst/>
            <a:ahLst/>
            <a:cxnLst/>
            <a:rect l="l" t="t" r="r" b="b"/>
            <a:pathLst>
              <a:path h="13398">
                <a:moveTo>
                  <a:pt x="0" y="0"/>
                </a:moveTo>
                <a:lnTo>
                  <a:pt x="0" y="13398"/>
                </a:lnTo>
              </a:path>
            </a:pathLst>
          </a:custGeom>
          <a:ln w="2781">
            <a:solidFill>
              <a:srgbClr val="211F20"/>
            </a:solidFill>
          </a:ln>
        </p:spPr>
        <p:txBody>
          <a:bodyPr wrap="square" lIns="0" tIns="0" rIns="0" bIns="0" rtlCol="0">
            <a:noAutofit/>
          </a:bodyPr>
          <a:lstStyle/>
          <a:p>
            <a:endParaRPr/>
          </a:p>
        </p:txBody>
      </p:sp>
      <p:sp>
        <p:nvSpPr>
          <p:cNvPr id="632" name="object 632"/>
          <p:cNvSpPr/>
          <p:nvPr/>
        </p:nvSpPr>
        <p:spPr>
          <a:xfrm>
            <a:off x="5241764" y="2898475"/>
            <a:ext cx="0" cy="20561"/>
          </a:xfrm>
          <a:custGeom>
            <a:avLst/>
            <a:gdLst/>
            <a:ahLst/>
            <a:cxnLst/>
            <a:rect l="l" t="t" r="r" b="b"/>
            <a:pathLst>
              <a:path h="20561">
                <a:moveTo>
                  <a:pt x="0" y="20561"/>
                </a:moveTo>
                <a:lnTo>
                  <a:pt x="0" y="0"/>
                </a:lnTo>
              </a:path>
            </a:pathLst>
          </a:custGeom>
          <a:ln w="2781">
            <a:solidFill>
              <a:srgbClr val="211F20"/>
            </a:solidFill>
          </a:ln>
        </p:spPr>
        <p:txBody>
          <a:bodyPr wrap="square" lIns="0" tIns="0" rIns="0" bIns="0" rtlCol="0">
            <a:noAutofit/>
          </a:bodyPr>
          <a:lstStyle/>
          <a:p>
            <a:endParaRPr/>
          </a:p>
        </p:txBody>
      </p:sp>
      <p:sp>
        <p:nvSpPr>
          <p:cNvPr id="633" name="object 633"/>
          <p:cNvSpPr/>
          <p:nvPr/>
        </p:nvSpPr>
        <p:spPr>
          <a:xfrm>
            <a:off x="5241764" y="2824065"/>
            <a:ext cx="0" cy="9156"/>
          </a:xfrm>
          <a:custGeom>
            <a:avLst/>
            <a:gdLst/>
            <a:ahLst/>
            <a:cxnLst/>
            <a:rect l="l" t="t" r="r" b="b"/>
            <a:pathLst>
              <a:path h="9156">
                <a:moveTo>
                  <a:pt x="0" y="9156"/>
                </a:moveTo>
                <a:lnTo>
                  <a:pt x="0" y="0"/>
                </a:lnTo>
              </a:path>
            </a:pathLst>
          </a:custGeom>
          <a:ln w="2781">
            <a:solidFill>
              <a:srgbClr val="211F20"/>
            </a:solidFill>
          </a:ln>
        </p:spPr>
        <p:txBody>
          <a:bodyPr wrap="square" lIns="0" tIns="0" rIns="0" bIns="0" rtlCol="0">
            <a:noAutofit/>
          </a:bodyPr>
          <a:lstStyle/>
          <a:p>
            <a:endParaRPr/>
          </a:p>
        </p:txBody>
      </p:sp>
      <p:sp>
        <p:nvSpPr>
          <p:cNvPr id="634" name="object 634"/>
          <p:cNvSpPr/>
          <p:nvPr/>
        </p:nvSpPr>
        <p:spPr>
          <a:xfrm>
            <a:off x="5241764" y="2729754"/>
            <a:ext cx="0" cy="23685"/>
          </a:xfrm>
          <a:custGeom>
            <a:avLst/>
            <a:gdLst/>
            <a:ahLst/>
            <a:cxnLst/>
            <a:rect l="l" t="t" r="r" b="b"/>
            <a:pathLst>
              <a:path h="23685">
                <a:moveTo>
                  <a:pt x="0" y="0"/>
                </a:moveTo>
                <a:lnTo>
                  <a:pt x="0" y="23685"/>
                </a:lnTo>
              </a:path>
            </a:pathLst>
          </a:custGeom>
          <a:ln w="2781">
            <a:solidFill>
              <a:srgbClr val="211F20"/>
            </a:solidFill>
          </a:ln>
        </p:spPr>
        <p:txBody>
          <a:bodyPr wrap="square" lIns="0" tIns="0" rIns="0" bIns="0" rtlCol="0">
            <a:noAutofit/>
          </a:bodyPr>
          <a:lstStyle/>
          <a:p>
            <a:endParaRPr/>
          </a:p>
        </p:txBody>
      </p:sp>
      <p:sp>
        <p:nvSpPr>
          <p:cNvPr id="635" name="object 635"/>
          <p:cNvSpPr/>
          <p:nvPr/>
        </p:nvSpPr>
        <p:spPr>
          <a:xfrm>
            <a:off x="5241764" y="2656009"/>
            <a:ext cx="0" cy="18326"/>
          </a:xfrm>
          <a:custGeom>
            <a:avLst/>
            <a:gdLst/>
            <a:ahLst/>
            <a:cxnLst/>
            <a:rect l="l" t="t" r="r" b="b"/>
            <a:pathLst>
              <a:path h="18326">
                <a:moveTo>
                  <a:pt x="0" y="18326"/>
                </a:moveTo>
                <a:lnTo>
                  <a:pt x="0" y="0"/>
                </a:lnTo>
              </a:path>
            </a:pathLst>
          </a:custGeom>
          <a:ln w="2781">
            <a:solidFill>
              <a:srgbClr val="211F20"/>
            </a:solidFill>
          </a:ln>
        </p:spPr>
        <p:txBody>
          <a:bodyPr wrap="square" lIns="0" tIns="0" rIns="0" bIns="0" rtlCol="0">
            <a:noAutofit/>
          </a:bodyPr>
          <a:lstStyle/>
          <a:p>
            <a:endParaRPr/>
          </a:p>
        </p:txBody>
      </p:sp>
      <p:sp>
        <p:nvSpPr>
          <p:cNvPr id="636" name="object 636"/>
          <p:cNvSpPr/>
          <p:nvPr/>
        </p:nvSpPr>
        <p:spPr>
          <a:xfrm>
            <a:off x="5241764" y="2564617"/>
            <a:ext cx="0" cy="17424"/>
          </a:xfrm>
          <a:custGeom>
            <a:avLst/>
            <a:gdLst/>
            <a:ahLst/>
            <a:cxnLst/>
            <a:rect l="l" t="t" r="r" b="b"/>
            <a:pathLst>
              <a:path h="17424">
                <a:moveTo>
                  <a:pt x="0" y="17424"/>
                </a:moveTo>
                <a:lnTo>
                  <a:pt x="0" y="0"/>
                </a:lnTo>
              </a:path>
            </a:pathLst>
          </a:custGeom>
          <a:ln w="2781">
            <a:solidFill>
              <a:srgbClr val="211F20"/>
            </a:solidFill>
          </a:ln>
        </p:spPr>
        <p:txBody>
          <a:bodyPr wrap="square" lIns="0" tIns="0" rIns="0" bIns="0" rtlCol="0">
            <a:noAutofit/>
          </a:bodyPr>
          <a:lstStyle/>
          <a:p>
            <a:endParaRPr/>
          </a:p>
        </p:txBody>
      </p:sp>
      <p:sp>
        <p:nvSpPr>
          <p:cNvPr id="637" name="object 637"/>
          <p:cNvSpPr/>
          <p:nvPr/>
        </p:nvSpPr>
        <p:spPr>
          <a:xfrm>
            <a:off x="5241764" y="2486173"/>
            <a:ext cx="0" cy="21234"/>
          </a:xfrm>
          <a:custGeom>
            <a:avLst/>
            <a:gdLst/>
            <a:ahLst/>
            <a:cxnLst/>
            <a:rect l="l" t="t" r="r" b="b"/>
            <a:pathLst>
              <a:path h="21234">
                <a:moveTo>
                  <a:pt x="0" y="0"/>
                </a:moveTo>
                <a:lnTo>
                  <a:pt x="0" y="21234"/>
                </a:lnTo>
              </a:path>
            </a:pathLst>
          </a:custGeom>
          <a:ln w="2781">
            <a:solidFill>
              <a:srgbClr val="211F20"/>
            </a:solidFill>
          </a:ln>
        </p:spPr>
        <p:txBody>
          <a:bodyPr wrap="square" lIns="0" tIns="0" rIns="0" bIns="0" rtlCol="0">
            <a:noAutofit/>
          </a:bodyPr>
          <a:lstStyle/>
          <a:p>
            <a:endParaRPr/>
          </a:p>
        </p:txBody>
      </p:sp>
      <p:sp>
        <p:nvSpPr>
          <p:cNvPr id="638" name="object 638"/>
          <p:cNvSpPr/>
          <p:nvPr/>
        </p:nvSpPr>
        <p:spPr>
          <a:xfrm>
            <a:off x="5241764" y="2413989"/>
            <a:ext cx="0" cy="9169"/>
          </a:xfrm>
          <a:custGeom>
            <a:avLst/>
            <a:gdLst/>
            <a:ahLst/>
            <a:cxnLst/>
            <a:rect l="l" t="t" r="r" b="b"/>
            <a:pathLst>
              <a:path h="9169">
                <a:moveTo>
                  <a:pt x="0" y="0"/>
                </a:moveTo>
                <a:lnTo>
                  <a:pt x="0" y="9169"/>
                </a:lnTo>
              </a:path>
            </a:pathLst>
          </a:custGeom>
          <a:ln w="2781">
            <a:solidFill>
              <a:srgbClr val="211F20"/>
            </a:solidFill>
          </a:ln>
        </p:spPr>
        <p:txBody>
          <a:bodyPr wrap="square" lIns="0" tIns="0" rIns="0" bIns="0" rtlCol="0">
            <a:noAutofit/>
          </a:bodyPr>
          <a:lstStyle/>
          <a:p>
            <a:endParaRPr/>
          </a:p>
        </p:txBody>
      </p:sp>
      <p:sp>
        <p:nvSpPr>
          <p:cNvPr id="639" name="object 639"/>
          <p:cNvSpPr/>
          <p:nvPr/>
        </p:nvSpPr>
        <p:spPr>
          <a:xfrm>
            <a:off x="5241764" y="2327286"/>
            <a:ext cx="0" cy="17653"/>
          </a:xfrm>
          <a:custGeom>
            <a:avLst/>
            <a:gdLst/>
            <a:ahLst/>
            <a:cxnLst/>
            <a:rect l="l" t="t" r="r" b="b"/>
            <a:pathLst>
              <a:path h="17652">
                <a:moveTo>
                  <a:pt x="0" y="0"/>
                </a:moveTo>
                <a:lnTo>
                  <a:pt x="0" y="17653"/>
                </a:lnTo>
              </a:path>
            </a:pathLst>
          </a:custGeom>
          <a:ln w="2781">
            <a:solidFill>
              <a:srgbClr val="211F20"/>
            </a:solidFill>
          </a:ln>
        </p:spPr>
        <p:txBody>
          <a:bodyPr wrap="square" lIns="0" tIns="0" rIns="0" bIns="0" rtlCol="0">
            <a:noAutofit/>
          </a:bodyPr>
          <a:lstStyle/>
          <a:p>
            <a:endParaRPr/>
          </a:p>
        </p:txBody>
      </p:sp>
      <p:sp>
        <p:nvSpPr>
          <p:cNvPr id="640" name="object 640"/>
          <p:cNvSpPr/>
          <p:nvPr/>
        </p:nvSpPr>
        <p:spPr>
          <a:xfrm>
            <a:off x="5241764" y="2258009"/>
            <a:ext cx="0" cy="17424"/>
          </a:xfrm>
          <a:custGeom>
            <a:avLst/>
            <a:gdLst/>
            <a:ahLst/>
            <a:cxnLst/>
            <a:rect l="l" t="t" r="r" b="b"/>
            <a:pathLst>
              <a:path h="17424">
                <a:moveTo>
                  <a:pt x="0" y="0"/>
                </a:moveTo>
                <a:lnTo>
                  <a:pt x="0" y="17424"/>
                </a:lnTo>
              </a:path>
            </a:pathLst>
          </a:custGeom>
          <a:ln w="2781">
            <a:solidFill>
              <a:srgbClr val="211F20"/>
            </a:solidFill>
          </a:ln>
        </p:spPr>
        <p:txBody>
          <a:bodyPr wrap="square" lIns="0" tIns="0" rIns="0" bIns="0" rtlCol="0">
            <a:noAutofit/>
          </a:bodyPr>
          <a:lstStyle/>
          <a:p>
            <a:endParaRPr/>
          </a:p>
        </p:txBody>
      </p:sp>
      <p:sp>
        <p:nvSpPr>
          <p:cNvPr id="641" name="object 641"/>
          <p:cNvSpPr/>
          <p:nvPr/>
        </p:nvSpPr>
        <p:spPr>
          <a:xfrm>
            <a:off x="5241764" y="2187399"/>
            <a:ext cx="0" cy="10274"/>
          </a:xfrm>
          <a:custGeom>
            <a:avLst/>
            <a:gdLst/>
            <a:ahLst/>
            <a:cxnLst/>
            <a:rect l="l" t="t" r="r" b="b"/>
            <a:pathLst>
              <a:path h="10274">
                <a:moveTo>
                  <a:pt x="0" y="10274"/>
                </a:moveTo>
                <a:lnTo>
                  <a:pt x="0" y="0"/>
                </a:lnTo>
              </a:path>
            </a:pathLst>
          </a:custGeom>
          <a:ln w="2781">
            <a:solidFill>
              <a:srgbClr val="211F20"/>
            </a:solidFill>
          </a:ln>
        </p:spPr>
        <p:txBody>
          <a:bodyPr wrap="square" lIns="0" tIns="0" rIns="0" bIns="0" rtlCol="0">
            <a:noAutofit/>
          </a:bodyPr>
          <a:lstStyle/>
          <a:p>
            <a:endParaRPr/>
          </a:p>
        </p:txBody>
      </p:sp>
      <p:sp>
        <p:nvSpPr>
          <p:cNvPr id="642" name="object 642"/>
          <p:cNvSpPr/>
          <p:nvPr/>
        </p:nvSpPr>
        <p:spPr>
          <a:xfrm>
            <a:off x="5241764" y="2124151"/>
            <a:ext cx="0" cy="16090"/>
          </a:xfrm>
          <a:custGeom>
            <a:avLst/>
            <a:gdLst/>
            <a:ahLst/>
            <a:cxnLst/>
            <a:rect l="l" t="t" r="r" b="b"/>
            <a:pathLst>
              <a:path h="16090">
                <a:moveTo>
                  <a:pt x="0" y="0"/>
                </a:moveTo>
                <a:lnTo>
                  <a:pt x="0" y="16090"/>
                </a:lnTo>
              </a:path>
            </a:pathLst>
          </a:custGeom>
          <a:ln w="2781">
            <a:solidFill>
              <a:srgbClr val="211F20"/>
            </a:solidFill>
          </a:ln>
        </p:spPr>
        <p:txBody>
          <a:bodyPr wrap="square" lIns="0" tIns="0" rIns="0" bIns="0" rtlCol="0">
            <a:noAutofit/>
          </a:bodyPr>
          <a:lstStyle/>
          <a:p>
            <a:endParaRPr/>
          </a:p>
        </p:txBody>
      </p:sp>
      <p:sp>
        <p:nvSpPr>
          <p:cNvPr id="643" name="object 643"/>
          <p:cNvSpPr/>
          <p:nvPr/>
        </p:nvSpPr>
        <p:spPr>
          <a:xfrm>
            <a:off x="5241764" y="2072984"/>
            <a:ext cx="0" cy="6248"/>
          </a:xfrm>
          <a:custGeom>
            <a:avLst/>
            <a:gdLst/>
            <a:ahLst/>
            <a:cxnLst/>
            <a:rect l="l" t="t" r="r" b="b"/>
            <a:pathLst>
              <a:path h="6248">
                <a:moveTo>
                  <a:pt x="0" y="6248"/>
                </a:moveTo>
                <a:lnTo>
                  <a:pt x="0" y="0"/>
                </a:lnTo>
              </a:path>
            </a:pathLst>
          </a:custGeom>
          <a:ln w="2781">
            <a:solidFill>
              <a:srgbClr val="211F20"/>
            </a:solidFill>
          </a:ln>
        </p:spPr>
        <p:txBody>
          <a:bodyPr wrap="square" lIns="0" tIns="0" rIns="0" bIns="0" rtlCol="0">
            <a:noAutofit/>
          </a:bodyPr>
          <a:lstStyle/>
          <a:p>
            <a:endParaRPr/>
          </a:p>
        </p:txBody>
      </p:sp>
      <p:sp>
        <p:nvSpPr>
          <p:cNvPr id="644" name="object 644"/>
          <p:cNvSpPr/>
          <p:nvPr/>
        </p:nvSpPr>
        <p:spPr>
          <a:xfrm>
            <a:off x="5241764" y="2016881"/>
            <a:ext cx="0" cy="11176"/>
          </a:xfrm>
          <a:custGeom>
            <a:avLst/>
            <a:gdLst/>
            <a:ahLst/>
            <a:cxnLst/>
            <a:rect l="l" t="t" r="r" b="b"/>
            <a:pathLst>
              <a:path h="11175">
                <a:moveTo>
                  <a:pt x="0" y="11175"/>
                </a:moveTo>
                <a:lnTo>
                  <a:pt x="0" y="0"/>
                </a:lnTo>
              </a:path>
            </a:pathLst>
          </a:custGeom>
          <a:ln w="2781">
            <a:solidFill>
              <a:srgbClr val="211F20"/>
            </a:solidFill>
          </a:ln>
        </p:spPr>
        <p:txBody>
          <a:bodyPr wrap="square" lIns="0" tIns="0" rIns="0" bIns="0" rtlCol="0">
            <a:noAutofit/>
          </a:bodyPr>
          <a:lstStyle/>
          <a:p>
            <a:endParaRPr/>
          </a:p>
        </p:txBody>
      </p:sp>
      <p:sp>
        <p:nvSpPr>
          <p:cNvPr id="645" name="object 645"/>
          <p:cNvSpPr/>
          <p:nvPr/>
        </p:nvSpPr>
        <p:spPr>
          <a:xfrm>
            <a:off x="5241764" y="1977548"/>
            <a:ext cx="0" cy="9613"/>
          </a:xfrm>
          <a:custGeom>
            <a:avLst/>
            <a:gdLst/>
            <a:ahLst/>
            <a:cxnLst/>
            <a:rect l="l" t="t" r="r" b="b"/>
            <a:pathLst>
              <a:path h="9613">
                <a:moveTo>
                  <a:pt x="0" y="9613"/>
                </a:moveTo>
                <a:lnTo>
                  <a:pt x="0" y="0"/>
                </a:lnTo>
              </a:path>
            </a:pathLst>
          </a:custGeom>
          <a:ln w="2781">
            <a:solidFill>
              <a:srgbClr val="211F20"/>
            </a:solidFill>
          </a:ln>
        </p:spPr>
        <p:txBody>
          <a:bodyPr wrap="square" lIns="0" tIns="0" rIns="0" bIns="0" rtlCol="0">
            <a:noAutofit/>
          </a:bodyPr>
          <a:lstStyle/>
          <a:p>
            <a:endParaRPr/>
          </a:p>
        </p:txBody>
      </p:sp>
      <p:sp>
        <p:nvSpPr>
          <p:cNvPr id="646" name="object 646"/>
          <p:cNvSpPr/>
          <p:nvPr/>
        </p:nvSpPr>
        <p:spPr>
          <a:xfrm>
            <a:off x="5241764" y="1942249"/>
            <a:ext cx="0" cy="4241"/>
          </a:xfrm>
          <a:custGeom>
            <a:avLst/>
            <a:gdLst/>
            <a:ahLst/>
            <a:cxnLst/>
            <a:rect l="l" t="t" r="r" b="b"/>
            <a:pathLst>
              <a:path h="4241">
                <a:moveTo>
                  <a:pt x="0" y="4241"/>
                </a:moveTo>
                <a:lnTo>
                  <a:pt x="0" y="0"/>
                </a:lnTo>
              </a:path>
            </a:pathLst>
          </a:custGeom>
          <a:ln w="2781">
            <a:solidFill>
              <a:srgbClr val="211F20"/>
            </a:solidFill>
          </a:ln>
        </p:spPr>
        <p:txBody>
          <a:bodyPr wrap="square" lIns="0" tIns="0" rIns="0" bIns="0" rtlCol="0">
            <a:noAutofit/>
          </a:bodyPr>
          <a:lstStyle/>
          <a:p>
            <a:endParaRPr/>
          </a:p>
        </p:txBody>
      </p:sp>
      <p:sp>
        <p:nvSpPr>
          <p:cNvPr id="647" name="object 647"/>
          <p:cNvSpPr/>
          <p:nvPr/>
        </p:nvSpPr>
        <p:spPr>
          <a:xfrm>
            <a:off x="5241764" y="1916318"/>
            <a:ext cx="0" cy="5816"/>
          </a:xfrm>
          <a:custGeom>
            <a:avLst/>
            <a:gdLst/>
            <a:ahLst/>
            <a:cxnLst/>
            <a:rect l="l" t="t" r="r" b="b"/>
            <a:pathLst>
              <a:path h="5816">
                <a:moveTo>
                  <a:pt x="0" y="5816"/>
                </a:moveTo>
                <a:lnTo>
                  <a:pt x="0" y="0"/>
                </a:lnTo>
              </a:path>
            </a:pathLst>
          </a:custGeom>
          <a:ln w="2781">
            <a:solidFill>
              <a:srgbClr val="211F20"/>
            </a:solidFill>
          </a:ln>
        </p:spPr>
        <p:txBody>
          <a:bodyPr wrap="square" lIns="0" tIns="0" rIns="0" bIns="0" rtlCol="0">
            <a:noAutofit/>
          </a:bodyPr>
          <a:lstStyle/>
          <a:p>
            <a:endParaRPr/>
          </a:p>
        </p:txBody>
      </p:sp>
      <p:sp>
        <p:nvSpPr>
          <p:cNvPr id="648" name="object 648"/>
          <p:cNvSpPr/>
          <p:nvPr/>
        </p:nvSpPr>
        <p:spPr>
          <a:xfrm>
            <a:off x="5241764" y="1900452"/>
            <a:ext cx="0" cy="4025"/>
          </a:xfrm>
          <a:custGeom>
            <a:avLst/>
            <a:gdLst/>
            <a:ahLst/>
            <a:cxnLst/>
            <a:rect l="l" t="t" r="r" b="b"/>
            <a:pathLst>
              <a:path h="4025">
                <a:moveTo>
                  <a:pt x="0" y="4025"/>
                </a:moveTo>
                <a:lnTo>
                  <a:pt x="0" y="0"/>
                </a:lnTo>
              </a:path>
            </a:pathLst>
          </a:custGeom>
          <a:ln w="2781">
            <a:solidFill>
              <a:srgbClr val="211F20"/>
            </a:solidFill>
          </a:ln>
        </p:spPr>
        <p:txBody>
          <a:bodyPr wrap="square" lIns="0" tIns="0" rIns="0" bIns="0" rtlCol="0">
            <a:noAutofit/>
          </a:bodyPr>
          <a:lstStyle/>
          <a:p>
            <a:endParaRPr/>
          </a:p>
        </p:txBody>
      </p:sp>
      <p:sp>
        <p:nvSpPr>
          <p:cNvPr id="649" name="object 649"/>
          <p:cNvSpPr/>
          <p:nvPr/>
        </p:nvSpPr>
        <p:spPr>
          <a:xfrm>
            <a:off x="6821690" y="1884149"/>
            <a:ext cx="40233" cy="89382"/>
          </a:xfrm>
          <a:custGeom>
            <a:avLst/>
            <a:gdLst/>
            <a:ahLst/>
            <a:cxnLst/>
            <a:rect l="l" t="t" r="r" b="b"/>
            <a:pathLst>
              <a:path w="40233" h="89382">
                <a:moveTo>
                  <a:pt x="40233" y="89382"/>
                </a:moveTo>
                <a:lnTo>
                  <a:pt x="20116" y="0"/>
                </a:lnTo>
                <a:lnTo>
                  <a:pt x="0" y="89382"/>
                </a:lnTo>
                <a:lnTo>
                  <a:pt x="40233" y="89382"/>
                </a:lnTo>
                <a:close/>
              </a:path>
            </a:pathLst>
          </a:custGeom>
          <a:solidFill>
            <a:srgbClr val="211F20"/>
          </a:solidFill>
        </p:spPr>
        <p:txBody>
          <a:bodyPr wrap="square" lIns="0" tIns="0" rIns="0" bIns="0" rtlCol="0">
            <a:noAutofit/>
          </a:bodyPr>
          <a:lstStyle/>
          <a:p>
            <a:endParaRPr/>
          </a:p>
        </p:txBody>
      </p:sp>
      <p:sp>
        <p:nvSpPr>
          <p:cNvPr id="650" name="object 650"/>
          <p:cNvSpPr/>
          <p:nvPr/>
        </p:nvSpPr>
        <p:spPr>
          <a:xfrm>
            <a:off x="6821697" y="3679059"/>
            <a:ext cx="40233" cy="89382"/>
          </a:xfrm>
          <a:custGeom>
            <a:avLst/>
            <a:gdLst/>
            <a:ahLst/>
            <a:cxnLst/>
            <a:rect l="l" t="t" r="r" b="b"/>
            <a:pathLst>
              <a:path w="40233" h="89382">
                <a:moveTo>
                  <a:pt x="0" y="0"/>
                </a:moveTo>
                <a:lnTo>
                  <a:pt x="20116" y="89382"/>
                </a:lnTo>
                <a:lnTo>
                  <a:pt x="40233" y="0"/>
                </a:lnTo>
                <a:lnTo>
                  <a:pt x="0" y="0"/>
                </a:lnTo>
                <a:close/>
              </a:path>
            </a:pathLst>
          </a:custGeom>
          <a:solidFill>
            <a:srgbClr val="211F20"/>
          </a:solidFill>
        </p:spPr>
        <p:txBody>
          <a:bodyPr wrap="square" lIns="0" tIns="0" rIns="0" bIns="0" rtlCol="0">
            <a:noAutofit/>
          </a:bodyPr>
          <a:lstStyle/>
          <a:p>
            <a:endParaRPr/>
          </a:p>
        </p:txBody>
      </p:sp>
      <p:sp>
        <p:nvSpPr>
          <p:cNvPr id="651" name="object 651"/>
          <p:cNvSpPr/>
          <p:nvPr/>
        </p:nvSpPr>
        <p:spPr>
          <a:xfrm>
            <a:off x="6841810" y="1884141"/>
            <a:ext cx="0" cy="842472"/>
          </a:xfrm>
          <a:custGeom>
            <a:avLst/>
            <a:gdLst/>
            <a:ahLst/>
            <a:cxnLst/>
            <a:rect l="l" t="t" r="r" b="b"/>
            <a:pathLst>
              <a:path h="842472">
                <a:moveTo>
                  <a:pt x="0" y="0"/>
                </a:moveTo>
                <a:lnTo>
                  <a:pt x="0" y="842472"/>
                </a:lnTo>
              </a:path>
            </a:pathLst>
          </a:custGeom>
          <a:ln w="3937">
            <a:solidFill>
              <a:srgbClr val="211F20"/>
            </a:solidFill>
          </a:ln>
        </p:spPr>
        <p:txBody>
          <a:bodyPr wrap="square" lIns="0" tIns="0" rIns="0" bIns="0" rtlCol="0">
            <a:noAutofit/>
          </a:bodyPr>
          <a:lstStyle/>
          <a:p>
            <a:endParaRPr/>
          </a:p>
        </p:txBody>
      </p:sp>
      <p:sp>
        <p:nvSpPr>
          <p:cNvPr id="652" name="object 652"/>
          <p:cNvSpPr/>
          <p:nvPr/>
        </p:nvSpPr>
        <p:spPr>
          <a:xfrm>
            <a:off x="6841810" y="2865399"/>
            <a:ext cx="0" cy="903041"/>
          </a:xfrm>
          <a:custGeom>
            <a:avLst/>
            <a:gdLst/>
            <a:ahLst/>
            <a:cxnLst/>
            <a:rect l="l" t="t" r="r" b="b"/>
            <a:pathLst>
              <a:path h="903041">
                <a:moveTo>
                  <a:pt x="0" y="0"/>
                </a:moveTo>
                <a:lnTo>
                  <a:pt x="0" y="903041"/>
                </a:lnTo>
              </a:path>
            </a:pathLst>
          </a:custGeom>
          <a:ln w="3937">
            <a:solidFill>
              <a:srgbClr val="211F20"/>
            </a:solidFill>
          </a:ln>
        </p:spPr>
        <p:txBody>
          <a:bodyPr wrap="square" lIns="0" tIns="0" rIns="0" bIns="0" rtlCol="0">
            <a:noAutofit/>
          </a:bodyPr>
          <a:lstStyle/>
          <a:p>
            <a:endParaRPr/>
          </a:p>
        </p:txBody>
      </p:sp>
      <p:sp>
        <p:nvSpPr>
          <p:cNvPr id="653" name="object 653"/>
          <p:cNvSpPr/>
          <p:nvPr/>
        </p:nvSpPr>
        <p:spPr>
          <a:xfrm>
            <a:off x="5552271" y="1884146"/>
            <a:ext cx="1289545" cy="0"/>
          </a:xfrm>
          <a:custGeom>
            <a:avLst/>
            <a:gdLst/>
            <a:ahLst/>
            <a:cxnLst/>
            <a:rect l="l" t="t" r="r" b="b"/>
            <a:pathLst>
              <a:path w="1289545">
                <a:moveTo>
                  <a:pt x="0" y="0"/>
                </a:moveTo>
                <a:lnTo>
                  <a:pt x="1289545" y="0"/>
                </a:lnTo>
              </a:path>
            </a:pathLst>
          </a:custGeom>
          <a:ln w="3937">
            <a:solidFill>
              <a:srgbClr val="211F20"/>
            </a:solidFill>
          </a:ln>
        </p:spPr>
        <p:txBody>
          <a:bodyPr wrap="square" lIns="0" tIns="0" rIns="0" bIns="0" rtlCol="0">
            <a:noAutofit/>
          </a:bodyPr>
          <a:lstStyle/>
          <a:p>
            <a:endParaRPr/>
          </a:p>
        </p:txBody>
      </p:sp>
      <p:sp>
        <p:nvSpPr>
          <p:cNvPr id="654" name="object 654"/>
          <p:cNvSpPr/>
          <p:nvPr/>
        </p:nvSpPr>
        <p:spPr>
          <a:xfrm>
            <a:off x="5576970" y="3768440"/>
            <a:ext cx="1264843" cy="0"/>
          </a:xfrm>
          <a:custGeom>
            <a:avLst/>
            <a:gdLst/>
            <a:ahLst/>
            <a:cxnLst/>
            <a:rect l="l" t="t" r="r" b="b"/>
            <a:pathLst>
              <a:path w="1264843">
                <a:moveTo>
                  <a:pt x="1264843" y="0"/>
                </a:moveTo>
                <a:lnTo>
                  <a:pt x="0" y="0"/>
                </a:lnTo>
              </a:path>
            </a:pathLst>
          </a:custGeom>
          <a:ln w="3937">
            <a:solidFill>
              <a:srgbClr val="211F20"/>
            </a:solidFill>
          </a:ln>
        </p:spPr>
        <p:txBody>
          <a:bodyPr wrap="square" lIns="0" tIns="0" rIns="0" bIns="0" rtlCol="0">
            <a:noAutofit/>
          </a:bodyPr>
          <a:lstStyle/>
          <a:p>
            <a:endParaRPr/>
          </a:p>
        </p:txBody>
      </p:sp>
      <p:sp>
        <p:nvSpPr>
          <p:cNvPr id="655" name="object 655"/>
          <p:cNvSpPr/>
          <p:nvPr/>
        </p:nvSpPr>
        <p:spPr>
          <a:xfrm>
            <a:off x="3854902" y="3438825"/>
            <a:ext cx="0" cy="329615"/>
          </a:xfrm>
          <a:custGeom>
            <a:avLst/>
            <a:gdLst/>
            <a:ahLst/>
            <a:cxnLst/>
            <a:rect l="l" t="t" r="r" b="b"/>
            <a:pathLst>
              <a:path h="329615">
                <a:moveTo>
                  <a:pt x="0" y="0"/>
                </a:moveTo>
                <a:lnTo>
                  <a:pt x="0" y="329615"/>
                </a:lnTo>
              </a:path>
            </a:pathLst>
          </a:custGeom>
          <a:ln w="3937">
            <a:solidFill>
              <a:srgbClr val="211F20"/>
            </a:solidFill>
          </a:ln>
        </p:spPr>
        <p:txBody>
          <a:bodyPr wrap="square" lIns="0" tIns="0" rIns="0" bIns="0" rtlCol="0">
            <a:noAutofit/>
          </a:bodyPr>
          <a:lstStyle/>
          <a:p>
            <a:endParaRPr/>
          </a:p>
        </p:txBody>
      </p:sp>
      <p:sp>
        <p:nvSpPr>
          <p:cNvPr id="656" name="object 656"/>
          <p:cNvSpPr/>
          <p:nvPr/>
        </p:nvSpPr>
        <p:spPr>
          <a:xfrm>
            <a:off x="6664604" y="2726613"/>
            <a:ext cx="354202" cy="138785"/>
          </a:xfrm>
          <a:custGeom>
            <a:avLst/>
            <a:gdLst/>
            <a:ahLst/>
            <a:cxnLst/>
            <a:rect l="l" t="t" r="r" b="b"/>
            <a:pathLst>
              <a:path w="354202" h="138785">
                <a:moveTo>
                  <a:pt x="0" y="138785"/>
                </a:moveTo>
                <a:lnTo>
                  <a:pt x="354202" y="138785"/>
                </a:lnTo>
                <a:lnTo>
                  <a:pt x="354202" y="0"/>
                </a:lnTo>
                <a:lnTo>
                  <a:pt x="0" y="0"/>
                </a:lnTo>
                <a:lnTo>
                  <a:pt x="0" y="138785"/>
                </a:lnTo>
                <a:close/>
              </a:path>
            </a:pathLst>
          </a:custGeom>
          <a:solidFill>
            <a:srgbClr val="FDFDFD"/>
          </a:solidFill>
        </p:spPr>
        <p:txBody>
          <a:bodyPr wrap="square" lIns="0" tIns="0" rIns="0" bIns="0" rtlCol="0">
            <a:noAutofit/>
          </a:bodyPr>
          <a:lstStyle/>
          <a:p>
            <a:endParaRPr/>
          </a:p>
        </p:txBody>
      </p:sp>
      <p:sp>
        <p:nvSpPr>
          <p:cNvPr id="657" name="object 657"/>
          <p:cNvSpPr/>
          <p:nvPr/>
        </p:nvSpPr>
        <p:spPr>
          <a:xfrm>
            <a:off x="3854902" y="3470337"/>
            <a:ext cx="0" cy="744385"/>
          </a:xfrm>
          <a:custGeom>
            <a:avLst/>
            <a:gdLst/>
            <a:ahLst/>
            <a:cxnLst/>
            <a:rect l="l" t="t" r="r" b="b"/>
            <a:pathLst>
              <a:path h="744385">
                <a:moveTo>
                  <a:pt x="0" y="0"/>
                </a:moveTo>
                <a:lnTo>
                  <a:pt x="0" y="744385"/>
                </a:lnTo>
              </a:path>
            </a:pathLst>
          </a:custGeom>
          <a:ln w="3937">
            <a:solidFill>
              <a:srgbClr val="211F20"/>
            </a:solidFill>
          </a:ln>
        </p:spPr>
        <p:txBody>
          <a:bodyPr wrap="square" lIns="0" tIns="0" rIns="0" bIns="0" rtlCol="0">
            <a:noAutofit/>
          </a:bodyPr>
          <a:lstStyle/>
          <a:p>
            <a:endParaRPr/>
          </a:p>
        </p:txBody>
      </p:sp>
      <p:sp>
        <p:nvSpPr>
          <p:cNvPr id="658" name="object 658"/>
          <p:cNvSpPr/>
          <p:nvPr/>
        </p:nvSpPr>
        <p:spPr>
          <a:xfrm>
            <a:off x="6251850" y="3439495"/>
            <a:ext cx="0" cy="775220"/>
          </a:xfrm>
          <a:custGeom>
            <a:avLst/>
            <a:gdLst/>
            <a:ahLst/>
            <a:cxnLst/>
            <a:rect l="l" t="t" r="r" b="b"/>
            <a:pathLst>
              <a:path h="775220">
                <a:moveTo>
                  <a:pt x="0" y="775220"/>
                </a:moveTo>
                <a:lnTo>
                  <a:pt x="0" y="0"/>
                </a:lnTo>
              </a:path>
            </a:pathLst>
          </a:custGeom>
          <a:ln w="3937">
            <a:solidFill>
              <a:srgbClr val="211F20"/>
            </a:solidFill>
          </a:ln>
        </p:spPr>
        <p:txBody>
          <a:bodyPr wrap="square" lIns="0" tIns="0" rIns="0" bIns="0" rtlCol="0">
            <a:noAutofit/>
          </a:bodyPr>
          <a:lstStyle/>
          <a:p>
            <a:endParaRPr/>
          </a:p>
        </p:txBody>
      </p:sp>
      <p:sp>
        <p:nvSpPr>
          <p:cNvPr id="659" name="object 659"/>
          <p:cNvSpPr/>
          <p:nvPr/>
        </p:nvSpPr>
        <p:spPr>
          <a:xfrm>
            <a:off x="3854897" y="4194606"/>
            <a:ext cx="89395" cy="40220"/>
          </a:xfrm>
          <a:custGeom>
            <a:avLst/>
            <a:gdLst/>
            <a:ahLst/>
            <a:cxnLst/>
            <a:rect l="l" t="t" r="r" b="b"/>
            <a:pathLst>
              <a:path w="89395" h="40220">
                <a:moveTo>
                  <a:pt x="89395" y="0"/>
                </a:moveTo>
                <a:lnTo>
                  <a:pt x="0" y="20116"/>
                </a:lnTo>
                <a:lnTo>
                  <a:pt x="89395" y="40220"/>
                </a:lnTo>
                <a:lnTo>
                  <a:pt x="89395" y="0"/>
                </a:lnTo>
                <a:close/>
              </a:path>
            </a:pathLst>
          </a:custGeom>
          <a:solidFill>
            <a:srgbClr val="211F20"/>
          </a:solidFill>
        </p:spPr>
        <p:txBody>
          <a:bodyPr wrap="square" lIns="0" tIns="0" rIns="0" bIns="0" rtlCol="0">
            <a:noAutofit/>
          </a:bodyPr>
          <a:lstStyle/>
          <a:p>
            <a:endParaRPr/>
          </a:p>
        </p:txBody>
      </p:sp>
      <p:sp>
        <p:nvSpPr>
          <p:cNvPr id="660" name="object 660"/>
          <p:cNvSpPr/>
          <p:nvPr/>
        </p:nvSpPr>
        <p:spPr>
          <a:xfrm>
            <a:off x="5230583" y="4214719"/>
            <a:ext cx="1021266" cy="0"/>
          </a:xfrm>
          <a:custGeom>
            <a:avLst/>
            <a:gdLst/>
            <a:ahLst/>
            <a:cxnLst/>
            <a:rect l="l" t="t" r="r" b="b"/>
            <a:pathLst>
              <a:path w="1021266">
                <a:moveTo>
                  <a:pt x="0" y="0"/>
                </a:moveTo>
                <a:lnTo>
                  <a:pt x="1021266" y="0"/>
                </a:lnTo>
              </a:path>
            </a:pathLst>
          </a:custGeom>
          <a:ln w="3937">
            <a:solidFill>
              <a:srgbClr val="211F20"/>
            </a:solidFill>
          </a:ln>
        </p:spPr>
        <p:txBody>
          <a:bodyPr wrap="square" lIns="0" tIns="0" rIns="0" bIns="0" rtlCol="0">
            <a:noAutofit/>
          </a:bodyPr>
          <a:lstStyle/>
          <a:p>
            <a:endParaRPr/>
          </a:p>
        </p:txBody>
      </p:sp>
      <p:sp>
        <p:nvSpPr>
          <p:cNvPr id="661" name="object 661"/>
          <p:cNvSpPr/>
          <p:nvPr/>
        </p:nvSpPr>
        <p:spPr>
          <a:xfrm>
            <a:off x="3854903" y="4214719"/>
            <a:ext cx="1021477" cy="0"/>
          </a:xfrm>
          <a:custGeom>
            <a:avLst/>
            <a:gdLst/>
            <a:ahLst/>
            <a:cxnLst/>
            <a:rect l="l" t="t" r="r" b="b"/>
            <a:pathLst>
              <a:path w="1021477">
                <a:moveTo>
                  <a:pt x="0" y="0"/>
                </a:moveTo>
                <a:lnTo>
                  <a:pt x="1021477" y="0"/>
                </a:lnTo>
              </a:path>
            </a:pathLst>
          </a:custGeom>
          <a:ln w="3937">
            <a:solidFill>
              <a:srgbClr val="211F20"/>
            </a:solidFill>
          </a:ln>
        </p:spPr>
        <p:txBody>
          <a:bodyPr wrap="square" lIns="0" tIns="0" rIns="0" bIns="0" rtlCol="0">
            <a:noAutofit/>
          </a:bodyPr>
          <a:lstStyle/>
          <a:p>
            <a:endParaRPr/>
          </a:p>
        </p:txBody>
      </p:sp>
      <p:sp>
        <p:nvSpPr>
          <p:cNvPr id="662" name="object 662"/>
          <p:cNvSpPr/>
          <p:nvPr/>
        </p:nvSpPr>
        <p:spPr>
          <a:xfrm>
            <a:off x="6162460" y="4194602"/>
            <a:ext cx="89395" cy="40220"/>
          </a:xfrm>
          <a:custGeom>
            <a:avLst/>
            <a:gdLst/>
            <a:ahLst/>
            <a:cxnLst/>
            <a:rect l="l" t="t" r="r" b="b"/>
            <a:pathLst>
              <a:path w="89395" h="40220">
                <a:moveTo>
                  <a:pt x="0" y="40220"/>
                </a:moveTo>
                <a:lnTo>
                  <a:pt x="89395" y="20104"/>
                </a:lnTo>
                <a:lnTo>
                  <a:pt x="0" y="0"/>
                </a:lnTo>
                <a:lnTo>
                  <a:pt x="0" y="40220"/>
                </a:lnTo>
                <a:close/>
              </a:path>
            </a:pathLst>
          </a:custGeom>
          <a:solidFill>
            <a:srgbClr val="211F20"/>
          </a:solidFill>
        </p:spPr>
        <p:txBody>
          <a:bodyPr wrap="square" lIns="0" tIns="0" rIns="0" bIns="0" rtlCol="0">
            <a:noAutofit/>
          </a:bodyPr>
          <a:lstStyle/>
          <a:p>
            <a:endParaRPr/>
          </a:p>
        </p:txBody>
      </p:sp>
      <p:sp>
        <p:nvSpPr>
          <p:cNvPr id="663" name="object 663"/>
          <p:cNvSpPr/>
          <p:nvPr/>
        </p:nvSpPr>
        <p:spPr>
          <a:xfrm>
            <a:off x="4876380" y="4115041"/>
            <a:ext cx="354202" cy="138785"/>
          </a:xfrm>
          <a:custGeom>
            <a:avLst/>
            <a:gdLst/>
            <a:ahLst/>
            <a:cxnLst/>
            <a:rect l="l" t="t" r="r" b="b"/>
            <a:pathLst>
              <a:path w="354202" h="138785">
                <a:moveTo>
                  <a:pt x="0" y="138785"/>
                </a:moveTo>
                <a:lnTo>
                  <a:pt x="354202" y="138785"/>
                </a:lnTo>
                <a:lnTo>
                  <a:pt x="354202" y="0"/>
                </a:lnTo>
                <a:lnTo>
                  <a:pt x="0" y="0"/>
                </a:lnTo>
                <a:lnTo>
                  <a:pt x="0" y="138785"/>
                </a:lnTo>
                <a:close/>
              </a:path>
            </a:pathLst>
          </a:custGeom>
          <a:solidFill>
            <a:srgbClr val="FDFDFD"/>
          </a:solidFill>
        </p:spPr>
        <p:txBody>
          <a:bodyPr wrap="square" lIns="0" tIns="0" rIns="0" bIns="0" rtlCol="0">
            <a:noAutofit/>
          </a:bodyPr>
          <a:lstStyle/>
          <a:p>
            <a:endParaRPr/>
          </a:p>
        </p:txBody>
      </p:sp>
      <p:sp>
        <p:nvSpPr>
          <p:cNvPr id="53" name="object 53"/>
          <p:cNvSpPr txBox="1"/>
          <p:nvPr/>
        </p:nvSpPr>
        <p:spPr>
          <a:xfrm rot="16200000">
            <a:off x="0" y="2577539"/>
            <a:ext cx="1049930" cy="190500"/>
          </a:xfrm>
          <a:prstGeom prst="rect">
            <a:avLst/>
          </a:prstGeom>
        </p:spPr>
        <p:txBody>
          <a:bodyPr wrap="square" lIns="0" tIns="0" rIns="0" bIns="0" rtlCol="0">
            <a:noAutofit/>
          </a:bodyPr>
          <a:lstStyle/>
          <a:p>
            <a:pPr marL="12700">
              <a:lnSpc>
                <a:spcPts val="1500"/>
              </a:lnSpc>
              <a:spcBef>
                <a:spcPts val="75"/>
              </a:spcBef>
            </a:pPr>
            <a:r>
              <a:rPr sz="1400" spc="0" dirty="0" smtClean="0">
                <a:solidFill>
                  <a:srgbClr val="FDFDFD"/>
                </a:solidFill>
                <a:latin typeface="Times New Roman"/>
                <a:cs typeface="Times New Roman"/>
              </a:rPr>
              <a:t>Automotive</a:t>
            </a:r>
            <a:endParaRPr sz="1400">
              <a:latin typeface="Times New Roman"/>
              <a:cs typeface="Times New Roman"/>
            </a:endParaRPr>
          </a:p>
        </p:txBody>
      </p:sp>
      <p:sp>
        <p:nvSpPr>
          <p:cNvPr id="44" name="object 44"/>
          <p:cNvSpPr txBox="1"/>
          <p:nvPr/>
        </p:nvSpPr>
        <p:spPr>
          <a:xfrm>
            <a:off x="4685332" y="3295138"/>
            <a:ext cx="80441" cy="374755"/>
          </a:xfrm>
          <a:prstGeom prst="rect">
            <a:avLst/>
          </a:prstGeom>
        </p:spPr>
        <p:txBody>
          <a:bodyPr wrap="square" lIns="0" tIns="0" rIns="0" bIns="0" rtlCol="0">
            <a:noAutofit/>
          </a:bodyPr>
          <a:lstStyle/>
          <a:p>
            <a:pPr marL="25400">
              <a:lnSpc>
                <a:spcPts val="1000"/>
              </a:lnSpc>
            </a:pPr>
            <a:endParaRPr sz="1000"/>
          </a:p>
        </p:txBody>
      </p:sp>
      <p:sp>
        <p:nvSpPr>
          <p:cNvPr id="43" name="object 43"/>
          <p:cNvSpPr txBox="1"/>
          <p:nvPr/>
        </p:nvSpPr>
        <p:spPr>
          <a:xfrm>
            <a:off x="4765774" y="3295138"/>
            <a:ext cx="670638" cy="374755"/>
          </a:xfrm>
          <a:prstGeom prst="rect">
            <a:avLst/>
          </a:prstGeom>
        </p:spPr>
        <p:txBody>
          <a:bodyPr wrap="square" lIns="0" tIns="0" rIns="0" bIns="0" rtlCol="0">
            <a:noAutofit/>
          </a:bodyPr>
          <a:lstStyle/>
          <a:p>
            <a:pPr marL="25400">
              <a:lnSpc>
                <a:spcPts val="1000"/>
              </a:lnSpc>
            </a:pPr>
            <a:endParaRPr sz="1000"/>
          </a:p>
        </p:txBody>
      </p:sp>
      <p:sp>
        <p:nvSpPr>
          <p:cNvPr id="42" name="object 42"/>
          <p:cNvSpPr txBox="1"/>
          <p:nvPr/>
        </p:nvSpPr>
        <p:spPr>
          <a:xfrm>
            <a:off x="4685332" y="3669893"/>
            <a:ext cx="80441" cy="85153"/>
          </a:xfrm>
          <a:prstGeom prst="rect">
            <a:avLst/>
          </a:prstGeom>
        </p:spPr>
        <p:txBody>
          <a:bodyPr wrap="square" lIns="0" tIns="0" rIns="0" bIns="0" rtlCol="0">
            <a:noAutofit/>
          </a:bodyPr>
          <a:lstStyle/>
          <a:p>
            <a:pPr marL="25400">
              <a:lnSpc>
                <a:spcPts val="650"/>
              </a:lnSpc>
              <a:spcBef>
                <a:spcPts val="20"/>
              </a:spcBef>
            </a:pPr>
            <a:endParaRPr sz="650"/>
          </a:p>
        </p:txBody>
      </p:sp>
      <p:sp>
        <p:nvSpPr>
          <p:cNvPr id="41" name="object 41"/>
          <p:cNvSpPr txBox="1"/>
          <p:nvPr/>
        </p:nvSpPr>
        <p:spPr>
          <a:xfrm>
            <a:off x="4765774" y="3669893"/>
            <a:ext cx="549950" cy="85153"/>
          </a:xfrm>
          <a:prstGeom prst="rect">
            <a:avLst/>
          </a:prstGeom>
        </p:spPr>
        <p:txBody>
          <a:bodyPr wrap="square" lIns="0" tIns="0" rIns="0" bIns="0" rtlCol="0">
            <a:noAutofit/>
          </a:bodyPr>
          <a:lstStyle/>
          <a:p>
            <a:pPr marL="25400">
              <a:lnSpc>
                <a:spcPts val="650"/>
              </a:lnSpc>
              <a:spcBef>
                <a:spcPts val="20"/>
              </a:spcBef>
            </a:pPr>
            <a:endParaRPr sz="650"/>
          </a:p>
        </p:txBody>
      </p:sp>
      <p:sp>
        <p:nvSpPr>
          <p:cNvPr id="40" name="object 40"/>
          <p:cNvSpPr txBox="1"/>
          <p:nvPr/>
        </p:nvSpPr>
        <p:spPr>
          <a:xfrm>
            <a:off x="5315724" y="3669893"/>
            <a:ext cx="120688" cy="85153"/>
          </a:xfrm>
          <a:prstGeom prst="rect">
            <a:avLst/>
          </a:prstGeom>
        </p:spPr>
        <p:txBody>
          <a:bodyPr wrap="square" lIns="0" tIns="0" rIns="0" bIns="0" rtlCol="0">
            <a:noAutofit/>
          </a:bodyPr>
          <a:lstStyle/>
          <a:p>
            <a:pPr marL="25400">
              <a:lnSpc>
                <a:spcPts val="650"/>
              </a:lnSpc>
              <a:spcBef>
                <a:spcPts val="20"/>
              </a:spcBef>
            </a:pPr>
            <a:endParaRPr sz="650"/>
          </a:p>
        </p:txBody>
      </p:sp>
      <p:sp>
        <p:nvSpPr>
          <p:cNvPr id="39" name="object 39"/>
          <p:cNvSpPr txBox="1"/>
          <p:nvPr/>
        </p:nvSpPr>
        <p:spPr>
          <a:xfrm>
            <a:off x="5306122" y="2588298"/>
            <a:ext cx="43124" cy="132294"/>
          </a:xfrm>
          <a:prstGeom prst="rect">
            <a:avLst/>
          </a:prstGeom>
        </p:spPr>
        <p:txBody>
          <a:bodyPr wrap="square" lIns="0" tIns="0" rIns="0" bIns="0" rtlCol="0">
            <a:noAutofit/>
          </a:bodyPr>
          <a:lstStyle/>
          <a:p>
            <a:pPr marL="25400">
              <a:lnSpc>
                <a:spcPts val="1000"/>
              </a:lnSpc>
            </a:pPr>
            <a:endParaRPr sz="1000"/>
          </a:p>
        </p:txBody>
      </p:sp>
      <p:sp>
        <p:nvSpPr>
          <p:cNvPr id="38" name="object 38"/>
          <p:cNvSpPr txBox="1"/>
          <p:nvPr/>
        </p:nvSpPr>
        <p:spPr>
          <a:xfrm>
            <a:off x="5349247" y="2588298"/>
            <a:ext cx="316889" cy="132294"/>
          </a:xfrm>
          <a:prstGeom prst="rect">
            <a:avLst/>
          </a:prstGeom>
        </p:spPr>
        <p:txBody>
          <a:bodyPr wrap="square" lIns="0" tIns="0" rIns="0" bIns="0" rtlCol="0">
            <a:noAutofit/>
          </a:bodyPr>
          <a:lstStyle/>
          <a:p>
            <a:pPr marL="25400">
              <a:lnSpc>
                <a:spcPts val="1000"/>
              </a:lnSpc>
            </a:pPr>
            <a:endParaRPr sz="1000"/>
          </a:p>
        </p:txBody>
      </p:sp>
      <p:sp>
        <p:nvSpPr>
          <p:cNvPr id="37" name="object 37"/>
          <p:cNvSpPr txBox="1"/>
          <p:nvPr/>
        </p:nvSpPr>
        <p:spPr>
          <a:xfrm>
            <a:off x="3949096" y="1897552"/>
            <a:ext cx="445042" cy="511520"/>
          </a:xfrm>
          <a:prstGeom prst="rect">
            <a:avLst/>
          </a:prstGeom>
        </p:spPr>
        <p:txBody>
          <a:bodyPr wrap="square" lIns="0" tIns="0" rIns="0" bIns="0" rtlCol="0">
            <a:noAutofit/>
          </a:bodyPr>
          <a:lstStyle/>
          <a:p>
            <a:pPr marL="25400">
              <a:lnSpc>
                <a:spcPts val="1000"/>
              </a:lnSpc>
            </a:pPr>
            <a:endParaRPr sz="1000"/>
          </a:p>
        </p:txBody>
      </p:sp>
      <p:sp>
        <p:nvSpPr>
          <p:cNvPr id="36" name="object 36"/>
          <p:cNvSpPr txBox="1"/>
          <p:nvPr/>
        </p:nvSpPr>
        <p:spPr>
          <a:xfrm>
            <a:off x="3949096" y="2409073"/>
            <a:ext cx="445042" cy="497899"/>
          </a:xfrm>
          <a:prstGeom prst="rect">
            <a:avLst/>
          </a:prstGeom>
        </p:spPr>
        <p:txBody>
          <a:bodyPr wrap="square" lIns="0" tIns="0" rIns="0" bIns="0" rtlCol="0">
            <a:noAutofit/>
          </a:bodyPr>
          <a:lstStyle/>
          <a:p>
            <a:pPr marL="25400">
              <a:lnSpc>
                <a:spcPts val="1000"/>
              </a:lnSpc>
            </a:pPr>
            <a:endParaRPr sz="1000"/>
          </a:p>
        </p:txBody>
      </p:sp>
      <p:sp>
        <p:nvSpPr>
          <p:cNvPr id="35" name="object 35"/>
          <p:cNvSpPr txBox="1"/>
          <p:nvPr/>
        </p:nvSpPr>
        <p:spPr>
          <a:xfrm>
            <a:off x="3949096" y="2906972"/>
            <a:ext cx="290851" cy="120331"/>
          </a:xfrm>
          <a:prstGeom prst="rect">
            <a:avLst/>
          </a:prstGeom>
        </p:spPr>
        <p:txBody>
          <a:bodyPr wrap="square" lIns="0" tIns="0" rIns="0" bIns="0" rtlCol="0">
            <a:noAutofit/>
          </a:bodyPr>
          <a:lstStyle/>
          <a:p>
            <a:pPr marL="25400">
              <a:lnSpc>
                <a:spcPts val="900"/>
              </a:lnSpc>
              <a:spcBef>
                <a:spcPts val="47"/>
              </a:spcBef>
            </a:pPr>
            <a:endParaRPr sz="900"/>
          </a:p>
        </p:txBody>
      </p:sp>
      <p:sp>
        <p:nvSpPr>
          <p:cNvPr id="34" name="object 34"/>
          <p:cNvSpPr txBox="1"/>
          <p:nvPr/>
        </p:nvSpPr>
        <p:spPr>
          <a:xfrm>
            <a:off x="4239948" y="2906972"/>
            <a:ext cx="154190" cy="120331"/>
          </a:xfrm>
          <a:prstGeom prst="rect">
            <a:avLst/>
          </a:prstGeom>
        </p:spPr>
        <p:txBody>
          <a:bodyPr wrap="square" lIns="0" tIns="0" rIns="0" bIns="0" rtlCol="0">
            <a:noAutofit/>
          </a:bodyPr>
          <a:lstStyle/>
          <a:p>
            <a:pPr marL="25400">
              <a:lnSpc>
                <a:spcPts val="900"/>
              </a:lnSpc>
              <a:spcBef>
                <a:spcPts val="47"/>
              </a:spcBef>
            </a:pPr>
            <a:endParaRPr sz="900"/>
          </a:p>
        </p:txBody>
      </p:sp>
      <p:sp>
        <p:nvSpPr>
          <p:cNvPr id="33" name="object 33"/>
          <p:cNvSpPr txBox="1"/>
          <p:nvPr/>
        </p:nvSpPr>
        <p:spPr>
          <a:xfrm>
            <a:off x="3949096" y="3027304"/>
            <a:ext cx="207496" cy="233864"/>
          </a:xfrm>
          <a:prstGeom prst="rect">
            <a:avLst/>
          </a:prstGeom>
        </p:spPr>
        <p:txBody>
          <a:bodyPr wrap="square" lIns="0" tIns="0" rIns="0" bIns="0" rtlCol="0">
            <a:noAutofit/>
          </a:bodyPr>
          <a:lstStyle/>
          <a:p>
            <a:pPr marL="25400">
              <a:lnSpc>
                <a:spcPts val="1000"/>
              </a:lnSpc>
            </a:pPr>
            <a:endParaRPr sz="1000"/>
          </a:p>
        </p:txBody>
      </p:sp>
      <p:sp>
        <p:nvSpPr>
          <p:cNvPr id="32" name="object 32"/>
          <p:cNvSpPr txBox="1"/>
          <p:nvPr/>
        </p:nvSpPr>
        <p:spPr>
          <a:xfrm>
            <a:off x="4156593" y="3027304"/>
            <a:ext cx="237545" cy="285038"/>
          </a:xfrm>
          <a:prstGeom prst="rect">
            <a:avLst/>
          </a:prstGeom>
        </p:spPr>
        <p:txBody>
          <a:bodyPr wrap="square" lIns="0" tIns="0" rIns="0" bIns="0" rtlCol="0">
            <a:noAutofit/>
          </a:bodyPr>
          <a:lstStyle/>
          <a:p>
            <a:pPr marL="25400">
              <a:lnSpc>
                <a:spcPts val="1000"/>
              </a:lnSpc>
            </a:pPr>
            <a:endParaRPr sz="1000"/>
          </a:p>
        </p:txBody>
      </p:sp>
      <p:sp>
        <p:nvSpPr>
          <p:cNvPr id="31" name="object 31"/>
          <p:cNvSpPr txBox="1"/>
          <p:nvPr/>
        </p:nvSpPr>
        <p:spPr>
          <a:xfrm>
            <a:off x="3949096" y="3261169"/>
            <a:ext cx="207496" cy="51173"/>
          </a:xfrm>
          <a:prstGeom prst="rect">
            <a:avLst/>
          </a:prstGeom>
        </p:spPr>
        <p:txBody>
          <a:bodyPr wrap="square" lIns="0" tIns="0" rIns="0" bIns="0" rtlCol="0">
            <a:noAutofit/>
          </a:bodyPr>
          <a:lstStyle/>
          <a:p>
            <a:endParaRPr/>
          </a:p>
        </p:txBody>
      </p:sp>
      <p:sp>
        <p:nvSpPr>
          <p:cNvPr id="30" name="object 30"/>
          <p:cNvSpPr txBox="1"/>
          <p:nvPr/>
        </p:nvSpPr>
        <p:spPr>
          <a:xfrm>
            <a:off x="3949096" y="3312342"/>
            <a:ext cx="445042" cy="127154"/>
          </a:xfrm>
          <a:prstGeom prst="rect">
            <a:avLst/>
          </a:prstGeom>
        </p:spPr>
        <p:txBody>
          <a:bodyPr wrap="square" lIns="0" tIns="0" rIns="0" bIns="0" rtlCol="0">
            <a:noAutofit/>
          </a:bodyPr>
          <a:lstStyle/>
          <a:p>
            <a:pPr marL="25400">
              <a:lnSpc>
                <a:spcPts val="1000"/>
              </a:lnSpc>
            </a:pPr>
            <a:endParaRPr sz="1000"/>
          </a:p>
        </p:txBody>
      </p:sp>
      <p:sp>
        <p:nvSpPr>
          <p:cNvPr id="29" name="object 29"/>
          <p:cNvSpPr txBox="1"/>
          <p:nvPr/>
        </p:nvSpPr>
        <p:spPr>
          <a:xfrm>
            <a:off x="4458500" y="1904925"/>
            <a:ext cx="352187" cy="77991"/>
          </a:xfrm>
          <a:prstGeom prst="rect">
            <a:avLst/>
          </a:prstGeom>
        </p:spPr>
        <p:txBody>
          <a:bodyPr wrap="square" lIns="0" tIns="0" rIns="0" bIns="0" rtlCol="0">
            <a:noAutofit/>
          </a:bodyPr>
          <a:lstStyle/>
          <a:p>
            <a:pPr marL="25400">
              <a:lnSpc>
                <a:spcPts val="600"/>
              </a:lnSpc>
              <a:spcBef>
                <a:spcPts val="14"/>
              </a:spcBef>
            </a:pPr>
            <a:endParaRPr sz="600"/>
          </a:p>
        </p:txBody>
      </p:sp>
      <p:sp>
        <p:nvSpPr>
          <p:cNvPr id="28" name="object 28"/>
          <p:cNvSpPr txBox="1"/>
          <p:nvPr/>
        </p:nvSpPr>
        <p:spPr>
          <a:xfrm>
            <a:off x="4458500" y="1982917"/>
            <a:ext cx="355536" cy="597117"/>
          </a:xfrm>
          <a:prstGeom prst="rect">
            <a:avLst/>
          </a:prstGeom>
        </p:spPr>
        <p:txBody>
          <a:bodyPr wrap="square" lIns="0" tIns="0" rIns="0" bIns="0" rtlCol="0">
            <a:noAutofit/>
          </a:bodyPr>
          <a:lstStyle/>
          <a:p>
            <a:pPr marL="25400">
              <a:lnSpc>
                <a:spcPts val="1000"/>
              </a:lnSpc>
            </a:pPr>
            <a:endParaRPr sz="1000"/>
          </a:p>
        </p:txBody>
      </p:sp>
      <p:sp>
        <p:nvSpPr>
          <p:cNvPr id="27" name="object 27"/>
          <p:cNvSpPr txBox="1"/>
          <p:nvPr/>
        </p:nvSpPr>
        <p:spPr>
          <a:xfrm>
            <a:off x="4458500" y="2580034"/>
            <a:ext cx="159550" cy="163575"/>
          </a:xfrm>
          <a:prstGeom prst="rect">
            <a:avLst/>
          </a:prstGeom>
        </p:spPr>
        <p:txBody>
          <a:bodyPr wrap="square" lIns="0" tIns="0" rIns="0" bIns="0" rtlCol="0">
            <a:noAutofit/>
          </a:bodyPr>
          <a:lstStyle/>
          <a:p>
            <a:pPr marL="25400">
              <a:lnSpc>
                <a:spcPts val="1000"/>
              </a:lnSpc>
            </a:pPr>
            <a:endParaRPr sz="1000"/>
          </a:p>
        </p:txBody>
      </p:sp>
      <p:sp>
        <p:nvSpPr>
          <p:cNvPr id="26" name="object 26"/>
          <p:cNvSpPr txBox="1"/>
          <p:nvPr/>
        </p:nvSpPr>
        <p:spPr>
          <a:xfrm>
            <a:off x="4618050" y="2580034"/>
            <a:ext cx="195986" cy="163575"/>
          </a:xfrm>
          <a:prstGeom prst="rect">
            <a:avLst/>
          </a:prstGeom>
        </p:spPr>
        <p:txBody>
          <a:bodyPr wrap="square" lIns="0" tIns="0" rIns="0" bIns="0" rtlCol="0">
            <a:noAutofit/>
          </a:bodyPr>
          <a:lstStyle/>
          <a:p>
            <a:pPr marL="25400">
              <a:lnSpc>
                <a:spcPts val="1000"/>
              </a:lnSpc>
            </a:pPr>
            <a:endParaRPr sz="1000"/>
          </a:p>
        </p:txBody>
      </p:sp>
      <p:sp>
        <p:nvSpPr>
          <p:cNvPr id="25" name="object 25"/>
          <p:cNvSpPr txBox="1"/>
          <p:nvPr/>
        </p:nvSpPr>
        <p:spPr>
          <a:xfrm>
            <a:off x="4458500" y="2743610"/>
            <a:ext cx="355536" cy="688280"/>
          </a:xfrm>
          <a:prstGeom prst="rect">
            <a:avLst/>
          </a:prstGeom>
        </p:spPr>
        <p:txBody>
          <a:bodyPr wrap="square" lIns="0" tIns="0" rIns="0" bIns="0" rtlCol="0">
            <a:noAutofit/>
          </a:bodyPr>
          <a:lstStyle/>
          <a:p>
            <a:pPr marL="25400">
              <a:lnSpc>
                <a:spcPts val="1000"/>
              </a:lnSpc>
            </a:pPr>
            <a:endParaRPr sz="1000"/>
          </a:p>
        </p:txBody>
      </p:sp>
      <p:sp>
        <p:nvSpPr>
          <p:cNvPr id="24" name="object 24"/>
          <p:cNvSpPr txBox="1"/>
          <p:nvPr/>
        </p:nvSpPr>
        <p:spPr>
          <a:xfrm>
            <a:off x="3854898" y="1884146"/>
            <a:ext cx="1681845" cy="2230894"/>
          </a:xfrm>
          <a:prstGeom prst="rect">
            <a:avLst/>
          </a:prstGeom>
        </p:spPr>
        <p:txBody>
          <a:bodyPr wrap="square" lIns="0" tIns="0" rIns="0" bIns="0" rtlCol="0">
            <a:noAutofit/>
          </a:bodyPr>
          <a:lstStyle/>
          <a:p>
            <a:pPr marL="25400">
              <a:lnSpc>
                <a:spcPts val="1000"/>
              </a:lnSpc>
            </a:pPr>
            <a:endParaRPr sz="1000"/>
          </a:p>
        </p:txBody>
      </p:sp>
      <p:sp>
        <p:nvSpPr>
          <p:cNvPr id="23" name="object 23"/>
          <p:cNvSpPr txBox="1"/>
          <p:nvPr/>
        </p:nvSpPr>
        <p:spPr>
          <a:xfrm>
            <a:off x="5536744" y="1884146"/>
            <a:ext cx="1305066" cy="842467"/>
          </a:xfrm>
          <a:prstGeom prst="rect">
            <a:avLst/>
          </a:prstGeom>
        </p:spPr>
        <p:txBody>
          <a:bodyPr wrap="square" lIns="0" tIns="0" rIns="0" bIns="0" rtlCol="0">
            <a:noAutofit/>
          </a:bodyPr>
          <a:lstStyle/>
          <a:p>
            <a:pPr marL="25400">
              <a:lnSpc>
                <a:spcPts val="1000"/>
              </a:lnSpc>
            </a:pPr>
            <a:endParaRPr sz="1000"/>
          </a:p>
        </p:txBody>
      </p:sp>
      <p:sp>
        <p:nvSpPr>
          <p:cNvPr id="22" name="object 22"/>
          <p:cNvSpPr txBox="1"/>
          <p:nvPr/>
        </p:nvSpPr>
        <p:spPr>
          <a:xfrm>
            <a:off x="6841810" y="1884146"/>
            <a:ext cx="176996" cy="842467"/>
          </a:xfrm>
          <a:prstGeom prst="rect">
            <a:avLst/>
          </a:prstGeom>
        </p:spPr>
        <p:txBody>
          <a:bodyPr wrap="square" lIns="0" tIns="0" rIns="0" bIns="0" rtlCol="0">
            <a:noAutofit/>
          </a:bodyPr>
          <a:lstStyle/>
          <a:p>
            <a:pPr marL="25400">
              <a:lnSpc>
                <a:spcPts val="1000"/>
              </a:lnSpc>
            </a:pPr>
            <a:endParaRPr sz="1000"/>
          </a:p>
        </p:txBody>
      </p:sp>
      <p:sp>
        <p:nvSpPr>
          <p:cNvPr id="21" name="object 21"/>
          <p:cNvSpPr txBox="1"/>
          <p:nvPr/>
        </p:nvSpPr>
        <p:spPr>
          <a:xfrm>
            <a:off x="5536744" y="2726613"/>
            <a:ext cx="1127860" cy="138785"/>
          </a:xfrm>
          <a:prstGeom prst="rect">
            <a:avLst/>
          </a:prstGeom>
        </p:spPr>
        <p:txBody>
          <a:bodyPr wrap="square" lIns="0" tIns="0" rIns="0" bIns="0" rtlCol="0">
            <a:noAutofit/>
          </a:bodyPr>
          <a:lstStyle/>
          <a:p>
            <a:pPr marL="25400">
              <a:lnSpc>
                <a:spcPts val="1000"/>
              </a:lnSpc>
            </a:pPr>
            <a:endParaRPr sz="1000"/>
          </a:p>
        </p:txBody>
      </p:sp>
      <p:sp>
        <p:nvSpPr>
          <p:cNvPr id="20" name="object 20"/>
          <p:cNvSpPr txBox="1"/>
          <p:nvPr/>
        </p:nvSpPr>
        <p:spPr>
          <a:xfrm>
            <a:off x="6664604" y="2726613"/>
            <a:ext cx="354202" cy="138785"/>
          </a:xfrm>
          <a:prstGeom prst="rect">
            <a:avLst/>
          </a:prstGeom>
        </p:spPr>
        <p:txBody>
          <a:bodyPr wrap="square" lIns="0" tIns="0" rIns="0" bIns="0" rtlCol="0">
            <a:noAutofit/>
          </a:bodyPr>
          <a:lstStyle/>
          <a:p>
            <a:pPr marL="17426">
              <a:lnSpc>
                <a:spcPct val="95825"/>
              </a:lnSpc>
              <a:spcBef>
                <a:spcPts val="175"/>
              </a:spcBef>
            </a:pPr>
            <a:r>
              <a:rPr sz="650" spc="0" dirty="0" smtClean="0">
                <a:solidFill>
                  <a:srgbClr val="211F20"/>
                </a:solidFill>
                <a:latin typeface="Arial"/>
                <a:cs typeface="Arial"/>
              </a:rPr>
              <a:t>140 mm</a:t>
            </a:r>
            <a:endParaRPr sz="650">
              <a:latin typeface="Arial"/>
              <a:cs typeface="Arial"/>
            </a:endParaRPr>
          </a:p>
        </p:txBody>
      </p:sp>
      <p:sp>
        <p:nvSpPr>
          <p:cNvPr id="19" name="object 19"/>
          <p:cNvSpPr txBox="1"/>
          <p:nvPr/>
        </p:nvSpPr>
        <p:spPr>
          <a:xfrm>
            <a:off x="5536744" y="2865399"/>
            <a:ext cx="1305066" cy="574095"/>
          </a:xfrm>
          <a:prstGeom prst="rect">
            <a:avLst/>
          </a:prstGeom>
        </p:spPr>
        <p:txBody>
          <a:bodyPr wrap="square" lIns="0" tIns="0" rIns="0" bIns="0" rtlCol="0">
            <a:noAutofit/>
          </a:bodyPr>
          <a:lstStyle/>
          <a:p>
            <a:pPr marL="25400">
              <a:lnSpc>
                <a:spcPts val="1000"/>
              </a:lnSpc>
            </a:pPr>
            <a:endParaRPr sz="1000"/>
          </a:p>
        </p:txBody>
      </p:sp>
      <p:sp>
        <p:nvSpPr>
          <p:cNvPr id="18" name="object 18"/>
          <p:cNvSpPr txBox="1"/>
          <p:nvPr/>
        </p:nvSpPr>
        <p:spPr>
          <a:xfrm>
            <a:off x="6841810" y="2865399"/>
            <a:ext cx="176996" cy="903043"/>
          </a:xfrm>
          <a:prstGeom prst="rect">
            <a:avLst/>
          </a:prstGeom>
        </p:spPr>
        <p:txBody>
          <a:bodyPr wrap="square" lIns="0" tIns="0" rIns="0" bIns="0" rtlCol="0">
            <a:noAutofit/>
          </a:bodyPr>
          <a:lstStyle/>
          <a:p>
            <a:pPr marL="25400">
              <a:lnSpc>
                <a:spcPts val="1000"/>
              </a:lnSpc>
            </a:pPr>
            <a:endParaRPr sz="1000"/>
          </a:p>
        </p:txBody>
      </p:sp>
      <p:sp>
        <p:nvSpPr>
          <p:cNvPr id="17" name="object 17"/>
          <p:cNvSpPr txBox="1"/>
          <p:nvPr/>
        </p:nvSpPr>
        <p:spPr>
          <a:xfrm>
            <a:off x="5536744" y="3439495"/>
            <a:ext cx="715102" cy="328947"/>
          </a:xfrm>
          <a:prstGeom prst="rect">
            <a:avLst/>
          </a:prstGeom>
        </p:spPr>
        <p:txBody>
          <a:bodyPr wrap="square" lIns="0" tIns="0" rIns="0" bIns="0" rtlCol="0">
            <a:noAutofit/>
          </a:bodyPr>
          <a:lstStyle/>
          <a:p>
            <a:pPr marL="25400">
              <a:lnSpc>
                <a:spcPts val="1000"/>
              </a:lnSpc>
            </a:pPr>
            <a:endParaRPr sz="1000"/>
          </a:p>
        </p:txBody>
      </p:sp>
      <p:sp>
        <p:nvSpPr>
          <p:cNvPr id="16" name="object 16"/>
          <p:cNvSpPr txBox="1"/>
          <p:nvPr/>
        </p:nvSpPr>
        <p:spPr>
          <a:xfrm>
            <a:off x="6251846" y="3439495"/>
            <a:ext cx="589964" cy="328947"/>
          </a:xfrm>
          <a:prstGeom prst="rect">
            <a:avLst/>
          </a:prstGeom>
        </p:spPr>
        <p:txBody>
          <a:bodyPr wrap="square" lIns="0" tIns="0" rIns="0" bIns="0" rtlCol="0">
            <a:noAutofit/>
          </a:bodyPr>
          <a:lstStyle/>
          <a:p>
            <a:pPr marL="25400">
              <a:lnSpc>
                <a:spcPts val="1000"/>
              </a:lnSpc>
            </a:pPr>
            <a:endParaRPr sz="1000"/>
          </a:p>
        </p:txBody>
      </p:sp>
      <p:sp>
        <p:nvSpPr>
          <p:cNvPr id="15" name="object 15"/>
          <p:cNvSpPr txBox="1"/>
          <p:nvPr/>
        </p:nvSpPr>
        <p:spPr>
          <a:xfrm>
            <a:off x="5536744" y="3768443"/>
            <a:ext cx="715102" cy="446276"/>
          </a:xfrm>
          <a:prstGeom prst="rect">
            <a:avLst/>
          </a:prstGeom>
        </p:spPr>
        <p:txBody>
          <a:bodyPr wrap="square" lIns="0" tIns="0" rIns="0" bIns="0" rtlCol="0">
            <a:noAutofit/>
          </a:bodyPr>
          <a:lstStyle/>
          <a:p>
            <a:pPr marL="25400">
              <a:lnSpc>
                <a:spcPts val="1000"/>
              </a:lnSpc>
            </a:pPr>
            <a:endParaRPr sz="1000"/>
          </a:p>
        </p:txBody>
      </p:sp>
      <p:sp>
        <p:nvSpPr>
          <p:cNvPr id="14" name="object 14"/>
          <p:cNvSpPr txBox="1"/>
          <p:nvPr/>
        </p:nvSpPr>
        <p:spPr>
          <a:xfrm>
            <a:off x="6251846" y="3768443"/>
            <a:ext cx="766961" cy="446276"/>
          </a:xfrm>
          <a:prstGeom prst="rect">
            <a:avLst/>
          </a:prstGeom>
        </p:spPr>
        <p:txBody>
          <a:bodyPr wrap="square" lIns="0" tIns="0" rIns="0" bIns="0" rtlCol="0">
            <a:noAutofit/>
          </a:bodyPr>
          <a:lstStyle/>
          <a:p>
            <a:pPr marL="25400">
              <a:lnSpc>
                <a:spcPts val="1000"/>
              </a:lnSpc>
            </a:pPr>
            <a:endParaRPr sz="1000"/>
          </a:p>
        </p:txBody>
      </p:sp>
      <p:sp>
        <p:nvSpPr>
          <p:cNvPr id="13" name="object 13"/>
          <p:cNvSpPr txBox="1"/>
          <p:nvPr/>
        </p:nvSpPr>
        <p:spPr>
          <a:xfrm>
            <a:off x="3854898" y="4115041"/>
            <a:ext cx="1021482" cy="99678"/>
          </a:xfrm>
          <a:prstGeom prst="rect">
            <a:avLst/>
          </a:prstGeom>
        </p:spPr>
        <p:txBody>
          <a:bodyPr wrap="square" lIns="0" tIns="0" rIns="0" bIns="0" rtlCol="0">
            <a:noAutofit/>
          </a:bodyPr>
          <a:lstStyle/>
          <a:p>
            <a:pPr marL="25400">
              <a:lnSpc>
                <a:spcPts val="750"/>
              </a:lnSpc>
              <a:spcBef>
                <a:spcPts val="34"/>
              </a:spcBef>
            </a:pPr>
            <a:endParaRPr sz="750"/>
          </a:p>
        </p:txBody>
      </p:sp>
      <p:sp>
        <p:nvSpPr>
          <p:cNvPr id="12" name="object 12"/>
          <p:cNvSpPr txBox="1"/>
          <p:nvPr/>
        </p:nvSpPr>
        <p:spPr>
          <a:xfrm>
            <a:off x="4876380" y="4115041"/>
            <a:ext cx="354202" cy="138785"/>
          </a:xfrm>
          <a:prstGeom prst="rect">
            <a:avLst/>
          </a:prstGeom>
        </p:spPr>
        <p:txBody>
          <a:bodyPr wrap="square" lIns="0" tIns="0" rIns="0" bIns="0" rtlCol="0">
            <a:noAutofit/>
          </a:bodyPr>
          <a:lstStyle/>
          <a:p>
            <a:pPr marL="17212">
              <a:lnSpc>
                <a:spcPct val="95825"/>
              </a:lnSpc>
              <a:spcBef>
                <a:spcPts val="175"/>
              </a:spcBef>
            </a:pPr>
            <a:r>
              <a:rPr sz="650" spc="0" dirty="0" smtClean="0">
                <a:solidFill>
                  <a:srgbClr val="211F20"/>
                </a:solidFill>
                <a:latin typeface="Arial"/>
                <a:cs typeface="Arial"/>
              </a:rPr>
              <a:t>180 mm</a:t>
            </a:r>
            <a:endParaRPr sz="650">
              <a:latin typeface="Arial"/>
              <a:cs typeface="Arial"/>
            </a:endParaRPr>
          </a:p>
        </p:txBody>
      </p:sp>
      <p:sp>
        <p:nvSpPr>
          <p:cNvPr id="11" name="object 11"/>
          <p:cNvSpPr txBox="1"/>
          <p:nvPr/>
        </p:nvSpPr>
        <p:spPr>
          <a:xfrm>
            <a:off x="5230583" y="4115041"/>
            <a:ext cx="306160" cy="99678"/>
          </a:xfrm>
          <a:prstGeom prst="rect">
            <a:avLst/>
          </a:prstGeom>
        </p:spPr>
        <p:txBody>
          <a:bodyPr wrap="square" lIns="0" tIns="0" rIns="0" bIns="0" rtlCol="0">
            <a:noAutofit/>
          </a:bodyPr>
          <a:lstStyle/>
          <a:p>
            <a:pPr marL="25400">
              <a:lnSpc>
                <a:spcPts val="750"/>
              </a:lnSpc>
              <a:spcBef>
                <a:spcPts val="34"/>
              </a:spcBef>
            </a:pPr>
            <a:endParaRPr sz="750"/>
          </a:p>
        </p:txBody>
      </p:sp>
      <p:sp>
        <p:nvSpPr>
          <p:cNvPr id="10" name="object 10"/>
          <p:cNvSpPr txBox="1"/>
          <p:nvPr/>
        </p:nvSpPr>
        <p:spPr>
          <a:xfrm>
            <a:off x="3854898" y="4214719"/>
            <a:ext cx="1021482" cy="39107"/>
          </a:xfrm>
          <a:prstGeom prst="rect">
            <a:avLst/>
          </a:prstGeom>
        </p:spPr>
        <p:txBody>
          <a:bodyPr wrap="square" lIns="0" tIns="0" rIns="0" bIns="0" rtlCol="0">
            <a:noAutofit/>
          </a:bodyPr>
          <a:lstStyle/>
          <a:p>
            <a:endParaRPr/>
          </a:p>
        </p:txBody>
      </p:sp>
      <p:sp>
        <p:nvSpPr>
          <p:cNvPr id="9" name="object 9"/>
          <p:cNvSpPr txBox="1"/>
          <p:nvPr/>
        </p:nvSpPr>
        <p:spPr>
          <a:xfrm>
            <a:off x="5230583" y="4214719"/>
            <a:ext cx="1788223" cy="39107"/>
          </a:xfrm>
          <a:prstGeom prst="rect">
            <a:avLst/>
          </a:prstGeom>
        </p:spPr>
        <p:txBody>
          <a:bodyPr wrap="square" lIns="0" tIns="0" rIns="0" bIns="0" rtlCol="0">
            <a:noAutofit/>
          </a:bodyPr>
          <a:lstStyle/>
          <a:p>
            <a:endParaRPr/>
          </a:p>
        </p:txBody>
      </p:sp>
      <p:sp>
        <p:nvSpPr>
          <p:cNvPr id="8" name="object 8"/>
          <p:cNvSpPr txBox="1"/>
          <p:nvPr/>
        </p:nvSpPr>
        <p:spPr>
          <a:xfrm>
            <a:off x="0" y="0"/>
            <a:ext cx="353644" cy="17820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0" y="1782000"/>
            <a:ext cx="353644" cy="17820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0" y="3564001"/>
            <a:ext cx="353644" cy="17820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0" y="5346001"/>
            <a:ext cx="353644" cy="17820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0" y="7128002"/>
            <a:ext cx="353644" cy="1781994"/>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0" y="8909996"/>
            <a:ext cx="353644" cy="1782006"/>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546298" y="791121"/>
            <a:ext cx="1327188" cy="0"/>
          </a:xfrm>
          <a:prstGeom prst="rect">
            <a:avLst/>
          </a:prstGeom>
        </p:spPr>
        <p:txBody>
          <a:bodyPr wrap="square" lIns="0" tIns="0" rIns="0" bIns="0" rtlCol="0">
            <a:noAutofit/>
          </a:bodyPr>
          <a:lstStyle/>
          <a:p>
            <a:endParaRPr/>
          </a:p>
        </p:txBody>
      </p:sp>
      <p:pic>
        <p:nvPicPr>
          <p:cNvPr id="711" name="Imagen 7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845" y="164439"/>
            <a:ext cx="2458529" cy="1121205"/>
          </a:xfrm>
          <a:prstGeom prst="rect">
            <a:avLst/>
          </a:prstGeom>
        </p:spPr>
      </p:pic>
      <p:sp>
        <p:nvSpPr>
          <p:cNvPr id="712" name="CuadroTexto 711"/>
          <p:cNvSpPr txBox="1"/>
          <p:nvPr/>
        </p:nvSpPr>
        <p:spPr>
          <a:xfrm>
            <a:off x="2836746" y="317500"/>
            <a:ext cx="3359004" cy="1015663"/>
          </a:xfrm>
          <a:prstGeom prst="rect">
            <a:avLst/>
          </a:prstGeom>
          <a:noFill/>
        </p:spPr>
        <p:txBody>
          <a:bodyPr wrap="square" rtlCol="0">
            <a:spAutoFit/>
          </a:bodyPr>
          <a:lstStyle/>
          <a:p>
            <a:pPr algn="ctr"/>
            <a:r>
              <a:rPr lang="es-ES" sz="2000" b="1" dirty="0" smtClean="0">
                <a:latin typeface="+mj-lt"/>
                <a:cs typeface="Aharoni" panose="02010803020104030203" pitchFamily="2" charset="-79"/>
              </a:rPr>
              <a:t>Indicadores a</a:t>
            </a:r>
            <a:r>
              <a:rPr lang="es-ES" sz="2000" b="1" dirty="0" smtClean="0">
                <a:latin typeface="+mj-lt"/>
                <a:cs typeface="Aharoni" panose="02010803020104030203" pitchFamily="2" charset="-79"/>
              </a:rPr>
              <a:t>cústicos </a:t>
            </a:r>
            <a:r>
              <a:rPr lang="es-ES" sz="2000" b="1" dirty="0">
                <a:latin typeface="+mj-lt"/>
                <a:cs typeface="Aharoni" panose="02010803020104030203" pitchFamily="2" charset="-79"/>
              </a:rPr>
              <a:t>a</a:t>
            </a:r>
            <a:r>
              <a:rPr lang="es-ES" sz="2000" b="1" dirty="0" smtClean="0">
                <a:latin typeface="+mj-lt"/>
                <a:cs typeface="Aharoni" panose="02010803020104030203" pitchFamily="2" charset="-79"/>
              </a:rPr>
              <a:t>ccionados </a:t>
            </a:r>
            <a:r>
              <a:rPr lang="es-ES" sz="2000" b="1" dirty="0" smtClean="0">
                <a:latin typeface="+mj-lt"/>
                <a:cs typeface="Aharoni" panose="02010803020104030203" pitchFamily="2" charset="-79"/>
              </a:rPr>
              <a:t>por </a:t>
            </a:r>
            <a:r>
              <a:rPr lang="es-ES" sz="2000" b="1" dirty="0" smtClean="0">
                <a:latin typeface="+mj-lt"/>
                <a:cs typeface="Aharoni" panose="02010803020104030203" pitchFamily="2" charset="-79"/>
              </a:rPr>
              <a:t>motor </a:t>
            </a:r>
            <a:r>
              <a:rPr lang="es-ES" sz="2000" b="1" dirty="0" smtClean="0">
                <a:latin typeface="+mj-lt"/>
                <a:cs typeface="Aharoni" panose="02010803020104030203" pitchFamily="2" charset="-79"/>
              </a:rPr>
              <a:t>MDS-3</a:t>
            </a:r>
          </a:p>
          <a:p>
            <a:pPr algn="ctr"/>
            <a:endParaRPr lang="es-ES" sz="2000" b="1" dirty="0">
              <a:latin typeface="+mj-lt"/>
              <a:cs typeface="Aharoni" panose="02010803020104030203" pitchFamily="2" charset="-79"/>
            </a:endParaRPr>
          </a:p>
        </p:txBody>
      </p:sp>
      <p:pic>
        <p:nvPicPr>
          <p:cNvPr id="713" name="Imagen 712"/>
          <p:cNvPicPr>
            <a:picLocks noChangeAspect="1"/>
          </p:cNvPicPr>
          <p:nvPr/>
        </p:nvPicPr>
        <p:blipFill>
          <a:blip r:embed="rId4"/>
          <a:stretch>
            <a:fillRect/>
          </a:stretch>
        </p:blipFill>
        <p:spPr>
          <a:xfrm>
            <a:off x="6559729" y="258199"/>
            <a:ext cx="882471" cy="480924"/>
          </a:xfrm>
          <a:prstGeom prst="rect">
            <a:avLst/>
          </a:prstGeom>
        </p:spPr>
      </p:pic>
      <p:sp>
        <p:nvSpPr>
          <p:cNvPr id="714" name="CuadroTexto 713"/>
          <p:cNvSpPr txBox="1"/>
          <p:nvPr/>
        </p:nvSpPr>
        <p:spPr>
          <a:xfrm>
            <a:off x="431799" y="10223500"/>
            <a:ext cx="6772173" cy="507831"/>
          </a:xfrm>
          <a:prstGeom prst="rect">
            <a:avLst/>
          </a:prstGeom>
          <a:noFill/>
        </p:spPr>
        <p:txBody>
          <a:bodyPr wrap="square" rtlCol="0">
            <a:spAutoFit/>
          </a:bodyPr>
          <a:lstStyle/>
          <a:p>
            <a:pPr algn="ctr"/>
            <a:r>
              <a:rPr lang="es-ES" sz="900" dirty="0" smtClean="0"/>
              <a:t>SOVERIN CONTROL, S.L. Alameda </a:t>
            </a:r>
            <a:r>
              <a:rPr lang="es-ES" sz="900" dirty="0" err="1"/>
              <a:t>Urquijo</a:t>
            </a:r>
            <a:r>
              <a:rPr lang="es-ES" sz="900" dirty="0"/>
              <a:t>, 80 </a:t>
            </a:r>
            <a:r>
              <a:rPr lang="es-ES" sz="900" dirty="0" smtClean="0"/>
              <a:t>oficinas - 48013 </a:t>
            </a:r>
            <a:r>
              <a:rPr lang="es-ES" sz="900" dirty="0"/>
              <a:t>– </a:t>
            </a:r>
            <a:r>
              <a:rPr lang="es-ES" sz="900" dirty="0" smtClean="0"/>
              <a:t>BILBAO (Vizcaya)</a:t>
            </a:r>
            <a:endParaRPr lang="es-ES" sz="900" dirty="0"/>
          </a:p>
          <a:p>
            <a:pPr algn="ctr"/>
            <a:r>
              <a:rPr lang="es-ES" sz="900" dirty="0" err="1" smtClean="0"/>
              <a:t>Tfno</a:t>
            </a:r>
            <a:r>
              <a:rPr lang="es-ES" sz="900" dirty="0"/>
              <a:t>: +34 94 454 33 </a:t>
            </a:r>
            <a:r>
              <a:rPr lang="es-ES" sz="900" dirty="0" smtClean="0"/>
              <a:t>33 </a:t>
            </a:r>
            <a:r>
              <a:rPr lang="en-GB" sz="900" dirty="0" smtClean="0"/>
              <a:t>Fax</a:t>
            </a:r>
            <a:r>
              <a:rPr lang="en-GB" sz="900" dirty="0"/>
              <a:t>: +34 94 454 50 </a:t>
            </a:r>
            <a:r>
              <a:rPr lang="en-GB" sz="900" dirty="0" smtClean="0"/>
              <a:t>77</a:t>
            </a:r>
            <a:r>
              <a:rPr lang="es-ES" sz="900" dirty="0"/>
              <a:t> </a:t>
            </a:r>
            <a:r>
              <a:rPr lang="en-GB" sz="900" dirty="0" smtClean="0"/>
              <a:t>E-mail</a:t>
            </a:r>
            <a:r>
              <a:rPr lang="en-GB" sz="900" dirty="0"/>
              <a:t>: </a:t>
            </a:r>
            <a:r>
              <a:rPr lang="en-GB" sz="900" u="sng" dirty="0" smtClean="0">
                <a:hlinkClick r:id="rId5"/>
              </a:rPr>
              <a:t>info@soverincontrol.com</a:t>
            </a:r>
            <a:r>
              <a:rPr lang="es-ES" sz="900" dirty="0"/>
              <a:t> </a:t>
            </a:r>
            <a:r>
              <a:rPr lang="en-GB" sz="900" dirty="0" err="1" smtClean="0"/>
              <a:t>Pag</a:t>
            </a:r>
            <a:r>
              <a:rPr lang="en-GB" sz="900" dirty="0" smtClean="0"/>
              <a:t> </a:t>
            </a:r>
            <a:r>
              <a:rPr lang="en-GB" sz="900" dirty="0"/>
              <a:t>web: www.soverincontrol.com</a:t>
            </a:r>
            <a:endParaRPr lang="es-ES" sz="900" dirty="0"/>
          </a:p>
          <a:p>
            <a:pPr algn="ctr"/>
            <a:endParaRPr lang="es-ES" sz="900" dirty="0"/>
          </a:p>
        </p:txBody>
      </p:sp>
      <p:sp>
        <p:nvSpPr>
          <p:cNvPr id="716" name="CuadroTexto 715"/>
          <p:cNvSpPr txBox="1"/>
          <p:nvPr/>
        </p:nvSpPr>
        <p:spPr>
          <a:xfrm>
            <a:off x="353644" y="4508500"/>
            <a:ext cx="6729714" cy="1785104"/>
          </a:xfrm>
          <a:prstGeom prst="rect">
            <a:avLst/>
          </a:prstGeom>
          <a:noFill/>
        </p:spPr>
        <p:txBody>
          <a:bodyPr wrap="square" rtlCol="0">
            <a:spAutoFit/>
          </a:bodyPr>
          <a:lstStyle/>
          <a:p>
            <a:pPr algn="just"/>
            <a:r>
              <a:rPr lang="es-ES" sz="1100" dirty="0" smtClean="0">
                <a:latin typeface="Arial" panose="020B0604020202020204" pitchFamily="34" charset="0"/>
                <a:cs typeface="Arial" panose="020B0604020202020204" pitchFamily="34" charset="0"/>
              </a:rPr>
              <a:t>Indicador acústico robusto </a:t>
            </a:r>
            <a:r>
              <a:rPr lang="es-ES" sz="1100" dirty="0" smtClean="0">
                <a:latin typeface="Arial" panose="020B0604020202020204" pitchFamily="34" charset="0"/>
                <a:cs typeface="Arial" panose="020B0604020202020204" pitchFamily="34" charset="0"/>
              </a:rPr>
              <a:t>accionado por </a:t>
            </a:r>
            <a:r>
              <a:rPr lang="es-ES" sz="1100" dirty="0" smtClean="0">
                <a:latin typeface="Arial" panose="020B0604020202020204" pitchFamily="34" charset="0"/>
                <a:cs typeface="Arial" panose="020B0604020202020204" pitchFamily="34" charset="0"/>
              </a:rPr>
              <a:t>motor </a:t>
            </a:r>
            <a:r>
              <a:rPr lang="es-ES" sz="1100" dirty="0" smtClean="0">
                <a:latin typeface="Arial" panose="020B0604020202020204" pitchFamily="34" charset="0"/>
                <a:cs typeface="Arial" panose="020B0604020202020204" pitchFamily="34" charset="0"/>
              </a:rPr>
              <a:t>de aluminio fundido a presión con un potente sonido de frecuencia más baja y acabado de pintura en polvo color amarillo. Ideal para todas las aplicaciones de señalización o de alarma donde se requiera un </a:t>
            </a:r>
            <a:r>
              <a:rPr lang="es-ES" sz="1100" dirty="0" smtClean="0">
                <a:latin typeface="Arial" panose="020B0604020202020204" pitchFamily="34" charset="0"/>
                <a:cs typeface="Arial" panose="020B0604020202020204" pitchFamily="34" charset="0"/>
              </a:rPr>
              <a:t>acústico tipo sirena. </a:t>
            </a:r>
            <a:endParaRPr lang="es-ES" sz="1100" dirty="0" smtClean="0">
              <a:latin typeface="Arial" panose="020B0604020202020204" pitchFamily="34" charset="0"/>
              <a:cs typeface="Arial" panose="020B0604020202020204" pitchFamily="34" charset="0"/>
            </a:endParaRPr>
          </a:p>
          <a:p>
            <a:pPr algn="just"/>
            <a:endParaRPr lang="es-ES" sz="1100" dirty="0">
              <a:latin typeface="Arial" panose="020B0604020202020204" pitchFamily="34" charset="0"/>
              <a:cs typeface="Arial" panose="020B0604020202020204" pitchFamily="34" charset="0"/>
            </a:endParaRPr>
          </a:p>
          <a:p>
            <a:pPr algn="just"/>
            <a:r>
              <a:rPr lang="es-ES" sz="1100" dirty="0" smtClean="0">
                <a:latin typeface="Arial" panose="020B0604020202020204" pitchFamily="34" charset="0"/>
                <a:cs typeface="Arial" panose="020B0604020202020204" pitchFamily="34" charset="0"/>
              </a:rPr>
              <a:t>Entrada de cable doble para pasar los cables de conexión con tapa trasera extraíble para facilitar el acceso a </a:t>
            </a:r>
            <a:r>
              <a:rPr lang="es-ES" sz="1100" dirty="0" smtClean="0">
                <a:latin typeface="Arial" panose="020B0604020202020204" pitchFamily="34" charset="0"/>
                <a:cs typeface="Arial" panose="020B0604020202020204" pitchFamily="34" charset="0"/>
              </a:rPr>
              <a:t>los terminales</a:t>
            </a:r>
            <a:r>
              <a:rPr lang="es-ES" sz="1100" dirty="0" smtClean="0">
                <a:latin typeface="Arial" panose="020B0604020202020204" pitchFamily="34" charset="0"/>
                <a:cs typeface="Arial" panose="020B0604020202020204" pitchFamily="34" charset="0"/>
              </a:rPr>
              <a:t>.</a:t>
            </a:r>
          </a:p>
          <a:p>
            <a:pPr algn="just"/>
            <a:endParaRPr lang="es-ES" sz="1100" dirty="0">
              <a:latin typeface="Arial" panose="020B0604020202020204" pitchFamily="34" charset="0"/>
              <a:cs typeface="Arial" panose="020B0604020202020204" pitchFamily="34" charset="0"/>
            </a:endParaRPr>
          </a:p>
          <a:p>
            <a:pPr algn="just"/>
            <a:r>
              <a:rPr lang="es-ES" sz="1100" dirty="0" smtClean="0">
                <a:latin typeface="Arial" panose="020B0604020202020204" pitchFamily="34" charset="0"/>
                <a:cs typeface="Arial" panose="020B0604020202020204" pitchFamily="34" charset="0"/>
              </a:rPr>
              <a:t>Modelos disponibles, 12Vuc, 24Vuc, 115Vuc y 230Vuc (</a:t>
            </a:r>
            <a:r>
              <a:rPr lang="es-ES" sz="1100" dirty="0" err="1" smtClean="0">
                <a:latin typeface="Arial" panose="020B0604020202020204" pitchFamily="34" charset="0"/>
                <a:cs typeface="Arial" panose="020B0604020202020204" pitchFamily="34" charset="0"/>
              </a:rPr>
              <a:t>uc</a:t>
            </a:r>
            <a:r>
              <a:rPr lang="es-ES" sz="1100" dirty="0" smtClean="0">
                <a:latin typeface="Arial" panose="020B0604020202020204" pitchFamily="34" charset="0"/>
                <a:cs typeface="Arial" panose="020B0604020202020204" pitchFamily="34" charset="0"/>
              </a:rPr>
              <a:t> = </a:t>
            </a:r>
            <a:r>
              <a:rPr lang="es-ES" sz="1100" dirty="0" err="1" smtClean="0">
                <a:latin typeface="Arial" panose="020B0604020202020204" pitchFamily="34" charset="0"/>
                <a:cs typeface="Arial" panose="020B0604020202020204" pitchFamily="34" charset="0"/>
              </a:rPr>
              <a:t>ac</a:t>
            </a:r>
            <a:r>
              <a:rPr lang="es-ES" sz="1100" dirty="0" smtClean="0">
                <a:latin typeface="Arial" panose="020B0604020202020204" pitchFamily="34" charset="0"/>
                <a:cs typeface="Arial" panose="020B0604020202020204" pitchFamily="34" charset="0"/>
              </a:rPr>
              <a:t> o dc).</a:t>
            </a:r>
          </a:p>
          <a:p>
            <a:pPr algn="just"/>
            <a:endParaRPr lang="es-ES" sz="1100" dirty="0">
              <a:latin typeface="Arial" panose="020B0604020202020204" pitchFamily="34" charset="0"/>
              <a:cs typeface="Arial" panose="020B0604020202020204" pitchFamily="34" charset="0"/>
            </a:endParaRPr>
          </a:p>
          <a:p>
            <a:pPr algn="just"/>
            <a:r>
              <a:rPr lang="es-ES" sz="1100" dirty="0" smtClean="0">
                <a:latin typeface="Arial" panose="020B0604020202020204" pitchFamily="34" charset="0"/>
                <a:cs typeface="Arial" panose="020B0604020202020204" pitchFamily="34" charset="0"/>
              </a:rPr>
              <a:t>Pie de montaje no </a:t>
            </a:r>
            <a:r>
              <a:rPr lang="es-ES" sz="1100" dirty="0" smtClean="0">
                <a:latin typeface="Arial" panose="020B0604020202020204" pitchFamily="34" charset="0"/>
                <a:cs typeface="Arial" panose="020B0604020202020204" pitchFamily="34" charset="0"/>
              </a:rPr>
              <a:t>ajustable, pieza de </a:t>
            </a:r>
            <a:r>
              <a:rPr lang="es-ES" sz="1100" dirty="0" smtClean="0">
                <a:latin typeface="Arial" panose="020B0604020202020204" pitchFamily="34" charset="0"/>
                <a:cs typeface="Arial" panose="020B0604020202020204" pitchFamily="34" charset="0"/>
              </a:rPr>
              <a:t>fundición</a:t>
            </a:r>
          </a:p>
        </p:txBody>
      </p:sp>
      <p:graphicFrame>
        <p:nvGraphicFramePr>
          <p:cNvPr id="720" name="Tabla 719"/>
          <p:cNvGraphicFramePr>
            <a:graphicFrameLocks noGrp="1"/>
          </p:cNvGraphicFramePr>
          <p:nvPr>
            <p:extLst>
              <p:ext uri="{D42A27DB-BD31-4B8C-83A1-F6EECF244321}">
                <p14:modId xmlns:p14="http://schemas.microsoft.com/office/powerpoint/2010/main" val="4038628993"/>
              </p:ext>
            </p:extLst>
          </p:nvPr>
        </p:nvGraphicFramePr>
        <p:xfrm>
          <a:off x="520700" y="6491592"/>
          <a:ext cx="6527799" cy="3046108"/>
        </p:xfrm>
        <a:graphic>
          <a:graphicData uri="http://schemas.openxmlformats.org/drawingml/2006/table">
            <a:tbl>
              <a:tblPr/>
              <a:tblGrid>
                <a:gridCol w="2184114"/>
                <a:gridCol w="1447895"/>
                <a:gridCol w="1447895"/>
                <a:gridCol w="1447895"/>
              </a:tblGrid>
              <a:tr h="184055">
                <a:tc>
                  <a:txBody>
                    <a:bodyPr/>
                    <a:lstStyle/>
                    <a:p>
                      <a:pPr algn="l" rtl="0" fontAlgn="ctr"/>
                      <a:r>
                        <a:rPr lang="es-ES" sz="900" b="0" i="0" u="none" strike="noStrike" dirty="0">
                          <a:solidFill>
                            <a:srgbClr val="000000"/>
                          </a:solidFill>
                          <a:effectLst/>
                          <a:latin typeface="Calibri" panose="020F0502020204030204" pitchFamily="34" charset="0"/>
                        </a:rPr>
                        <a:t> </a:t>
                      </a:r>
                    </a:p>
                  </a:txBody>
                  <a:tcPr marL="9203" marR="9203" marT="920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s-ES" sz="900" b="0" i="0" u="none" strike="noStrike">
                          <a:solidFill>
                            <a:srgbClr val="000000"/>
                          </a:solidFill>
                          <a:effectLst/>
                          <a:latin typeface="Calibri" panose="020F0502020204030204" pitchFamily="34" charset="0"/>
                        </a:rPr>
                        <a:t>MDS-3/UC/12-24</a:t>
                      </a:r>
                    </a:p>
                  </a:txBody>
                  <a:tcPr marL="9203" marR="9203" marT="920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s-ES" sz="900" b="0" i="0" u="none" strike="noStrike">
                          <a:solidFill>
                            <a:srgbClr val="000000"/>
                          </a:solidFill>
                          <a:effectLst/>
                          <a:latin typeface="Calibri" panose="020F0502020204030204" pitchFamily="34" charset="0"/>
                        </a:rPr>
                        <a:t>MDS-3/UC/115</a:t>
                      </a:r>
                    </a:p>
                  </a:txBody>
                  <a:tcPr marL="9203" marR="9203" marT="9203"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rtl="0" fontAlgn="ctr"/>
                      <a:r>
                        <a:rPr lang="es-ES" sz="900" b="0" i="0" u="none" strike="noStrike">
                          <a:solidFill>
                            <a:srgbClr val="000000"/>
                          </a:solidFill>
                          <a:effectLst/>
                          <a:latin typeface="Calibri" panose="020F0502020204030204" pitchFamily="34" charset="0"/>
                        </a:rPr>
                        <a:t>MDS-3/UC/230</a:t>
                      </a:r>
                    </a:p>
                  </a:txBody>
                  <a:tcPr marL="9203" marR="9203" marT="920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4852">
                <a:tc>
                  <a:txBody>
                    <a:bodyPr/>
                    <a:lstStyle/>
                    <a:p>
                      <a:pPr algn="l" rtl="0" fontAlgn="ctr"/>
                      <a:r>
                        <a:rPr lang="es-ES" sz="900" b="0" i="0" u="none" strike="noStrike">
                          <a:solidFill>
                            <a:srgbClr val="000000"/>
                          </a:solidFill>
                          <a:effectLst/>
                          <a:latin typeface="Calibri" panose="020F0502020204030204" pitchFamily="34" charset="0"/>
                        </a:rPr>
                        <a:t>Tensión Alimentación</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12Vuc</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115Vuc</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230Vuc </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r>
              <a:tr h="184055">
                <a:tc>
                  <a:txBody>
                    <a:bodyPr/>
                    <a:lstStyle/>
                    <a:p>
                      <a:pPr algn="l" rtl="0" fontAlgn="ctr"/>
                      <a:r>
                        <a:rPr lang="es-ES" sz="900" b="0" i="0" u="none" strike="noStrike">
                          <a:solidFill>
                            <a:srgbClr val="000000"/>
                          </a:solidFill>
                          <a:effectLst/>
                          <a:latin typeface="Calibri" panose="020F0502020204030204" pitchFamily="34" charset="0"/>
                        </a:rPr>
                        <a:t>Tensión alim mínima</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10.8V</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103.5V</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207V</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r>
              <a:tr h="184055">
                <a:tc>
                  <a:txBody>
                    <a:bodyPr/>
                    <a:lstStyle/>
                    <a:p>
                      <a:pPr algn="l" rtl="0" fontAlgn="ctr"/>
                      <a:r>
                        <a:rPr lang="es-ES" sz="900" b="0" i="0" u="none" strike="noStrike">
                          <a:solidFill>
                            <a:srgbClr val="000000"/>
                          </a:solidFill>
                          <a:effectLst/>
                          <a:latin typeface="Calibri" panose="020F0502020204030204" pitchFamily="34" charset="0"/>
                        </a:rPr>
                        <a:t>Tensión alim máxima</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26.4V</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126.5V</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253V</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r>
              <a:tr h="184055">
                <a:tc>
                  <a:txBody>
                    <a:bodyPr/>
                    <a:lstStyle/>
                    <a:p>
                      <a:pPr algn="l" rtl="0" fontAlgn="ctr"/>
                      <a:r>
                        <a:rPr lang="es-ES" sz="900" b="0" i="0" u="none" strike="noStrike">
                          <a:solidFill>
                            <a:srgbClr val="000000"/>
                          </a:solidFill>
                          <a:effectLst/>
                          <a:latin typeface="Calibri" panose="020F0502020204030204" pitchFamily="34" charset="0"/>
                        </a:rPr>
                        <a:t>Consumo medio</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12V: 3A; 24V 5.25A</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2A</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1A</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r>
              <a:tr h="184055">
                <a:tc>
                  <a:txBody>
                    <a:bodyPr/>
                    <a:lstStyle/>
                    <a:p>
                      <a:pPr algn="l" rtl="0" fontAlgn="ctr"/>
                      <a:r>
                        <a:rPr lang="es-ES" sz="900" b="0" i="0" u="none" strike="noStrike">
                          <a:solidFill>
                            <a:srgbClr val="000000"/>
                          </a:solidFill>
                          <a:effectLst/>
                          <a:latin typeface="Calibri" panose="020F0502020204030204" pitchFamily="34" charset="0"/>
                        </a:rPr>
                        <a:t>Frecuencia de sonido </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a:solidFill>
                            <a:srgbClr val="000000"/>
                          </a:solidFill>
                          <a:effectLst/>
                          <a:latin typeface="Calibri" panose="020F0502020204030204" pitchFamily="34" charset="0"/>
                        </a:rPr>
                        <a:t>950Hz - 1200Hz</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Salida de sonido @ 1m</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12V: 110dB(A), 24V: 113dB(A)</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116dB(A)</a:t>
                      </a:r>
                    </a:p>
                  </a:txBody>
                  <a:tcPr marL="9203" marR="9203" marT="9203" marB="0" anchor="ctr">
                    <a:lnL>
                      <a:noFill/>
                    </a:lnL>
                    <a:lnR>
                      <a:noFill/>
                    </a:lnR>
                    <a:lnT>
                      <a:noFill/>
                    </a:lnT>
                    <a:lnB>
                      <a:noFill/>
                    </a:lnB>
                  </a:tcPr>
                </a:tc>
                <a:tc>
                  <a:txBody>
                    <a:bodyPr/>
                    <a:lstStyle/>
                    <a:p>
                      <a:pPr algn="ctr" rtl="0" fontAlgn="ctr"/>
                      <a:r>
                        <a:rPr lang="es-ES" sz="900" b="0" i="0" u="none" strike="noStrike">
                          <a:solidFill>
                            <a:srgbClr val="000000"/>
                          </a:solidFill>
                          <a:effectLst/>
                          <a:latin typeface="Calibri" panose="020F0502020204030204" pitchFamily="34" charset="0"/>
                        </a:rPr>
                        <a:t>116dB(A)</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r>
              <a:tr h="174852">
                <a:tc>
                  <a:txBody>
                    <a:bodyPr/>
                    <a:lstStyle/>
                    <a:p>
                      <a:pPr algn="l" rtl="0" fontAlgn="ctr"/>
                      <a:r>
                        <a:rPr lang="es-ES" sz="900" b="0" i="0" u="none" strike="noStrike">
                          <a:solidFill>
                            <a:srgbClr val="000000"/>
                          </a:solidFill>
                          <a:effectLst/>
                          <a:latin typeface="Calibri" panose="020F0502020204030204" pitchFamily="34" charset="0"/>
                        </a:rPr>
                        <a:t>Rango aproximado</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dirty="0">
                          <a:solidFill>
                            <a:srgbClr val="000000"/>
                          </a:solidFill>
                          <a:effectLst/>
                          <a:latin typeface="Calibri" panose="020F0502020204030204" pitchFamily="34" charset="0"/>
                        </a:rPr>
                        <a:t>1000m en </a:t>
                      </a:r>
                      <a:r>
                        <a:rPr lang="es-ES" sz="900" b="0" i="0" u="none" strike="noStrike" dirty="0" smtClean="0">
                          <a:solidFill>
                            <a:srgbClr val="000000"/>
                          </a:solidFill>
                          <a:effectLst/>
                          <a:latin typeface="Calibri" panose="020F0502020204030204" pitchFamily="34" charset="0"/>
                        </a:rPr>
                        <a:t>exteriores</a:t>
                      </a:r>
                      <a:endParaRPr lang="es-ES" sz="900" b="0" i="0" u="none" strike="noStrike" dirty="0">
                        <a:solidFill>
                          <a:srgbClr val="000000"/>
                        </a:solidFill>
                        <a:effectLst/>
                        <a:latin typeface="Calibri" panose="020F0502020204030204" pitchFamily="34" charset="0"/>
                      </a:endParaRP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Ciclo de trabajo</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a:solidFill>
                            <a:srgbClr val="000000"/>
                          </a:solidFill>
                          <a:effectLst/>
                          <a:latin typeface="Calibri" panose="020F0502020204030204" pitchFamily="34" charset="0"/>
                        </a:rPr>
                        <a:t>10 horas continuas</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Clase de protección IEC</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a:solidFill>
                            <a:srgbClr val="000000"/>
                          </a:solidFill>
                          <a:effectLst/>
                          <a:latin typeface="Calibri" panose="020F0502020204030204" pitchFamily="34" charset="0"/>
                        </a:rPr>
                        <a:t>IP65</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Rango temperatura de funcionamiento</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a:solidFill>
                            <a:srgbClr val="000000"/>
                          </a:solidFill>
                          <a:effectLst/>
                          <a:latin typeface="Calibri" panose="020F0502020204030204" pitchFamily="34" charset="0"/>
                        </a:rPr>
                        <a:t>-10 a +45ºC</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Peso neto del producto</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ctr" rtl="0" fontAlgn="ctr"/>
                      <a:r>
                        <a:rPr lang="es-ES" sz="900" b="0" i="0" u="none" strike="noStrike" dirty="0">
                          <a:solidFill>
                            <a:srgbClr val="000000"/>
                          </a:solidFill>
                          <a:effectLst/>
                          <a:latin typeface="Calibri" panose="020F0502020204030204" pitchFamily="34" charset="0"/>
                        </a:rPr>
                        <a:t>2.5Kg</a:t>
                      </a:r>
                    </a:p>
                  </a:txBody>
                  <a:tcPr marL="9203" marR="9203" marT="9203" marB="0" anchor="ctr">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r>
              <a:tr h="184055">
                <a:tc>
                  <a:txBody>
                    <a:bodyPr/>
                    <a:lstStyle/>
                    <a:p>
                      <a:pPr algn="l" rtl="0" fontAlgn="ctr"/>
                      <a:r>
                        <a:rPr lang="es-ES" sz="900" b="0" i="0" u="none" strike="noStrike">
                          <a:solidFill>
                            <a:srgbClr val="000000"/>
                          </a:solidFill>
                          <a:effectLst/>
                          <a:latin typeface="Calibri" panose="020F0502020204030204" pitchFamily="34" charset="0"/>
                        </a:rPr>
                        <a:t>Montaje</a:t>
                      </a:r>
                    </a:p>
                  </a:txBody>
                  <a:tcPr marL="9203" marR="9203" marT="9203" marB="0" anchor="ctr">
                    <a:lnL w="6350" cap="flat" cmpd="sng" algn="ctr">
                      <a:solidFill>
                        <a:srgbClr val="000000"/>
                      </a:solidFill>
                      <a:prstDash val="solid"/>
                      <a:round/>
                      <a:headEnd type="none" w="med" len="med"/>
                      <a:tailEnd type="none" w="med" len="med"/>
                    </a:lnL>
                    <a:lnR>
                      <a:noFill/>
                    </a:lnR>
                    <a:lnT>
                      <a:noFill/>
                    </a:lnT>
                    <a:lnB>
                      <a:noFill/>
                    </a:lnB>
                  </a:tcPr>
                </a:tc>
                <a:tc rowSpan="3" gridSpan="3">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smtClean="0">
                          <a:solidFill>
                            <a:srgbClr val="000000"/>
                          </a:solidFill>
                          <a:effectLst/>
                          <a:latin typeface="Calibri" panose="020F0502020204030204" pitchFamily="34" charset="0"/>
                        </a:rPr>
                        <a:t>La forma ideal de montar esta unidad es en posición horizontal. En entornos donde existan polvo o partículas de suciedad que puedan caer sobre las partes móviles del impulsor del acústico, se recomienda montar la unidad con la parte cónica hacia abajo. La entrada de cable debe ser protegida con un prensaestopas adecuado.</a:t>
                      </a:r>
                    </a:p>
                  </a:txBody>
                  <a:tcPr marL="9203" marR="9203" marT="920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3" hMerge="1">
                  <a:txBody>
                    <a:bodyPr/>
                    <a:lstStyle/>
                    <a:p>
                      <a:endParaRPr lang="es-ES"/>
                    </a:p>
                  </a:txBody>
                  <a:tcPr/>
                </a:tc>
                <a:tc rowSpan="3" hMerge="1">
                  <a:txBody>
                    <a:bodyPr/>
                    <a:lstStyle/>
                    <a:p>
                      <a:endParaRPr lang="es-ES"/>
                    </a:p>
                  </a:txBody>
                  <a:tcPr/>
                </a:tc>
              </a:tr>
              <a:tr h="184055">
                <a:tc>
                  <a:txBody>
                    <a:bodyPr/>
                    <a:lstStyle/>
                    <a:p>
                      <a:pPr algn="l" fontAlgn="b"/>
                      <a:r>
                        <a:rPr lang="es-ES" sz="1100" b="0" i="0" u="none" strike="noStrike">
                          <a:solidFill>
                            <a:srgbClr val="000000"/>
                          </a:solidFill>
                          <a:effectLst/>
                          <a:latin typeface="Calibri" panose="020F0502020204030204" pitchFamily="34" charset="0"/>
                        </a:rPr>
                        <a:t> </a:t>
                      </a:r>
                    </a:p>
                  </a:txBody>
                  <a:tcPr marL="9203" marR="9203" marT="9203" marB="0" anchor="b">
                    <a:lnL w="6350" cap="flat" cmpd="sng" algn="ctr">
                      <a:solidFill>
                        <a:srgbClr val="000000"/>
                      </a:solidFill>
                      <a:prstDash val="solid"/>
                      <a:round/>
                      <a:headEnd type="none" w="med" len="med"/>
                      <a:tailEnd type="none" w="med" len="med"/>
                    </a:lnL>
                    <a:lnR>
                      <a:noFill/>
                    </a:lnR>
                    <a:lnT>
                      <a:noFill/>
                    </a:lnT>
                    <a:lnB>
                      <a:noFill/>
                    </a:lnB>
                  </a:tcPr>
                </a:tc>
                <a:tc gridSpan="3" vMerge="1">
                  <a:txBody>
                    <a:bodyPr/>
                    <a:lstStyle/>
                    <a:p>
                      <a:endParaRPr lang="es-ES"/>
                    </a:p>
                  </a:txBody>
                  <a:tcPr/>
                </a:tc>
                <a:tc hMerge="1" vMerge="1">
                  <a:txBody>
                    <a:bodyPr/>
                    <a:lstStyle/>
                    <a:p>
                      <a:endParaRPr lang="es-ES"/>
                    </a:p>
                  </a:txBody>
                  <a:tcPr/>
                </a:tc>
                <a:tc hMerge="1" vMerge="1">
                  <a:txBody>
                    <a:bodyPr/>
                    <a:lstStyle/>
                    <a:p>
                      <a:endParaRPr lang="es-ES"/>
                    </a:p>
                  </a:txBody>
                  <a:tcPr/>
                </a:tc>
              </a:tr>
              <a:tr h="487744">
                <a:tc>
                  <a:txBody>
                    <a:bodyPr/>
                    <a:lstStyle/>
                    <a:p>
                      <a:pPr algn="l" fontAlgn="b"/>
                      <a:r>
                        <a:rPr lang="es-ES" sz="1100" b="0" i="0" u="none" strike="noStrike" dirty="0">
                          <a:solidFill>
                            <a:srgbClr val="000000"/>
                          </a:solidFill>
                          <a:effectLst/>
                          <a:latin typeface="Calibri" panose="020F0502020204030204" pitchFamily="34" charset="0"/>
                        </a:rPr>
                        <a:t> </a:t>
                      </a:r>
                    </a:p>
                  </a:txBody>
                  <a:tcPr marL="9203" marR="9203" marT="920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3" vMerge="1">
                  <a:txBody>
                    <a:bodyPr/>
                    <a:lstStyle/>
                    <a:p>
                      <a:endParaRPr lang="es-ES"/>
                    </a:p>
                  </a:txBody>
                  <a:tcPr/>
                </a:tc>
                <a:tc hMerge="1" vMerge="1">
                  <a:txBody>
                    <a:bodyPr/>
                    <a:lstStyle/>
                    <a:p>
                      <a:endParaRPr lang="es-ES"/>
                    </a:p>
                  </a:txBody>
                  <a:tcPr/>
                </a:tc>
                <a:tc hMerge="1" vMerge="1">
                  <a:txBody>
                    <a:bodyPr/>
                    <a:lstStyle/>
                    <a:p>
                      <a:endParaRPr lang="es-ES"/>
                    </a:p>
                  </a:txBody>
                  <a:tcPr/>
                </a:tc>
              </a:tr>
            </a:tbl>
          </a:graphicData>
        </a:graphic>
      </p:graphicFrame>
      <p:sp>
        <p:nvSpPr>
          <p:cNvPr id="664" name="CuadroTexto 663"/>
          <p:cNvSpPr txBox="1"/>
          <p:nvPr/>
        </p:nvSpPr>
        <p:spPr>
          <a:xfrm>
            <a:off x="2156026" y="9687868"/>
            <a:ext cx="5133774" cy="230832"/>
          </a:xfrm>
          <a:prstGeom prst="rect">
            <a:avLst/>
          </a:prstGeom>
          <a:noFill/>
        </p:spPr>
        <p:txBody>
          <a:bodyPr wrap="square" rtlCol="0">
            <a:spAutoFit/>
          </a:bodyPr>
          <a:lstStyle/>
          <a:p>
            <a:r>
              <a:rPr lang="es-ES" sz="900" dirty="0" smtClean="0">
                <a:latin typeface="Arial   "/>
              </a:rPr>
              <a:t>*Atención: Multiplicar el consumo por 6 para calcular la intensidad necesaria para el arranque</a:t>
            </a:r>
            <a:endParaRPr lang="es-ES" sz="900" dirty="0">
              <a:latin typeface="Arial   "/>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34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EC1E9C17A37A844AA6FA461B77802C8A" ma:contentTypeVersion="3" ma:contentTypeDescription="Crear nuevo documento." ma:contentTypeScope="" ma:versionID="0aaec96cb75e1ad232f132d9c2b212ea">
  <xsd:schema xmlns:xsd="http://www.w3.org/2001/XMLSchema" xmlns:xs="http://www.w3.org/2001/XMLSchema" xmlns:p="http://schemas.microsoft.com/office/2006/metadata/properties" xmlns:ns2="eaa346b5-51b6-4edf-a75d-3267e5625a6c" xmlns:ns3="89d01381-eee9-49f8-8507-c58f9216c695" targetNamespace="http://schemas.microsoft.com/office/2006/metadata/properties" ma:root="true" ma:fieldsID="f4925bd70710091c94a513710425eb1a" ns2:_="" ns3:_="">
    <xsd:import namespace="eaa346b5-51b6-4edf-a75d-3267e5625a6c"/>
    <xsd:import namespace="89d01381-eee9-49f8-8507-c58f9216c695"/>
    <xsd:element name="properties">
      <xsd:complexType>
        <xsd:sequence>
          <xsd:element name="documentManagement">
            <xsd:complexType>
              <xsd:all>
                <xsd:element ref="ns2: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a346b5-51b6-4edf-a75d-3267e5625a6c"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9d01381-eee9-49f8-8507-c58f9216c695" elementFormDefault="qualified">
    <xsd:import namespace="http://schemas.microsoft.com/office/2006/documentManagement/types"/>
    <xsd:import namespace="http://schemas.microsoft.com/office/infopath/2007/PartnerControls"/>
    <xsd:element name="SharingHintHash" ma:index="9" nillable="true" ma:displayName="Hash de la sugerencia para compartir" ma:internalName="SharingHintHash" ma:readOnly="true">
      <xsd:simpleType>
        <xsd:restriction base="dms:Text"/>
      </xsd:simpleType>
    </xsd:element>
    <xsd:element name="SharedWithDetails" ma:index="10" nillable="true" ma:displayName="Detalles de uso compartido"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7EA1D8-2E96-4B7B-8707-837A37371E87}"/>
</file>

<file path=customXml/itemProps2.xml><?xml version="1.0" encoding="utf-8"?>
<ds:datastoreItem xmlns:ds="http://schemas.openxmlformats.org/officeDocument/2006/customXml" ds:itemID="{D7F72B97-6933-4AAF-8CAC-8C3FF56ADC68}"/>
</file>

<file path=customXml/itemProps3.xml><?xml version="1.0" encoding="utf-8"?>
<ds:datastoreItem xmlns:ds="http://schemas.openxmlformats.org/officeDocument/2006/customXml" ds:itemID="{67BE273A-1231-4479-BA98-518D6D99054D}"/>
</file>

<file path=docProps/app.xml><?xml version="1.0" encoding="utf-8"?>
<Properties xmlns="http://schemas.openxmlformats.org/officeDocument/2006/extended-properties" xmlns:vt="http://schemas.openxmlformats.org/officeDocument/2006/docPropsVTypes">
  <Template/>
  <TotalTime>36</TotalTime>
  <Words>306</Words>
  <Application>Microsoft Office PowerPoint</Application>
  <PresentationFormat>Personalizado</PresentationFormat>
  <Paragraphs>56</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Aharoni</vt:lpstr>
      <vt:lpstr>Arial</vt:lpstr>
      <vt:lpstr>Arial   </vt:lpstr>
      <vt:lpstr>Calibri</vt:lpstr>
      <vt:lpstr>Times New Roman</vt:lpstr>
      <vt:lpstr>Office Theme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Susana Poza</cp:lastModifiedBy>
  <cp:revision>6</cp:revision>
  <cp:lastPrinted>2015-04-27T13:00:20Z</cp:lastPrinted>
  <dcterms:modified xsi:type="dcterms:W3CDTF">2015-04-28T07:34:17Z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0x010100EC1E9C17A37A844AA6FA461B77802C8A</vt:lpwstr>
  </property>
</Properties>
</file>