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7569200" cy="10693400"/>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602" y="-4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info@soverincontrol.com"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 name="object 397"/>
          <p:cNvSpPr/>
          <p:nvPr/>
        </p:nvSpPr>
        <p:spPr>
          <a:xfrm>
            <a:off x="-101650" y="8916339"/>
            <a:ext cx="455295" cy="1877301"/>
          </a:xfrm>
          <a:custGeom>
            <a:avLst/>
            <a:gdLst/>
            <a:ahLst/>
            <a:cxnLst/>
            <a:rect l="l" t="t" r="r" b="b"/>
            <a:pathLst>
              <a:path w="455295" h="1877301">
                <a:moveTo>
                  <a:pt x="455295" y="0"/>
                </a:moveTo>
                <a:lnTo>
                  <a:pt x="101650" y="0"/>
                </a:lnTo>
              </a:path>
              <a:path w="455295" h="1877301">
                <a:moveTo>
                  <a:pt x="455295" y="1775663"/>
                </a:moveTo>
                <a:lnTo>
                  <a:pt x="455295" y="0"/>
                </a:lnTo>
              </a:path>
            </a:pathLst>
          </a:custGeom>
          <a:ln w="12700">
            <a:solidFill>
              <a:srgbClr val="FDFDFD"/>
            </a:solidFill>
          </a:ln>
        </p:spPr>
        <p:txBody>
          <a:bodyPr wrap="square" lIns="0" tIns="0" rIns="0" bIns="0" rtlCol="0">
            <a:noAutofit/>
          </a:bodyPr>
          <a:lstStyle/>
          <a:p>
            <a:endParaRPr/>
          </a:p>
        </p:txBody>
      </p:sp>
      <p:sp>
        <p:nvSpPr>
          <p:cNvPr id="410" name="object 410"/>
          <p:cNvSpPr/>
          <p:nvPr/>
        </p:nvSpPr>
        <p:spPr>
          <a:xfrm>
            <a:off x="5551118" y="399889"/>
            <a:ext cx="304117" cy="348919"/>
          </a:xfrm>
          <a:custGeom>
            <a:avLst/>
            <a:gdLst/>
            <a:ahLst/>
            <a:cxnLst/>
            <a:rect l="l" t="t" r="r" b="b"/>
            <a:pathLst>
              <a:path w="304117" h="348919">
                <a:moveTo>
                  <a:pt x="179733" y="66548"/>
                </a:moveTo>
                <a:lnTo>
                  <a:pt x="172291" y="62725"/>
                </a:lnTo>
                <a:lnTo>
                  <a:pt x="170314" y="61772"/>
                </a:lnTo>
                <a:lnTo>
                  <a:pt x="158686" y="58183"/>
                </a:lnTo>
                <a:lnTo>
                  <a:pt x="162512" y="106743"/>
                </a:lnTo>
                <a:lnTo>
                  <a:pt x="172926" y="106743"/>
                </a:lnTo>
                <a:lnTo>
                  <a:pt x="175695" y="108648"/>
                </a:lnTo>
                <a:lnTo>
                  <a:pt x="176330" y="112268"/>
                </a:lnTo>
                <a:lnTo>
                  <a:pt x="176762" y="115671"/>
                </a:lnTo>
                <a:lnTo>
                  <a:pt x="175276" y="122682"/>
                </a:lnTo>
                <a:lnTo>
                  <a:pt x="171656" y="132892"/>
                </a:lnTo>
                <a:lnTo>
                  <a:pt x="125733" y="263232"/>
                </a:lnTo>
                <a:lnTo>
                  <a:pt x="122240" y="272775"/>
                </a:lnTo>
                <a:lnTo>
                  <a:pt x="116849" y="285569"/>
                </a:lnTo>
                <a:lnTo>
                  <a:pt x="112550" y="293001"/>
                </a:lnTo>
                <a:lnTo>
                  <a:pt x="109147" y="297040"/>
                </a:lnTo>
                <a:lnTo>
                  <a:pt x="104676" y="298958"/>
                </a:lnTo>
                <a:lnTo>
                  <a:pt x="94478" y="298958"/>
                </a:lnTo>
                <a:lnTo>
                  <a:pt x="91926" y="297256"/>
                </a:lnTo>
                <a:lnTo>
                  <a:pt x="91494" y="293636"/>
                </a:lnTo>
                <a:lnTo>
                  <a:pt x="91075" y="290017"/>
                </a:lnTo>
                <a:lnTo>
                  <a:pt x="92777" y="282371"/>
                </a:lnTo>
                <a:lnTo>
                  <a:pt x="96815" y="270891"/>
                </a:lnTo>
                <a:lnTo>
                  <a:pt x="105959" y="67195"/>
                </a:lnTo>
                <a:lnTo>
                  <a:pt x="95612" y="73828"/>
                </a:lnTo>
                <a:lnTo>
                  <a:pt x="85910" y="82115"/>
                </a:lnTo>
                <a:lnTo>
                  <a:pt x="78527" y="91224"/>
                </a:lnTo>
                <a:lnTo>
                  <a:pt x="69191" y="109190"/>
                </a:lnTo>
                <a:lnTo>
                  <a:pt x="63945" y="121992"/>
                </a:lnTo>
                <a:lnTo>
                  <a:pt x="58334" y="137147"/>
                </a:lnTo>
                <a:lnTo>
                  <a:pt x="11763" y="268973"/>
                </a:lnTo>
                <a:lnTo>
                  <a:pt x="8062" y="279767"/>
                </a:lnTo>
                <a:lnTo>
                  <a:pt x="3837" y="293807"/>
                </a:lnTo>
                <a:lnTo>
                  <a:pt x="1181" y="305241"/>
                </a:lnTo>
                <a:lnTo>
                  <a:pt x="0" y="315494"/>
                </a:lnTo>
                <a:lnTo>
                  <a:pt x="2423" y="327604"/>
                </a:lnTo>
                <a:lnTo>
                  <a:pt x="10277" y="338289"/>
                </a:lnTo>
                <a:lnTo>
                  <a:pt x="15530" y="342437"/>
                </a:lnTo>
                <a:lnTo>
                  <a:pt x="26981" y="347285"/>
                </a:lnTo>
                <a:lnTo>
                  <a:pt x="41100" y="348919"/>
                </a:lnTo>
                <a:lnTo>
                  <a:pt x="46757" y="348694"/>
                </a:lnTo>
                <a:lnTo>
                  <a:pt x="59135" y="346667"/>
                </a:lnTo>
                <a:lnTo>
                  <a:pt x="71720" y="342544"/>
                </a:lnTo>
                <a:lnTo>
                  <a:pt x="82336" y="337631"/>
                </a:lnTo>
                <a:lnTo>
                  <a:pt x="93284" y="331234"/>
                </a:lnTo>
                <a:lnTo>
                  <a:pt x="104473" y="323405"/>
                </a:lnTo>
                <a:lnTo>
                  <a:pt x="97234" y="343814"/>
                </a:lnTo>
                <a:lnTo>
                  <a:pt x="182921" y="343814"/>
                </a:lnTo>
                <a:lnTo>
                  <a:pt x="304117" y="0"/>
                </a:lnTo>
                <a:lnTo>
                  <a:pt x="218430" y="0"/>
                </a:lnTo>
                <a:lnTo>
                  <a:pt x="190363" y="79946"/>
                </a:lnTo>
                <a:lnTo>
                  <a:pt x="185690" y="72301"/>
                </a:lnTo>
                <a:lnTo>
                  <a:pt x="179733" y="66548"/>
                </a:lnTo>
                <a:close/>
              </a:path>
              <a:path w="304117" h="348919">
                <a:moveTo>
                  <a:pt x="158686" y="58183"/>
                </a:moveTo>
                <a:lnTo>
                  <a:pt x="145075" y="56984"/>
                </a:lnTo>
                <a:lnTo>
                  <a:pt x="142733" y="57018"/>
                </a:lnTo>
                <a:lnTo>
                  <a:pt x="130160" y="58395"/>
                </a:lnTo>
                <a:lnTo>
                  <a:pt x="117915" y="61787"/>
                </a:lnTo>
                <a:lnTo>
                  <a:pt x="105959" y="67195"/>
                </a:lnTo>
                <a:lnTo>
                  <a:pt x="96815" y="270891"/>
                </a:lnTo>
                <a:lnTo>
                  <a:pt x="145507" y="132892"/>
                </a:lnTo>
                <a:lnTo>
                  <a:pt x="149330" y="121831"/>
                </a:lnTo>
                <a:lnTo>
                  <a:pt x="152733" y="114820"/>
                </a:lnTo>
                <a:lnTo>
                  <a:pt x="155705" y="111633"/>
                </a:lnTo>
                <a:lnTo>
                  <a:pt x="158474" y="108445"/>
                </a:lnTo>
                <a:lnTo>
                  <a:pt x="162512" y="106743"/>
                </a:lnTo>
                <a:lnTo>
                  <a:pt x="158686" y="58183"/>
                </a:lnTo>
                <a:close/>
              </a:path>
            </a:pathLst>
          </a:custGeom>
          <a:solidFill>
            <a:srgbClr val="FDFDFD"/>
          </a:solidFill>
        </p:spPr>
        <p:txBody>
          <a:bodyPr wrap="square" lIns="0" tIns="0" rIns="0" bIns="0" rtlCol="0">
            <a:noAutofit/>
          </a:bodyPr>
          <a:lstStyle/>
          <a:p>
            <a:endParaRPr/>
          </a:p>
        </p:txBody>
      </p:sp>
      <p:sp>
        <p:nvSpPr>
          <p:cNvPr id="411" name="object 411"/>
          <p:cNvSpPr/>
          <p:nvPr/>
        </p:nvSpPr>
        <p:spPr>
          <a:xfrm>
            <a:off x="5785949" y="456869"/>
            <a:ext cx="247485" cy="291934"/>
          </a:xfrm>
          <a:custGeom>
            <a:avLst/>
            <a:gdLst/>
            <a:ahLst/>
            <a:cxnLst/>
            <a:rect l="l" t="t" r="r" b="b"/>
            <a:pathLst>
              <a:path w="247485" h="291934">
                <a:moveTo>
                  <a:pt x="237200" y="22846"/>
                </a:moveTo>
                <a:lnTo>
                  <a:pt x="227483" y="13614"/>
                </a:lnTo>
                <a:lnTo>
                  <a:pt x="223492" y="10978"/>
                </a:lnTo>
                <a:lnTo>
                  <a:pt x="213382" y="6154"/>
                </a:lnTo>
                <a:lnTo>
                  <a:pt x="201533" y="2726"/>
                </a:lnTo>
                <a:lnTo>
                  <a:pt x="187945" y="679"/>
                </a:lnTo>
                <a:lnTo>
                  <a:pt x="172619" y="0"/>
                </a:lnTo>
                <a:lnTo>
                  <a:pt x="166047" y="145"/>
                </a:lnTo>
                <a:lnTo>
                  <a:pt x="153283" y="1278"/>
                </a:lnTo>
                <a:lnTo>
                  <a:pt x="140770" y="3521"/>
                </a:lnTo>
                <a:lnTo>
                  <a:pt x="142237" y="62581"/>
                </a:lnTo>
                <a:lnTo>
                  <a:pt x="146254" y="55283"/>
                </a:lnTo>
                <a:lnTo>
                  <a:pt x="148807" y="51676"/>
                </a:lnTo>
                <a:lnTo>
                  <a:pt x="153277" y="49758"/>
                </a:lnTo>
                <a:lnTo>
                  <a:pt x="163907" y="49758"/>
                </a:lnTo>
                <a:lnTo>
                  <a:pt x="166244" y="52095"/>
                </a:lnTo>
                <a:lnTo>
                  <a:pt x="166460" y="56133"/>
                </a:lnTo>
                <a:lnTo>
                  <a:pt x="166324" y="58115"/>
                </a:lnTo>
                <a:lnTo>
                  <a:pt x="164002" y="68409"/>
                </a:lnTo>
                <a:lnTo>
                  <a:pt x="158802" y="84416"/>
                </a:lnTo>
                <a:lnTo>
                  <a:pt x="151576" y="105041"/>
                </a:lnTo>
                <a:lnTo>
                  <a:pt x="126480" y="105041"/>
                </a:lnTo>
                <a:lnTo>
                  <a:pt x="110326" y="150964"/>
                </a:lnTo>
                <a:lnTo>
                  <a:pt x="221311" y="150964"/>
                </a:lnTo>
                <a:lnTo>
                  <a:pt x="234494" y="113550"/>
                </a:lnTo>
                <a:lnTo>
                  <a:pt x="235308" y="111246"/>
                </a:lnTo>
                <a:lnTo>
                  <a:pt x="240204" y="96179"/>
                </a:lnTo>
                <a:lnTo>
                  <a:pt x="243860" y="82539"/>
                </a:lnTo>
                <a:lnTo>
                  <a:pt x="246283" y="70304"/>
                </a:lnTo>
                <a:lnTo>
                  <a:pt x="247485" y="59456"/>
                </a:lnTo>
                <a:lnTo>
                  <a:pt x="247473" y="49974"/>
                </a:lnTo>
                <a:lnTo>
                  <a:pt x="247101" y="46330"/>
                </a:lnTo>
                <a:lnTo>
                  <a:pt x="243726" y="33750"/>
                </a:lnTo>
                <a:lnTo>
                  <a:pt x="237200" y="22846"/>
                </a:lnTo>
                <a:close/>
              </a:path>
              <a:path w="247485" h="291934">
                <a:moveTo>
                  <a:pt x="18160" y="277083"/>
                </a:moveTo>
                <a:lnTo>
                  <a:pt x="30379" y="284073"/>
                </a:lnTo>
                <a:lnTo>
                  <a:pt x="36861" y="286486"/>
                </a:lnTo>
                <a:lnTo>
                  <a:pt x="48433" y="289478"/>
                </a:lnTo>
                <a:lnTo>
                  <a:pt x="61369" y="291312"/>
                </a:lnTo>
                <a:lnTo>
                  <a:pt x="75668" y="291934"/>
                </a:lnTo>
                <a:lnTo>
                  <a:pt x="88619" y="291470"/>
                </a:lnTo>
                <a:lnTo>
                  <a:pt x="101605" y="289957"/>
                </a:lnTo>
                <a:lnTo>
                  <a:pt x="113724" y="287413"/>
                </a:lnTo>
                <a:lnTo>
                  <a:pt x="124994" y="283857"/>
                </a:lnTo>
                <a:lnTo>
                  <a:pt x="132093" y="280955"/>
                </a:lnTo>
                <a:lnTo>
                  <a:pt x="143365" y="275213"/>
                </a:lnTo>
                <a:lnTo>
                  <a:pt x="154060" y="268253"/>
                </a:lnTo>
                <a:lnTo>
                  <a:pt x="164123" y="260045"/>
                </a:lnTo>
                <a:lnTo>
                  <a:pt x="175709" y="248833"/>
                </a:lnTo>
                <a:lnTo>
                  <a:pt x="183911" y="239251"/>
                </a:lnTo>
                <a:lnTo>
                  <a:pt x="190057" y="230060"/>
                </a:lnTo>
                <a:lnTo>
                  <a:pt x="197222" y="216134"/>
                </a:lnTo>
                <a:lnTo>
                  <a:pt x="202326" y="204025"/>
                </a:lnTo>
                <a:lnTo>
                  <a:pt x="207494" y="189877"/>
                </a:lnTo>
                <a:lnTo>
                  <a:pt x="214936" y="169252"/>
                </a:lnTo>
                <a:lnTo>
                  <a:pt x="133719" y="169252"/>
                </a:lnTo>
                <a:lnTo>
                  <a:pt x="120537" y="206247"/>
                </a:lnTo>
                <a:lnTo>
                  <a:pt x="117747" y="213889"/>
                </a:lnTo>
                <a:lnTo>
                  <a:pt x="112234" y="226559"/>
                </a:lnTo>
                <a:lnTo>
                  <a:pt x="107138" y="234746"/>
                </a:lnTo>
                <a:lnTo>
                  <a:pt x="103316" y="239636"/>
                </a:lnTo>
                <a:lnTo>
                  <a:pt x="97994" y="241973"/>
                </a:lnTo>
                <a:lnTo>
                  <a:pt x="86298" y="241973"/>
                </a:lnTo>
                <a:lnTo>
                  <a:pt x="83542" y="240055"/>
                </a:lnTo>
                <a:lnTo>
                  <a:pt x="82894" y="236448"/>
                </a:lnTo>
                <a:lnTo>
                  <a:pt x="82873" y="236319"/>
                </a:lnTo>
                <a:lnTo>
                  <a:pt x="83998" y="227396"/>
                </a:lnTo>
                <a:lnTo>
                  <a:pt x="88850" y="211785"/>
                </a:lnTo>
                <a:lnTo>
                  <a:pt x="110326" y="150964"/>
                </a:lnTo>
                <a:lnTo>
                  <a:pt x="126480" y="105041"/>
                </a:lnTo>
                <a:lnTo>
                  <a:pt x="133719" y="84416"/>
                </a:lnTo>
                <a:lnTo>
                  <a:pt x="136867" y="75726"/>
                </a:lnTo>
                <a:lnTo>
                  <a:pt x="142237" y="62581"/>
                </a:lnTo>
                <a:lnTo>
                  <a:pt x="140770" y="3521"/>
                </a:lnTo>
                <a:lnTo>
                  <a:pt x="128509" y="6859"/>
                </a:lnTo>
                <a:lnTo>
                  <a:pt x="116498" y="11277"/>
                </a:lnTo>
                <a:lnTo>
                  <a:pt x="100906" y="19255"/>
                </a:lnTo>
                <a:lnTo>
                  <a:pt x="90381" y="26447"/>
                </a:lnTo>
                <a:lnTo>
                  <a:pt x="80839" y="34695"/>
                </a:lnTo>
                <a:lnTo>
                  <a:pt x="72264" y="44018"/>
                </a:lnTo>
                <a:lnTo>
                  <a:pt x="64493" y="54566"/>
                </a:lnTo>
                <a:lnTo>
                  <a:pt x="58284" y="64744"/>
                </a:lnTo>
                <a:lnTo>
                  <a:pt x="52406" y="76081"/>
                </a:lnTo>
                <a:lnTo>
                  <a:pt x="46860" y="88587"/>
                </a:lnTo>
                <a:lnTo>
                  <a:pt x="41644" y="102273"/>
                </a:lnTo>
                <a:lnTo>
                  <a:pt x="12739" y="184569"/>
                </a:lnTo>
                <a:lnTo>
                  <a:pt x="8143" y="198147"/>
                </a:lnTo>
                <a:lnTo>
                  <a:pt x="4240" y="211500"/>
                </a:lnTo>
                <a:lnTo>
                  <a:pt x="1603" y="222921"/>
                </a:lnTo>
                <a:lnTo>
                  <a:pt x="192" y="232409"/>
                </a:lnTo>
                <a:lnTo>
                  <a:pt x="0" y="238251"/>
                </a:lnTo>
                <a:lnTo>
                  <a:pt x="1530" y="250869"/>
                </a:lnTo>
                <a:lnTo>
                  <a:pt x="5716" y="262597"/>
                </a:lnTo>
                <a:lnTo>
                  <a:pt x="9280" y="268409"/>
                </a:lnTo>
                <a:lnTo>
                  <a:pt x="18160" y="277083"/>
                </a:lnTo>
                <a:close/>
              </a:path>
            </a:pathLst>
          </a:custGeom>
          <a:solidFill>
            <a:srgbClr val="FDFDFD"/>
          </a:solidFill>
        </p:spPr>
        <p:txBody>
          <a:bodyPr wrap="square" lIns="0" tIns="0" rIns="0" bIns="0" rtlCol="0">
            <a:noAutofit/>
          </a:bodyPr>
          <a:lstStyle/>
          <a:p>
            <a:endParaRPr/>
          </a:p>
        </p:txBody>
      </p:sp>
      <p:sp>
        <p:nvSpPr>
          <p:cNvPr id="412" name="object 412"/>
          <p:cNvSpPr/>
          <p:nvPr/>
        </p:nvSpPr>
        <p:spPr>
          <a:xfrm>
            <a:off x="6008139" y="456869"/>
            <a:ext cx="247473" cy="291934"/>
          </a:xfrm>
          <a:custGeom>
            <a:avLst/>
            <a:gdLst/>
            <a:ahLst/>
            <a:cxnLst/>
            <a:rect l="l" t="t" r="r" b="b"/>
            <a:pathLst>
              <a:path w="247473" h="291934">
                <a:moveTo>
                  <a:pt x="237107" y="22821"/>
                </a:moveTo>
                <a:lnTo>
                  <a:pt x="227268" y="13614"/>
                </a:lnTo>
                <a:lnTo>
                  <a:pt x="223471" y="11060"/>
                </a:lnTo>
                <a:lnTo>
                  <a:pt x="213437" y="6200"/>
                </a:lnTo>
                <a:lnTo>
                  <a:pt x="201608" y="2746"/>
                </a:lnTo>
                <a:lnTo>
                  <a:pt x="187997" y="684"/>
                </a:lnTo>
                <a:lnTo>
                  <a:pt x="172619" y="0"/>
                </a:lnTo>
                <a:lnTo>
                  <a:pt x="166047" y="145"/>
                </a:lnTo>
                <a:lnTo>
                  <a:pt x="153283" y="1278"/>
                </a:lnTo>
                <a:lnTo>
                  <a:pt x="140770" y="3521"/>
                </a:lnTo>
                <a:lnTo>
                  <a:pt x="142237" y="62581"/>
                </a:lnTo>
                <a:lnTo>
                  <a:pt x="146254" y="55283"/>
                </a:lnTo>
                <a:lnTo>
                  <a:pt x="148807" y="51676"/>
                </a:lnTo>
                <a:lnTo>
                  <a:pt x="153061" y="49758"/>
                </a:lnTo>
                <a:lnTo>
                  <a:pt x="163907" y="49758"/>
                </a:lnTo>
                <a:lnTo>
                  <a:pt x="166244" y="52095"/>
                </a:lnTo>
                <a:lnTo>
                  <a:pt x="166460" y="56133"/>
                </a:lnTo>
                <a:lnTo>
                  <a:pt x="166324" y="58115"/>
                </a:lnTo>
                <a:lnTo>
                  <a:pt x="164002" y="68409"/>
                </a:lnTo>
                <a:lnTo>
                  <a:pt x="158802" y="84416"/>
                </a:lnTo>
                <a:lnTo>
                  <a:pt x="151576" y="105041"/>
                </a:lnTo>
                <a:lnTo>
                  <a:pt x="126480" y="105041"/>
                </a:lnTo>
                <a:lnTo>
                  <a:pt x="110326" y="150964"/>
                </a:lnTo>
                <a:lnTo>
                  <a:pt x="221311" y="150964"/>
                </a:lnTo>
                <a:lnTo>
                  <a:pt x="234494" y="113550"/>
                </a:lnTo>
                <a:lnTo>
                  <a:pt x="240122" y="96179"/>
                </a:lnTo>
                <a:lnTo>
                  <a:pt x="243773" y="82539"/>
                </a:lnTo>
                <a:lnTo>
                  <a:pt x="246227" y="70304"/>
                </a:lnTo>
                <a:lnTo>
                  <a:pt x="247466" y="59456"/>
                </a:lnTo>
                <a:lnTo>
                  <a:pt x="247473" y="49974"/>
                </a:lnTo>
                <a:lnTo>
                  <a:pt x="247087" y="46229"/>
                </a:lnTo>
                <a:lnTo>
                  <a:pt x="243689" y="33691"/>
                </a:lnTo>
                <a:lnTo>
                  <a:pt x="237107" y="22821"/>
                </a:lnTo>
                <a:close/>
              </a:path>
              <a:path w="247473" h="291934">
                <a:moveTo>
                  <a:pt x="18160" y="277083"/>
                </a:moveTo>
                <a:lnTo>
                  <a:pt x="30379" y="284073"/>
                </a:lnTo>
                <a:lnTo>
                  <a:pt x="36861" y="286486"/>
                </a:lnTo>
                <a:lnTo>
                  <a:pt x="48433" y="289478"/>
                </a:lnTo>
                <a:lnTo>
                  <a:pt x="61369" y="291312"/>
                </a:lnTo>
                <a:lnTo>
                  <a:pt x="75668" y="291934"/>
                </a:lnTo>
                <a:lnTo>
                  <a:pt x="88619" y="291470"/>
                </a:lnTo>
                <a:lnTo>
                  <a:pt x="101605" y="289957"/>
                </a:lnTo>
                <a:lnTo>
                  <a:pt x="113724" y="287413"/>
                </a:lnTo>
                <a:lnTo>
                  <a:pt x="124994" y="283857"/>
                </a:lnTo>
                <a:lnTo>
                  <a:pt x="132093" y="280955"/>
                </a:lnTo>
                <a:lnTo>
                  <a:pt x="143365" y="275213"/>
                </a:lnTo>
                <a:lnTo>
                  <a:pt x="154060" y="268253"/>
                </a:lnTo>
                <a:lnTo>
                  <a:pt x="164123" y="260045"/>
                </a:lnTo>
                <a:lnTo>
                  <a:pt x="175655" y="248833"/>
                </a:lnTo>
                <a:lnTo>
                  <a:pt x="183815" y="239251"/>
                </a:lnTo>
                <a:lnTo>
                  <a:pt x="190057" y="230060"/>
                </a:lnTo>
                <a:lnTo>
                  <a:pt x="197222" y="216134"/>
                </a:lnTo>
                <a:lnTo>
                  <a:pt x="202326" y="204025"/>
                </a:lnTo>
                <a:lnTo>
                  <a:pt x="207494" y="189877"/>
                </a:lnTo>
                <a:lnTo>
                  <a:pt x="214936" y="169252"/>
                </a:lnTo>
                <a:lnTo>
                  <a:pt x="133719" y="169252"/>
                </a:lnTo>
                <a:lnTo>
                  <a:pt x="120537" y="206247"/>
                </a:lnTo>
                <a:lnTo>
                  <a:pt x="117747" y="213889"/>
                </a:lnTo>
                <a:lnTo>
                  <a:pt x="112234" y="226559"/>
                </a:lnTo>
                <a:lnTo>
                  <a:pt x="107138" y="234746"/>
                </a:lnTo>
                <a:lnTo>
                  <a:pt x="103316" y="239636"/>
                </a:lnTo>
                <a:lnTo>
                  <a:pt x="97994" y="241973"/>
                </a:lnTo>
                <a:lnTo>
                  <a:pt x="86298" y="241973"/>
                </a:lnTo>
                <a:lnTo>
                  <a:pt x="83542" y="240055"/>
                </a:lnTo>
                <a:lnTo>
                  <a:pt x="82894" y="236448"/>
                </a:lnTo>
                <a:lnTo>
                  <a:pt x="82873" y="236319"/>
                </a:lnTo>
                <a:lnTo>
                  <a:pt x="83998" y="227396"/>
                </a:lnTo>
                <a:lnTo>
                  <a:pt x="88850" y="211785"/>
                </a:lnTo>
                <a:lnTo>
                  <a:pt x="110326" y="150964"/>
                </a:lnTo>
                <a:lnTo>
                  <a:pt x="126480" y="105041"/>
                </a:lnTo>
                <a:lnTo>
                  <a:pt x="133719" y="84416"/>
                </a:lnTo>
                <a:lnTo>
                  <a:pt x="136867" y="75726"/>
                </a:lnTo>
                <a:lnTo>
                  <a:pt x="142237" y="62581"/>
                </a:lnTo>
                <a:lnTo>
                  <a:pt x="140770" y="3521"/>
                </a:lnTo>
                <a:lnTo>
                  <a:pt x="128509" y="6859"/>
                </a:lnTo>
                <a:lnTo>
                  <a:pt x="116498" y="11277"/>
                </a:lnTo>
                <a:lnTo>
                  <a:pt x="100864" y="19255"/>
                </a:lnTo>
                <a:lnTo>
                  <a:pt x="90295" y="26447"/>
                </a:lnTo>
                <a:lnTo>
                  <a:pt x="80751" y="34695"/>
                </a:lnTo>
                <a:lnTo>
                  <a:pt x="72264" y="44018"/>
                </a:lnTo>
                <a:lnTo>
                  <a:pt x="64493" y="54566"/>
                </a:lnTo>
                <a:lnTo>
                  <a:pt x="58284" y="64744"/>
                </a:lnTo>
                <a:lnTo>
                  <a:pt x="52406" y="76081"/>
                </a:lnTo>
                <a:lnTo>
                  <a:pt x="46860" y="88587"/>
                </a:lnTo>
                <a:lnTo>
                  <a:pt x="41644" y="102273"/>
                </a:lnTo>
                <a:lnTo>
                  <a:pt x="12739" y="184569"/>
                </a:lnTo>
                <a:lnTo>
                  <a:pt x="8143" y="198147"/>
                </a:lnTo>
                <a:lnTo>
                  <a:pt x="4240" y="211500"/>
                </a:lnTo>
                <a:lnTo>
                  <a:pt x="1603" y="222921"/>
                </a:lnTo>
                <a:lnTo>
                  <a:pt x="192" y="232409"/>
                </a:lnTo>
                <a:lnTo>
                  <a:pt x="0" y="238251"/>
                </a:lnTo>
                <a:lnTo>
                  <a:pt x="1530" y="250869"/>
                </a:lnTo>
                <a:lnTo>
                  <a:pt x="5716" y="262597"/>
                </a:lnTo>
                <a:lnTo>
                  <a:pt x="9280" y="268409"/>
                </a:lnTo>
                <a:lnTo>
                  <a:pt x="18160" y="277083"/>
                </a:lnTo>
                <a:close/>
              </a:path>
            </a:pathLst>
          </a:custGeom>
          <a:solidFill>
            <a:srgbClr val="FDFDFD"/>
          </a:solidFill>
        </p:spPr>
        <p:txBody>
          <a:bodyPr wrap="square" lIns="0" tIns="0" rIns="0" bIns="0" rtlCol="0">
            <a:noAutofit/>
          </a:bodyPr>
          <a:lstStyle/>
          <a:p>
            <a:endParaRPr/>
          </a:p>
        </p:txBody>
      </p:sp>
      <p:sp>
        <p:nvSpPr>
          <p:cNvPr id="413" name="object 413"/>
          <p:cNvSpPr/>
          <p:nvPr/>
        </p:nvSpPr>
        <p:spPr>
          <a:xfrm>
            <a:off x="6208580" y="456878"/>
            <a:ext cx="294951" cy="335305"/>
          </a:xfrm>
          <a:custGeom>
            <a:avLst/>
            <a:gdLst/>
            <a:ahLst/>
            <a:cxnLst/>
            <a:rect l="l" t="t" r="r" b="b"/>
            <a:pathLst>
              <a:path w="294951" h="335305">
                <a:moveTo>
                  <a:pt x="27829" y="211130"/>
                </a:moveTo>
                <a:lnTo>
                  <a:pt x="27045" y="220916"/>
                </a:lnTo>
                <a:lnTo>
                  <a:pt x="27134" y="222868"/>
                </a:lnTo>
                <a:lnTo>
                  <a:pt x="30528" y="235380"/>
                </a:lnTo>
                <a:lnTo>
                  <a:pt x="38944" y="245364"/>
                </a:lnTo>
                <a:lnTo>
                  <a:pt x="46690" y="250008"/>
                </a:lnTo>
                <a:lnTo>
                  <a:pt x="58735" y="253536"/>
                </a:lnTo>
                <a:lnTo>
                  <a:pt x="73603" y="254723"/>
                </a:lnTo>
                <a:lnTo>
                  <a:pt x="76013" y="254682"/>
                </a:lnTo>
                <a:lnTo>
                  <a:pt x="88393" y="253208"/>
                </a:lnTo>
                <a:lnTo>
                  <a:pt x="101035" y="249618"/>
                </a:lnTo>
                <a:lnTo>
                  <a:pt x="106918" y="247220"/>
                </a:lnTo>
                <a:lnTo>
                  <a:pt x="118084" y="241600"/>
                </a:lnTo>
                <a:lnTo>
                  <a:pt x="119958" y="204546"/>
                </a:lnTo>
                <a:lnTo>
                  <a:pt x="117405" y="202628"/>
                </a:lnTo>
                <a:lnTo>
                  <a:pt x="117189" y="199009"/>
                </a:lnTo>
                <a:lnTo>
                  <a:pt x="116986" y="195186"/>
                </a:lnTo>
                <a:lnTo>
                  <a:pt x="119107" y="187109"/>
                </a:lnTo>
                <a:lnTo>
                  <a:pt x="123577" y="174561"/>
                </a:lnTo>
                <a:lnTo>
                  <a:pt x="156953" y="79730"/>
                </a:lnTo>
                <a:lnTo>
                  <a:pt x="157427" y="78349"/>
                </a:lnTo>
                <a:lnTo>
                  <a:pt x="163159" y="64410"/>
                </a:lnTo>
                <a:lnTo>
                  <a:pt x="168434" y="55918"/>
                </a:lnTo>
                <a:lnTo>
                  <a:pt x="171837" y="51879"/>
                </a:lnTo>
                <a:lnTo>
                  <a:pt x="176092" y="49745"/>
                </a:lnTo>
                <a:lnTo>
                  <a:pt x="186087" y="49745"/>
                </a:lnTo>
                <a:lnTo>
                  <a:pt x="188855" y="51663"/>
                </a:lnTo>
                <a:lnTo>
                  <a:pt x="189058" y="55283"/>
                </a:lnTo>
                <a:lnTo>
                  <a:pt x="189274" y="58686"/>
                </a:lnTo>
                <a:lnTo>
                  <a:pt x="187153" y="66979"/>
                </a:lnTo>
                <a:lnTo>
                  <a:pt x="182683" y="79730"/>
                </a:lnTo>
                <a:lnTo>
                  <a:pt x="151847" y="167119"/>
                </a:lnTo>
                <a:lnTo>
                  <a:pt x="147937" y="177607"/>
                </a:lnTo>
                <a:lnTo>
                  <a:pt x="142647" y="190159"/>
                </a:lnTo>
                <a:lnTo>
                  <a:pt x="138462" y="197739"/>
                </a:lnTo>
                <a:lnTo>
                  <a:pt x="135058" y="202412"/>
                </a:lnTo>
                <a:lnTo>
                  <a:pt x="130588" y="204546"/>
                </a:lnTo>
                <a:lnTo>
                  <a:pt x="130372" y="327863"/>
                </a:lnTo>
                <a:lnTo>
                  <a:pt x="151845" y="319346"/>
                </a:lnTo>
                <a:lnTo>
                  <a:pt x="162707" y="313142"/>
                </a:lnTo>
                <a:lnTo>
                  <a:pt x="172472" y="305955"/>
                </a:lnTo>
                <a:lnTo>
                  <a:pt x="181805" y="297539"/>
                </a:lnTo>
                <a:lnTo>
                  <a:pt x="190410" y="287935"/>
                </a:lnTo>
                <a:lnTo>
                  <a:pt x="196285" y="278752"/>
                </a:lnTo>
                <a:lnTo>
                  <a:pt x="202496" y="264795"/>
                </a:lnTo>
                <a:lnTo>
                  <a:pt x="207006" y="253236"/>
                </a:lnTo>
                <a:lnTo>
                  <a:pt x="212302" y="238961"/>
                </a:lnTo>
                <a:lnTo>
                  <a:pt x="218408" y="221970"/>
                </a:lnTo>
                <a:lnTo>
                  <a:pt x="294951" y="5105"/>
                </a:lnTo>
                <a:lnTo>
                  <a:pt x="215220" y="5105"/>
                </a:lnTo>
                <a:lnTo>
                  <a:pt x="201390" y="26365"/>
                </a:lnTo>
                <a:lnTo>
                  <a:pt x="201207" y="25942"/>
                </a:lnTo>
                <a:lnTo>
                  <a:pt x="194246" y="14569"/>
                </a:lnTo>
                <a:lnTo>
                  <a:pt x="184804" y="6591"/>
                </a:lnTo>
                <a:lnTo>
                  <a:pt x="171201" y="1330"/>
                </a:lnTo>
                <a:lnTo>
                  <a:pt x="157588" y="0"/>
                </a:lnTo>
                <a:lnTo>
                  <a:pt x="154970" y="34"/>
                </a:lnTo>
                <a:lnTo>
                  <a:pt x="141616" y="1395"/>
                </a:lnTo>
                <a:lnTo>
                  <a:pt x="129228" y="4760"/>
                </a:lnTo>
                <a:lnTo>
                  <a:pt x="117821" y="10163"/>
                </a:lnTo>
                <a:lnTo>
                  <a:pt x="107410" y="17640"/>
                </a:lnTo>
                <a:lnTo>
                  <a:pt x="97832" y="27528"/>
                </a:lnTo>
                <a:lnTo>
                  <a:pt x="90886" y="37074"/>
                </a:lnTo>
                <a:lnTo>
                  <a:pt x="84409" y="48224"/>
                </a:lnTo>
                <a:lnTo>
                  <a:pt x="78427" y="60958"/>
                </a:lnTo>
                <a:lnTo>
                  <a:pt x="72968" y="75260"/>
                </a:lnTo>
                <a:lnTo>
                  <a:pt x="36824" y="177533"/>
                </a:lnTo>
                <a:lnTo>
                  <a:pt x="34199" y="185316"/>
                </a:lnTo>
                <a:lnTo>
                  <a:pt x="30204" y="199264"/>
                </a:lnTo>
                <a:lnTo>
                  <a:pt x="27829" y="211130"/>
                </a:lnTo>
                <a:close/>
              </a:path>
              <a:path w="294951" h="335305">
                <a:moveTo>
                  <a:pt x="0" y="292862"/>
                </a:moveTo>
                <a:lnTo>
                  <a:pt x="915" y="304805"/>
                </a:lnTo>
                <a:lnTo>
                  <a:pt x="4824" y="314338"/>
                </a:lnTo>
                <a:lnTo>
                  <a:pt x="11728" y="321487"/>
                </a:lnTo>
                <a:lnTo>
                  <a:pt x="20014" y="326247"/>
                </a:lnTo>
                <a:lnTo>
                  <a:pt x="30595" y="330240"/>
                </a:lnTo>
                <a:lnTo>
                  <a:pt x="42898" y="333068"/>
                </a:lnTo>
                <a:lnTo>
                  <a:pt x="56943" y="334749"/>
                </a:lnTo>
                <a:lnTo>
                  <a:pt x="72752" y="335305"/>
                </a:lnTo>
                <a:lnTo>
                  <a:pt x="80886" y="335184"/>
                </a:lnTo>
                <a:lnTo>
                  <a:pt x="94446" y="334406"/>
                </a:lnTo>
                <a:lnTo>
                  <a:pt x="107231" y="332918"/>
                </a:lnTo>
                <a:lnTo>
                  <a:pt x="119215" y="330732"/>
                </a:lnTo>
                <a:lnTo>
                  <a:pt x="130372" y="327863"/>
                </a:lnTo>
                <a:lnTo>
                  <a:pt x="130588" y="204546"/>
                </a:lnTo>
                <a:lnTo>
                  <a:pt x="119958" y="204546"/>
                </a:lnTo>
                <a:lnTo>
                  <a:pt x="118084" y="241600"/>
                </a:lnTo>
                <a:lnTo>
                  <a:pt x="129534" y="234518"/>
                </a:lnTo>
                <a:lnTo>
                  <a:pt x="122091" y="255778"/>
                </a:lnTo>
                <a:lnTo>
                  <a:pt x="121432" y="257550"/>
                </a:lnTo>
                <a:lnTo>
                  <a:pt x="115556" y="271495"/>
                </a:lnTo>
                <a:lnTo>
                  <a:pt x="110395" y="279806"/>
                </a:lnTo>
                <a:lnTo>
                  <a:pt x="106775" y="283641"/>
                </a:lnTo>
                <a:lnTo>
                  <a:pt x="101886" y="285546"/>
                </a:lnTo>
                <a:lnTo>
                  <a:pt x="86366" y="285546"/>
                </a:lnTo>
                <a:lnTo>
                  <a:pt x="84029" y="279171"/>
                </a:lnTo>
                <a:lnTo>
                  <a:pt x="88284" y="266839"/>
                </a:lnTo>
                <a:lnTo>
                  <a:pt x="5353" y="266839"/>
                </a:lnTo>
                <a:lnTo>
                  <a:pt x="2078" y="278486"/>
                </a:lnTo>
                <a:lnTo>
                  <a:pt x="0" y="292862"/>
                </a:lnTo>
                <a:close/>
              </a:path>
            </a:pathLst>
          </a:custGeom>
          <a:solidFill>
            <a:srgbClr val="FDFDFD"/>
          </a:solidFill>
        </p:spPr>
        <p:txBody>
          <a:bodyPr wrap="square" lIns="0" tIns="0" rIns="0" bIns="0" rtlCol="0">
            <a:noAutofit/>
          </a:bodyPr>
          <a:lstStyle/>
          <a:p>
            <a:endParaRPr/>
          </a:p>
        </p:txBody>
      </p:sp>
      <p:sp>
        <p:nvSpPr>
          <p:cNvPr id="414" name="object 414"/>
          <p:cNvSpPr/>
          <p:nvPr/>
        </p:nvSpPr>
        <p:spPr>
          <a:xfrm>
            <a:off x="6455701" y="456869"/>
            <a:ext cx="247496" cy="291934"/>
          </a:xfrm>
          <a:custGeom>
            <a:avLst/>
            <a:gdLst/>
            <a:ahLst/>
            <a:cxnLst/>
            <a:rect l="l" t="t" r="r" b="b"/>
            <a:pathLst>
              <a:path w="247496" h="291934">
                <a:moveTo>
                  <a:pt x="237211" y="22846"/>
                </a:moveTo>
                <a:lnTo>
                  <a:pt x="227495" y="13614"/>
                </a:lnTo>
                <a:lnTo>
                  <a:pt x="223504" y="10978"/>
                </a:lnTo>
                <a:lnTo>
                  <a:pt x="213393" y="6154"/>
                </a:lnTo>
                <a:lnTo>
                  <a:pt x="201544" y="2726"/>
                </a:lnTo>
                <a:lnTo>
                  <a:pt x="187957" y="679"/>
                </a:lnTo>
                <a:lnTo>
                  <a:pt x="172631" y="0"/>
                </a:lnTo>
                <a:lnTo>
                  <a:pt x="166059" y="145"/>
                </a:lnTo>
                <a:lnTo>
                  <a:pt x="153295" y="1278"/>
                </a:lnTo>
                <a:lnTo>
                  <a:pt x="140782" y="3521"/>
                </a:lnTo>
                <a:lnTo>
                  <a:pt x="142249" y="62579"/>
                </a:lnTo>
                <a:lnTo>
                  <a:pt x="146266" y="55283"/>
                </a:lnTo>
                <a:lnTo>
                  <a:pt x="148818" y="51676"/>
                </a:lnTo>
                <a:lnTo>
                  <a:pt x="153289" y="49758"/>
                </a:lnTo>
                <a:lnTo>
                  <a:pt x="163919" y="49758"/>
                </a:lnTo>
                <a:lnTo>
                  <a:pt x="166256" y="52095"/>
                </a:lnTo>
                <a:lnTo>
                  <a:pt x="166471" y="56133"/>
                </a:lnTo>
                <a:lnTo>
                  <a:pt x="166336" y="58115"/>
                </a:lnTo>
                <a:lnTo>
                  <a:pt x="164013" y="68409"/>
                </a:lnTo>
                <a:lnTo>
                  <a:pt x="158813" y="84416"/>
                </a:lnTo>
                <a:lnTo>
                  <a:pt x="151587" y="105041"/>
                </a:lnTo>
                <a:lnTo>
                  <a:pt x="126492" y="105041"/>
                </a:lnTo>
                <a:lnTo>
                  <a:pt x="110337" y="150964"/>
                </a:lnTo>
                <a:lnTo>
                  <a:pt x="221323" y="150964"/>
                </a:lnTo>
                <a:lnTo>
                  <a:pt x="234505" y="113550"/>
                </a:lnTo>
                <a:lnTo>
                  <a:pt x="235319" y="111246"/>
                </a:lnTo>
                <a:lnTo>
                  <a:pt x="240216" y="96179"/>
                </a:lnTo>
                <a:lnTo>
                  <a:pt x="243871" y="82539"/>
                </a:lnTo>
                <a:lnTo>
                  <a:pt x="246295" y="70304"/>
                </a:lnTo>
                <a:lnTo>
                  <a:pt x="247496" y="59456"/>
                </a:lnTo>
                <a:lnTo>
                  <a:pt x="247485" y="49974"/>
                </a:lnTo>
                <a:lnTo>
                  <a:pt x="247112" y="46330"/>
                </a:lnTo>
                <a:lnTo>
                  <a:pt x="243738" y="33750"/>
                </a:lnTo>
                <a:lnTo>
                  <a:pt x="237211" y="22846"/>
                </a:lnTo>
                <a:close/>
              </a:path>
              <a:path w="247496" h="291934">
                <a:moveTo>
                  <a:pt x="18166" y="277083"/>
                </a:moveTo>
                <a:lnTo>
                  <a:pt x="30391" y="284073"/>
                </a:lnTo>
                <a:lnTo>
                  <a:pt x="36873" y="286486"/>
                </a:lnTo>
                <a:lnTo>
                  <a:pt x="48444" y="289478"/>
                </a:lnTo>
                <a:lnTo>
                  <a:pt x="61380" y="291312"/>
                </a:lnTo>
                <a:lnTo>
                  <a:pt x="75679" y="291934"/>
                </a:lnTo>
                <a:lnTo>
                  <a:pt x="88657" y="291470"/>
                </a:lnTo>
                <a:lnTo>
                  <a:pt x="101691" y="289957"/>
                </a:lnTo>
                <a:lnTo>
                  <a:pt x="113822" y="287413"/>
                </a:lnTo>
                <a:lnTo>
                  <a:pt x="125006" y="283857"/>
                </a:lnTo>
                <a:lnTo>
                  <a:pt x="132104" y="280955"/>
                </a:lnTo>
                <a:lnTo>
                  <a:pt x="143377" y="275213"/>
                </a:lnTo>
                <a:lnTo>
                  <a:pt x="154072" y="268253"/>
                </a:lnTo>
                <a:lnTo>
                  <a:pt x="164135" y="260045"/>
                </a:lnTo>
                <a:lnTo>
                  <a:pt x="175721" y="248833"/>
                </a:lnTo>
                <a:lnTo>
                  <a:pt x="183922" y="239251"/>
                </a:lnTo>
                <a:lnTo>
                  <a:pt x="190068" y="230060"/>
                </a:lnTo>
                <a:lnTo>
                  <a:pt x="197264" y="216091"/>
                </a:lnTo>
                <a:lnTo>
                  <a:pt x="202423" y="203999"/>
                </a:lnTo>
                <a:lnTo>
                  <a:pt x="207721" y="189877"/>
                </a:lnTo>
                <a:lnTo>
                  <a:pt x="214947" y="169252"/>
                </a:lnTo>
                <a:lnTo>
                  <a:pt x="133718" y="169252"/>
                </a:lnTo>
                <a:lnTo>
                  <a:pt x="120536" y="206247"/>
                </a:lnTo>
                <a:lnTo>
                  <a:pt x="117753" y="213884"/>
                </a:lnTo>
                <a:lnTo>
                  <a:pt x="112246" y="226557"/>
                </a:lnTo>
                <a:lnTo>
                  <a:pt x="107150" y="234746"/>
                </a:lnTo>
                <a:lnTo>
                  <a:pt x="103314" y="239636"/>
                </a:lnTo>
                <a:lnTo>
                  <a:pt x="98222" y="241973"/>
                </a:lnTo>
                <a:lnTo>
                  <a:pt x="86309" y="241973"/>
                </a:lnTo>
                <a:lnTo>
                  <a:pt x="83553" y="240055"/>
                </a:lnTo>
                <a:lnTo>
                  <a:pt x="82905" y="236448"/>
                </a:lnTo>
                <a:lnTo>
                  <a:pt x="82884" y="236319"/>
                </a:lnTo>
                <a:lnTo>
                  <a:pt x="84005" y="227396"/>
                </a:lnTo>
                <a:lnTo>
                  <a:pt x="88862" y="211785"/>
                </a:lnTo>
                <a:lnTo>
                  <a:pt x="110337" y="150964"/>
                </a:lnTo>
                <a:lnTo>
                  <a:pt x="126492" y="105041"/>
                </a:lnTo>
                <a:lnTo>
                  <a:pt x="133718" y="84416"/>
                </a:lnTo>
                <a:lnTo>
                  <a:pt x="136874" y="75721"/>
                </a:lnTo>
                <a:lnTo>
                  <a:pt x="142249" y="62579"/>
                </a:lnTo>
                <a:lnTo>
                  <a:pt x="140782" y="3521"/>
                </a:lnTo>
                <a:lnTo>
                  <a:pt x="128520" y="6859"/>
                </a:lnTo>
                <a:lnTo>
                  <a:pt x="116510" y="11277"/>
                </a:lnTo>
                <a:lnTo>
                  <a:pt x="100918" y="19255"/>
                </a:lnTo>
                <a:lnTo>
                  <a:pt x="90393" y="26447"/>
                </a:lnTo>
                <a:lnTo>
                  <a:pt x="80851" y="34695"/>
                </a:lnTo>
                <a:lnTo>
                  <a:pt x="72276" y="44018"/>
                </a:lnTo>
                <a:lnTo>
                  <a:pt x="64505" y="54566"/>
                </a:lnTo>
                <a:lnTo>
                  <a:pt x="58295" y="64744"/>
                </a:lnTo>
                <a:lnTo>
                  <a:pt x="52418" y="76081"/>
                </a:lnTo>
                <a:lnTo>
                  <a:pt x="46872" y="88587"/>
                </a:lnTo>
                <a:lnTo>
                  <a:pt x="41656" y="102273"/>
                </a:lnTo>
                <a:lnTo>
                  <a:pt x="12738" y="184569"/>
                </a:lnTo>
                <a:lnTo>
                  <a:pt x="8144" y="198147"/>
                </a:lnTo>
                <a:lnTo>
                  <a:pt x="4244" y="211500"/>
                </a:lnTo>
                <a:lnTo>
                  <a:pt x="1607" y="222921"/>
                </a:lnTo>
                <a:lnTo>
                  <a:pt x="190" y="232409"/>
                </a:lnTo>
                <a:lnTo>
                  <a:pt x="0" y="238253"/>
                </a:lnTo>
                <a:lnTo>
                  <a:pt x="1537" y="250870"/>
                </a:lnTo>
                <a:lnTo>
                  <a:pt x="5728" y="262597"/>
                </a:lnTo>
                <a:lnTo>
                  <a:pt x="9290" y="268409"/>
                </a:lnTo>
                <a:lnTo>
                  <a:pt x="18166" y="277083"/>
                </a:lnTo>
                <a:close/>
              </a:path>
            </a:pathLst>
          </a:custGeom>
          <a:solidFill>
            <a:srgbClr val="FDFDFD"/>
          </a:solidFill>
        </p:spPr>
        <p:txBody>
          <a:bodyPr wrap="square" lIns="0" tIns="0" rIns="0" bIns="0" rtlCol="0">
            <a:noAutofit/>
          </a:bodyPr>
          <a:lstStyle/>
          <a:p>
            <a:endParaRPr/>
          </a:p>
        </p:txBody>
      </p:sp>
      <p:sp>
        <p:nvSpPr>
          <p:cNvPr id="415" name="object 415"/>
          <p:cNvSpPr/>
          <p:nvPr/>
        </p:nvSpPr>
        <p:spPr>
          <a:xfrm>
            <a:off x="6677903" y="456869"/>
            <a:ext cx="247485" cy="291934"/>
          </a:xfrm>
          <a:custGeom>
            <a:avLst/>
            <a:gdLst/>
            <a:ahLst/>
            <a:cxnLst/>
            <a:rect l="l" t="t" r="r" b="b"/>
            <a:pathLst>
              <a:path w="247485" h="291934">
                <a:moveTo>
                  <a:pt x="237106" y="22821"/>
                </a:moveTo>
                <a:lnTo>
                  <a:pt x="227266" y="13614"/>
                </a:lnTo>
                <a:lnTo>
                  <a:pt x="223470" y="11060"/>
                </a:lnTo>
                <a:lnTo>
                  <a:pt x="213439" y="6200"/>
                </a:lnTo>
                <a:lnTo>
                  <a:pt x="201612" y="2746"/>
                </a:lnTo>
                <a:lnTo>
                  <a:pt x="188001" y="684"/>
                </a:lnTo>
                <a:lnTo>
                  <a:pt x="172618" y="0"/>
                </a:lnTo>
                <a:lnTo>
                  <a:pt x="166046" y="145"/>
                </a:lnTo>
                <a:lnTo>
                  <a:pt x="153282" y="1278"/>
                </a:lnTo>
                <a:lnTo>
                  <a:pt x="140769" y="3521"/>
                </a:lnTo>
                <a:lnTo>
                  <a:pt x="142236" y="62581"/>
                </a:lnTo>
                <a:lnTo>
                  <a:pt x="146253" y="55283"/>
                </a:lnTo>
                <a:lnTo>
                  <a:pt x="148806" y="51676"/>
                </a:lnTo>
                <a:lnTo>
                  <a:pt x="153276" y="49758"/>
                </a:lnTo>
                <a:lnTo>
                  <a:pt x="163906" y="49758"/>
                </a:lnTo>
                <a:lnTo>
                  <a:pt x="166243" y="52095"/>
                </a:lnTo>
                <a:lnTo>
                  <a:pt x="166459" y="56133"/>
                </a:lnTo>
                <a:lnTo>
                  <a:pt x="166323" y="58115"/>
                </a:lnTo>
                <a:lnTo>
                  <a:pt x="164001" y="68409"/>
                </a:lnTo>
                <a:lnTo>
                  <a:pt x="158801" y="84416"/>
                </a:lnTo>
                <a:lnTo>
                  <a:pt x="151574" y="105041"/>
                </a:lnTo>
                <a:lnTo>
                  <a:pt x="126492" y="105041"/>
                </a:lnTo>
                <a:lnTo>
                  <a:pt x="110325" y="150964"/>
                </a:lnTo>
                <a:lnTo>
                  <a:pt x="221310" y="150964"/>
                </a:lnTo>
                <a:lnTo>
                  <a:pt x="234493" y="113550"/>
                </a:lnTo>
                <a:lnTo>
                  <a:pt x="235308" y="111246"/>
                </a:lnTo>
                <a:lnTo>
                  <a:pt x="240208" y="96179"/>
                </a:lnTo>
                <a:lnTo>
                  <a:pt x="243864" y="82539"/>
                </a:lnTo>
                <a:lnTo>
                  <a:pt x="246286" y="70304"/>
                </a:lnTo>
                <a:lnTo>
                  <a:pt x="247485" y="59456"/>
                </a:lnTo>
                <a:lnTo>
                  <a:pt x="247472" y="49974"/>
                </a:lnTo>
                <a:lnTo>
                  <a:pt x="247086" y="46229"/>
                </a:lnTo>
                <a:lnTo>
                  <a:pt x="243688" y="33691"/>
                </a:lnTo>
                <a:lnTo>
                  <a:pt x="237106" y="22821"/>
                </a:lnTo>
                <a:close/>
              </a:path>
              <a:path w="247485" h="291934">
                <a:moveTo>
                  <a:pt x="18159" y="277083"/>
                </a:moveTo>
                <a:lnTo>
                  <a:pt x="30378" y="284073"/>
                </a:lnTo>
                <a:lnTo>
                  <a:pt x="36860" y="286486"/>
                </a:lnTo>
                <a:lnTo>
                  <a:pt x="48432" y="289478"/>
                </a:lnTo>
                <a:lnTo>
                  <a:pt x="61368" y="291312"/>
                </a:lnTo>
                <a:lnTo>
                  <a:pt x="75667" y="291934"/>
                </a:lnTo>
                <a:lnTo>
                  <a:pt x="88623" y="291470"/>
                </a:lnTo>
                <a:lnTo>
                  <a:pt x="101608" y="289957"/>
                </a:lnTo>
                <a:lnTo>
                  <a:pt x="113725" y="287413"/>
                </a:lnTo>
                <a:lnTo>
                  <a:pt x="124993" y="283857"/>
                </a:lnTo>
                <a:lnTo>
                  <a:pt x="132092" y="280955"/>
                </a:lnTo>
                <a:lnTo>
                  <a:pt x="143364" y="275213"/>
                </a:lnTo>
                <a:lnTo>
                  <a:pt x="154059" y="268253"/>
                </a:lnTo>
                <a:lnTo>
                  <a:pt x="164122" y="260045"/>
                </a:lnTo>
                <a:lnTo>
                  <a:pt x="175654" y="248833"/>
                </a:lnTo>
                <a:lnTo>
                  <a:pt x="183814" y="239251"/>
                </a:lnTo>
                <a:lnTo>
                  <a:pt x="190055" y="230060"/>
                </a:lnTo>
                <a:lnTo>
                  <a:pt x="197224" y="216134"/>
                </a:lnTo>
                <a:lnTo>
                  <a:pt x="202330" y="204025"/>
                </a:lnTo>
                <a:lnTo>
                  <a:pt x="207493" y="189877"/>
                </a:lnTo>
                <a:lnTo>
                  <a:pt x="214935" y="169252"/>
                </a:lnTo>
                <a:lnTo>
                  <a:pt x="133718" y="169252"/>
                </a:lnTo>
                <a:lnTo>
                  <a:pt x="120536" y="206247"/>
                </a:lnTo>
                <a:lnTo>
                  <a:pt x="117746" y="213889"/>
                </a:lnTo>
                <a:lnTo>
                  <a:pt x="112233" y="226559"/>
                </a:lnTo>
                <a:lnTo>
                  <a:pt x="107137" y="234746"/>
                </a:lnTo>
                <a:lnTo>
                  <a:pt x="103314" y="239636"/>
                </a:lnTo>
                <a:lnTo>
                  <a:pt x="97993" y="241973"/>
                </a:lnTo>
                <a:lnTo>
                  <a:pt x="86296" y="241973"/>
                </a:lnTo>
                <a:lnTo>
                  <a:pt x="83541" y="240055"/>
                </a:lnTo>
                <a:lnTo>
                  <a:pt x="82893" y="236448"/>
                </a:lnTo>
                <a:lnTo>
                  <a:pt x="82872" y="236319"/>
                </a:lnTo>
                <a:lnTo>
                  <a:pt x="83997" y="227396"/>
                </a:lnTo>
                <a:lnTo>
                  <a:pt x="88849" y="211785"/>
                </a:lnTo>
                <a:lnTo>
                  <a:pt x="110325" y="150964"/>
                </a:lnTo>
                <a:lnTo>
                  <a:pt x="126492" y="105041"/>
                </a:lnTo>
                <a:lnTo>
                  <a:pt x="133718" y="84416"/>
                </a:lnTo>
                <a:lnTo>
                  <a:pt x="136866" y="75726"/>
                </a:lnTo>
                <a:lnTo>
                  <a:pt x="142236" y="62581"/>
                </a:lnTo>
                <a:lnTo>
                  <a:pt x="140769" y="3521"/>
                </a:lnTo>
                <a:lnTo>
                  <a:pt x="128507" y="6859"/>
                </a:lnTo>
                <a:lnTo>
                  <a:pt x="116497" y="11277"/>
                </a:lnTo>
                <a:lnTo>
                  <a:pt x="100863" y="19255"/>
                </a:lnTo>
                <a:lnTo>
                  <a:pt x="90294" y="26447"/>
                </a:lnTo>
                <a:lnTo>
                  <a:pt x="80750" y="34695"/>
                </a:lnTo>
                <a:lnTo>
                  <a:pt x="72263" y="44018"/>
                </a:lnTo>
                <a:lnTo>
                  <a:pt x="64498" y="54566"/>
                </a:lnTo>
                <a:lnTo>
                  <a:pt x="58288" y="64744"/>
                </a:lnTo>
                <a:lnTo>
                  <a:pt x="52409" y="76081"/>
                </a:lnTo>
                <a:lnTo>
                  <a:pt x="46860" y="88587"/>
                </a:lnTo>
                <a:lnTo>
                  <a:pt x="41643" y="102273"/>
                </a:lnTo>
                <a:lnTo>
                  <a:pt x="12738" y="184569"/>
                </a:lnTo>
                <a:lnTo>
                  <a:pt x="8144" y="198147"/>
                </a:lnTo>
                <a:lnTo>
                  <a:pt x="4244" y="211500"/>
                </a:lnTo>
                <a:lnTo>
                  <a:pt x="1607" y="222921"/>
                </a:lnTo>
                <a:lnTo>
                  <a:pt x="190" y="232409"/>
                </a:lnTo>
                <a:lnTo>
                  <a:pt x="0" y="238251"/>
                </a:lnTo>
                <a:lnTo>
                  <a:pt x="1535" y="250869"/>
                </a:lnTo>
                <a:lnTo>
                  <a:pt x="5715" y="262597"/>
                </a:lnTo>
                <a:lnTo>
                  <a:pt x="9279" y="268409"/>
                </a:lnTo>
                <a:lnTo>
                  <a:pt x="18159" y="277083"/>
                </a:lnTo>
                <a:close/>
              </a:path>
            </a:pathLst>
          </a:custGeom>
          <a:solidFill>
            <a:srgbClr val="FDFDFD"/>
          </a:solidFill>
        </p:spPr>
        <p:txBody>
          <a:bodyPr wrap="square" lIns="0" tIns="0" rIns="0" bIns="0" rtlCol="0">
            <a:noAutofit/>
          </a:bodyPr>
          <a:lstStyle/>
          <a:p>
            <a:endParaRPr/>
          </a:p>
        </p:txBody>
      </p:sp>
      <p:sp>
        <p:nvSpPr>
          <p:cNvPr id="423" name="object 423"/>
          <p:cNvSpPr/>
          <p:nvPr/>
        </p:nvSpPr>
        <p:spPr>
          <a:xfrm>
            <a:off x="5546298" y="791121"/>
            <a:ext cx="0" cy="0"/>
          </a:xfrm>
          <a:custGeom>
            <a:avLst/>
            <a:gdLst/>
            <a:ahLst/>
            <a:cxnLst/>
            <a:rect l="l" t="t" r="r" b="b"/>
            <a:pathLst>
              <a:path>
                <a:moveTo>
                  <a:pt x="0" y="0"/>
                </a:moveTo>
                <a:lnTo>
                  <a:pt x="0" y="0"/>
                </a:lnTo>
              </a:path>
            </a:pathLst>
          </a:custGeom>
          <a:ln w="1270">
            <a:solidFill>
              <a:srgbClr val="FDFDFD"/>
            </a:solidFill>
          </a:ln>
        </p:spPr>
        <p:txBody>
          <a:bodyPr wrap="square" lIns="0" tIns="0" rIns="0" bIns="0" rtlCol="0">
            <a:noAutofit/>
          </a:bodyPr>
          <a:lstStyle/>
          <a:p>
            <a:endParaRPr/>
          </a:p>
        </p:txBody>
      </p:sp>
      <p:sp>
        <p:nvSpPr>
          <p:cNvPr id="424" name="object 424"/>
          <p:cNvSpPr/>
          <p:nvPr/>
        </p:nvSpPr>
        <p:spPr>
          <a:xfrm>
            <a:off x="5546298" y="791121"/>
            <a:ext cx="1327188" cy="0"/>
          </a:xfrm>
          <a:custGeom>
            <a:avLst/>
            <a:gdLst/>
            <a:ahLst/>
            <a:cxnLst/>
            <a:rect l="l" t="t" r="r" b="b"/>
            <a:pathLst>
              <a:path w="1327188">
                <a:moveTo>
                  <a:pt x="0" y="0"/>
                </a:moveTo>
                <a:lnTo>
                  <a:pt x="1327188" y="0"/>
                </a:lnTo>
              </a:path>
            </a:pathLst>
          </a:custGeom>
          <a:ln w="18923">
            <a:solidFill>
              <a:srgbClr val="FBFCFC"/>
            </a:solidFill>
          </a:ln>
        </p:spPr>
        <p:txBody>
          <a:bodyPr wrap="square" lIns="0" tIns="0" rIns="0" bIns="0" rtlCol="0">
            <a:noAutofit/>
          </a:bodyPr>
          <a:lstStyle/>
          <a:p>
            <a:endParaRPr/>
          </a:p>
        </p:txBody>
      </p:sp>
      <p:sp>
        <p:nvSpPr>
          <p:cNvPr id="425" name="object 425"/>
          <p:cNvSpPr/>
          <p:nvPr/>
        </p:nvSpPr>
        <p:spPr>
          <a:xfrm>
            <a:off x="5544084" y="809386"/>
            <a:ext cx="60528" cy="126047"/>
          </a:xfrm>
          <a:custGeom>
            <a:avLst/>
            <a:gdLst/>
            <a:ahLst/>
            <a:cxnLst/>
            <a:rect l="l" t="t" r="r" b="b"/>
            <a:pathLst>
              <a:path w="60528" h="126047">
                <a:moveTo>
                  <a:pt x="60528" y="94399"/>
                </a:moveTo>
                <a:lnTo>
                  <a:pt x="56083" y="98844"/>
                </a:lnTo>
                <a:lnTo>
                  <a:pt x="51917" y="103289"/>
                </a:lnTo>
                <a:lnTo>
                  <a:pt x="46647" y="105511"/>
                </a:lnTo>
                <a:lnTo>
                  <a:pt x="37477" y="105511"/>
                </a:lnTo>
                <a:lnTo>
                  <a:pt x="34150" y="104952"/>
                </a:lnTo>
                <a:lnTo>
                  <a:pt x="31368" y="103568"/>
                </a:lnTo>
                <a:lnTo>
                  <a:pt x="28867" y="121894"/>
                </a:lnTo>
                <a:lnTo>
                  <a:pt x="33870" y="124663"/>
                </a:lnTo>
                <a:lnTo>
                  <a:pt x="36652" y="125501"/>
                </a:lnTo>
                <a:lnTo>
                  <a:pt x="39700" y="126047"/>
                </a:lnTo>
                <a:lnTo>
                  <a:pt x="43865" y="126047"/>
                </a:lnTo>
                <a:lnTo>
                  <a:pt x="48990" y="125606"/>
                </a:lnTo>
                <a:lnTo>
                  <a:pt x="60424" y="121393"/>
                </a:lnTo>
                <a:lnTo>
                  <a:pt x="60528" y="94399"/>
                </a:lnTo>
                <a:close/>
              </a:path>
              <a:path w="60528" h="126047">
                <a:moveTo>
                  <a:pt x="71907" y="112725"/>
                </a:moveTo>
                <a:lnTo>
                  <a:pt x="81076" y="102056"/>
                </a:lnTo>
                <a:lnTo>
                  <a:pt x="87491" y="90980"/>
                </a:lnTo>
                <a:lnTo>
                  <a:pt x="92455" y="78295"/>
                </a:lnTo>
                <a:lnTo>
                  <a:pt x="95552" y="66984"/>
                </a:lnTo>
                <a:lnTo>
                  <a:pt x="97082" y="54369"/>
                </a:lnTo>
                <a:lnTo>
                  <a:pt x="95783" y="44145"/>
                </a:lnTo>
                <a:lnTo>
                  <a:pt x="93560" y="36093"/>
                </a:lnTo>
                <a:lnTo>
                  <a:pt x="87731" y="31927"/>
                </a:lnTo>
                <a:lnTo>
                  <a:pt x="73571" y="31927"/>
                </a:lnTo>
                <a:lnTo>
                  <a:pt x="68859" y="33032"/>
                </a:lnTo>
                <a:lnTo>
                  <a:pt x="64414" y="35255"/>
                </a:lnTo>
                <a:lnTo>
                  <a:pt x="59969" y="37477"/>
                </a:lnTo>
                <a:lnTo>
                  <a:pt x="55244" y="40258"/>
                </a:lnTo>
                <a:lnTo>
                  <a:pt x="50533" y="43865"/>
                </a:lnTo>
                <a:lnTo>
                  <a:pt x="64693" y="0"/>
                </a:lnTo>
                <a:lnTo>
                  <a:pt x="39979" y="0"/>
                </a:lnTo>
                <a:lnTo>
                  <a:pt x="0" y="124383"/>
                </a:lnTo>
                <a:lnTo>
                  <a:pt x="23596" y="124383"/>
                </a:lnTo>
                <a:lnTo>
                  <a:pt x="26098" y="119938"/>
                </a:lnTo>
                <a:lnTo>
                  <a:pt x="28867" y="121894"/>
                </a:lnTo>
                <a:lnTo>
                  <a:pt x="31368" y="103568"/>
                </a:lnTo>
                <a:lnTo>
                  <a:pt x="45808" y="58585"/>
                </a:lnTo>
                <a:lnTo>
                  <a:pt x="48590" y="56908"/>
                </a:lnTo>
                <a:lnTo>
                  <a:pt x="51092" y="55803"/>
                </a:lnTo>
                <a:lnTo>
                  <a:pt x="55803" y="54140"/>
                </a:lnTo>
                <a:lnTo>
                  <a:pt x="60528" y="53860"/>
                </a:lnTo>
                <a:lnTo>
                  <a:pt x="65519" y="53860"/>
                </a:lnTo>
                <a:lnTo>
                  <a:pt x="68579" y="55803"/>
                </a:lnTo>
                <a:lnTo>
                  <a:pt x="69684" y="59689"/>
                </a:lnTo>
                <a:lnTo>
                  <a:pt x="70802" y="63296"/>
                </a:lnTo>
                <a:lnTo>
                  <a:pt x="69964" y="69684"/>
                </a:lnTo>
                <a:lnTo>
                  <a:pt x="67182" y="78854"/>
                </a:lnTo>
                <a:lnTo>
                  <a:pt x="64134" y="87731"/>
                </a:lnTo>
                <a:lnTo>
                  <a:pt x="60528" y="94399"/>
                </a:lnTo>
                <a:lnTo>
                  <a:pt x="60424" y="121393"/>
                </a:lnTo>
                <a:lnTo>
                  <a:pt x="71907" y="112725"/>
                </a:lnTo>
                <a:close/>
              </a:path>
            </a:pathLst>
          </a:custGeom>
          <a:solidFill>
            <a:srgbClr val="FBFCFC"/>
          </a:solidFill>
        </p:spPr>
        <p:txBody>
          <a:bodyPr wrap="square" lIns="0" tIns="0" rIns="0" bIns="0" rtlCol="0">
            <a:noAutofit/>
          </a:bodyPr>
          <a:lstStyle/>
          <a:p>
            <a:endParaRPr/>
          </a:p>
        </p:txBody>
      </p:sp>
      <p:sp>
        <p:nvSpPr>
          <p:cNvPr id="426" name="object 426"/>
          <p:cNvSpPr/>
          <p:nvPr/>
        </p:nvSpPr>
        <p:spPr>
          <a:xfrm>
            <a:off x="5640956" y="841037"/>
            <a:ext cx="87139" cy="94957"/>
          </a:xfrm>
          <a:custGeom>
            <a:avLst/>
            <a:gdLst/>
            <a:ahLst/>
            <a:cxnLst/>
            <a:rect l="l" t="t" r="r" b="b"/>
            <a:pathLst>
              <a:path w="87139" h="94957">
                <a:moveTo>
                  <a:pt x="80275" y="53035"/>
                </a:moveTo>
                <a:lnTo>
                  <a:pt x="83603" y="43040"/>
                </a:lnTo>
                <a:lnTo>
                  <a:pt x="86016" y="33958"/>
                </a:lnTo>
                <a:lnTo>
                  <a:pt x="87139" y="21122"/>
                </a:lnTo>
                <a:lnTo>
                  <a:pt x="84708" y="11099"/>
                </a:lnTo>
                <a:lnTo>
                  <a:pt x="84281" y="10347"/>
                </a:lnTo>
                <a:lnTo>
                  <a:pt x="75471" y="2649"/>
                </a:lnTo>
                <a:lnTo>
                  <a:pt x="60832" y="0"/>
                </a:lnTo>
                <a:lnTo>
                  <a:pt x="48079" y="1457"/>
                </a:lnTo>
                <a:lnTo>
                  <a:pt x="40283" y="23037"/>
                </a:lnTo>
                <a:lnTo>
                  <a:pt x="44169" y="19710"/>
                </a:lnTo>
                <a:lnTo>
                  <a:pt x="48335" y="18046"/>
                </a:lnTo>
                <a:lnTo>
                  <a:pt x="57784" y="18046"/>
                </a:lnTo>
                <a:lnTo>
                  <a:pt x="60832" y="19710"/>
                </a:lnTo>
                <a:lnTo>
                  <a:pt x="62229" y="22771"/>
                </a:lnTo>
                <a:lnTo>
                  <a:pt x="63333" y="25819"/>
                </a:lnTo>
                <a:lnTo>
                  <a:pt x="63054" y="30264"/>
                </a:lnTo>
                <a:lnTo>
                  <a:pt x="61390" y="36093"/>
                </a:lnTo>
                <a:lnTo>
                  <a:pt x="31406" y="36093"/>
                </a:lnTo>
                <a:lnTo>
                  <a:pt x="80275" y="53035"/>
                </a:lnTo>
                <a:close/>
              </a:path>
              <a:path w="87139" h="94957">
                <a:moveTo>
                  <a:pt x="24738" y="60807"/>
                </a:moveTo>
                <a:lnTo>
                  <a:pt x="25018" y="57200"/>
                </a:lnTo>
                <a:lnTo>
                  <a:pt x="26122" y="53035"/>
                </a:lnTo>
                <a:lnTo>
                  <a:pt x="80275" y="53035"/>
                </a:lnTo>
                <a:lnTo>
                  <a:pt x="31406" y="36093"/>
                </a:lnTo>
                <a:lnTo>
                  <a:pt x="33628" y="30543"/>
                </a:lnTo>
                <a:lnTo>
                  <a:pt x="36676" y="26098"/>
                </a:lnTo>
                <a:lnTo>
                  <a:pt x="40283" y="23037"/>
                </a:lnTo>
                <a:lnTo>
                  <a:pt x="48079" y="1457"/>
                </a:lnTo>
                <a:lnTo>
                  <a:pt x="36160" y="5899"/>
                </a:lnTo>
                <a:lnTo>
                  <a:pt x="25297" y="13322"/>
                </a:lnTo>
                <a:lnTo>
                  <a:pt x="22870" y="15465"/>
                </a:lnTo>
                <a:lnTo>
                  <a:pt x="14708" y="24693"/>
                </a:lnTo>
                <a:lnTo>
                  <a:pt x="8146" y="35640"/>
                </a:lnTo>
                <a:lnTo>
                  <a:pt x="3085" y="48310"/>
                </a:lnTo>
                <a:lnTo>
                  <a:pt x="0" y="60903"/>
                </a:lnTo>
                <a:lnTo>
                  <a:pt x="24" y="73150"/>
                </a:lnTo>
                <a:lnTo>
                  <a:pt x="3910" y="83019"/>
                </a:lnTo>
                <a:lnTo>
                  <a:pt x="8099" y="87718"/>
                </a:lnTo>
                <a:lnTo>
                  <a:pt x="19011" y="93164"/>
                </a:lnTo>
                <a:lnTo>
                  <a:pt x="34174" y="94957"/>
                </a:lnTo>
                <a:lnTo>
                  <a:pt x="41947" y="94957"/>
                </a:lnTo>
                <a:lnTo>
                  <a:pt x="45007" y="94399"/>
                </a:lnTo>
                <a:lnTo>
                  <a:pt x="48068" y="93852"/>
                </a:lnTo>
                <a:lnTo>
                  <a:pt x="50837" y="93294"/>
                </a:lnTo>
                <a:lnTo>
                  <a:pt x="53897" y="92455"/>
                </a:lnTo>
                <a:lnTo>
                  <a:pt x="56945" y="91630"/>
                </a:lnTo>
                <a:lnTo>
                  <a:pt x="59447" y="90792"/>
                </a:lnTo>
                <a:lnTo>
                  <a:pt x="63333" y="89407"/>
                </a:lnTo>
                <a:lnTo>
                  <a:pt x="67778" y="87731"/>
                </a:lnTo>
                <a:lnTo>
                  <a:pt x="75271" y="64414"/>
                </a:lnTo>
                <a:lnTo>
                  <a:pt x="72770" y="64414"/>
                </a:lnTo>
                <a:lnTo>
                  <a:pt x="69442" y="66357"/>
                </a:lnTo>
                <a:lnTo>
                  <a:pt x="65277" y="68859"/>
                </a:lnTo>
                <a:lnTo>
                  <a:pt x="60832" y="70802"/>
                </a:lnTo>
                <a:lnTo>
                  <a:pt x="58050" y="72186"/>
                </a:lnTo>
                <a:lnTo>
                  <a:pt x="55282" y="73024"/>
                </a:lnTo>
                <a:lnTo>
                  <a:pt x="52221" y="73850"/>
                </a:lnTo>
                <a:lnTo>
                  <a:pt x="49173" y="74409"/>
                </a:lnTo>
                <a:lnTo>
                  <a:pt x="46392" y="74968"/>
                </a:lnTo>
                <a:lnTo>
                  <a:pt x="40004" y="74968"/>
                </a:lnTo>
                <a:lnTo>
                  <a:pt x="36956" y="74409"/>
                </a:lnTo>
                <a:lnTo>
                  <a:pt x="31964" y="73024"/>
                </a:lnTo>
                <a:lnTo>
                  <a:pt x="28345" y="70243"/>
                </a:lnTo>
                <a:lnTo>
                  <a:pt x="25576" y="66357"/>
                </a:lnTo>
                <a:lnTo>
                  <a:pt x="25297" y="63576"/>
                </a:lnTo>
                <a:lnTo>
                  <a:pt x="24738" y="60807"/>
                </a:lnTo>
                <a:close/>
              </a:path>
            </a:pathLst>
          </a:custGeom>
          <a:solidFill>
            <a:srgbClr val="FBFCFC"/>
          </a:solidFill>
        </p:spPr>
        <p:txBody>
          <a:bodyPr wrap="square" lIns="0" tIns="0" rIns="0" bIns="0" rtlCol="0">
            <a:noAutofit/>
          </a:bodyPr>
          <a:lstStyle/>
          <a:p>
            <a:endParaRPr/>
          </a:p>
        </p:txBody>
      </p:sp>
      <p:sp>
        <p:nvSpPr>
          <p:cNvPr id="427" name="object 427"/>
          <p:cNvSpPr/>
          <p:nvPr/>
        </p:nvSpPr>
        <p:spPr>
          <a:xfrm>
            <a:off x="5720946" y="841314"/>
            <a:ext cx="91630" cy="94678"/>
          </a:xfrm>
          <a:custGeom>
            <a:avLst/>
            <a:gdLst/>
            <a:ahLst/>
            <a:cxnLst/>
            <a:rect l="l" t="t" r="r" b="b"/>
            <a:pathLst>
              <a:path w="91630" h="94678">
                <a:moveTo>
                  <a:pt x="29438" y="4444"/>
                </a:moveTo>
                <a:lnTo>
                  <a:pt x="22212" y="26098"/>
                </a:lnTo>
                <a:lnTo>
                  <a:pt x="24434" y="26098"/>
                </a:lnTo>
                <a:lnTo>
                  <a:pt x="28879" y="24434"/>
                </a:lnTo>
                <a:lnTo>
                  <a:pt x="33045" y="22771"/>
                </a:lnTo>
                <a:lnTo>
                  <a:pt x="37490" y="21653"/>
                </a:lnTo>
                <a:lnTo>
                  <a:pt x="41655" y="20269"/>
                </a:lnTo>
                <a:lnTo>
                  <a:pt x="45262" y="19710"/>
                </a:lnTo>
                <a:lnTo>
                  <a:pt x="54698" y="19710"/>
                </a:lnTo>
                <a:lnTo>
                  <a:pt x="59143" y="20827"/>
                </a:lnTo>
                <a:lnTo>
                  <a:pt x="61925" y="22771"/>
                </a:lnTo>
                <a:lnTo>
                  <a:pt x="64414" y="24434"/>
                </a:lnTo>
                <a:lnTo>
                  <a:pt x="64973" y="28041"/>
                </a:lnTo>
                <a:lnTo>
                  <a:pt x="63309" y="32765"/>
                </a:lnTo>
                <a:lnTo>
                  <a:pt x="63309" y="33312"/>
                </a:lnTo>
                <a:lnTo>
                  <a:pt x="55816" y="33870"/>
                </a:lnTo>
                <a:lnTo>
                  <a:pt x="48869" y="34709"/>
                </a:lnTo>
                <a:lnTo>
                  <a:pt x="42481" y="35534"/>
                </a:lnTo>
                <a:lnTo>
                  <a:pt x="44424" y="51917"/>
                </a:lnTo>
                <a:lnTo>
                  <a:pt x="46926" y="51358"/>
                </a:lnTo>
                <a:lnTo>
                  <a:pt x="49707" y="51092"/>
                </a:lnTo>
                <a:lnTo>
                  <a:pt x="53314" y="50812"/>
                </a:lnTo>
                <a:lnTo>
                  <a:pt x="57759" y="50253"/>
                </a:lnTo>
                <a:lnTo>
                  <a:pt x="51650" y="68859"/>
                </a:lnTo>
                <a:lnTo>
                  <a:pt x="46647" y="72466"/>
                </a:lnTo>
                <a:lnTo>
                  <a:pt x="43878" y="73571"/>
                </a:lnTo>
                <a:lnTo>
                  <a:pt x="41376" y="74688"/>
                </a:lnTo>
                <a:lnTo>
                  <a:pt x="36652" y="75247"/>
                </a:lnTo>
                <a:lnTo>
                  <a:pt x="32765" y="75247"/>
                </a:lnTo>
                <a:lnTo>
                  <a:pt x="30264" y="74688"/>
                </a:lnTo>
                <a:lnTo>
                  <a:pt x="27216" y="71361"/>
                </a:lnTo>
                <a:lnTo>
                  <a:pt x="27216" y="68579"/>
                </a:lnTo>
                <a:lnTo>
                  <a:pt x="28320" y="64414"/>
                </a:lnTo>
                <a:lnTo>
                  <a:pt x="29438" y="61366"/>
                </a:lnTo>
                <a:lnTo>
                  <a:pt x="30822" y="59143"/>
                </a:lnTo>
                <a:lnTo>
                  <a:pt x="35826" y="36652"/>
                </a:lnTo>
                <a:lnTo>
                  <a:pt x="29997" y="38315"/>
                </a:lnTo>
                <a:lnTo>
                  <a:pt x="24714" y="40817"/>
                </a:lnTo>
                <a:lnTo>
                  <a:pt x="19443" y="43040"/>
                </a:lnTo>
                <a:lnTo>
                  <a:pt x="14998" y="46367"/>
                </a:lnTo>
                <a:lnTo>
                  <a:pt x="11391" y="50533"/>
                </a:lnTo>
                <a:lnTo>
                  <a:pt x="7772" y="54698"/>
                </a:lnTo>
                <a:lnTo>
                  <a:pt x="4724" y="59969"/>
                </a:lnTo>
                <a:lnTo>
                  <a:pt x="2781" y="66636"/>
                </a:lnTo>
                <a:lnTo>
                  <a:pt x="0" y="74688"/>
                </a:lnTo>
                <a:lnTo>
                  <a:pt x="279" y="81356"/>
                </a:lnTo>
                <a:lnTo>
                  <a:pt x="3340" y="86906"/>
                </a:lnTo>
                <a:lnTo>
                  <a:pt x="6108" y="92176"/>
                </a:lnTo>
                <a:lnTo>
                  <a:pt x="11112" y="94678"/>
                </a:lnTo>
                <a:lnTo>
                  <a:pt x="21932" y="94678"/>
                </a:lnTo>
                <a:lnTo>
                  <a:pt x="24993" y="94399"/>
                </a:lnTo>
                <a:lnTo>
                  <a:pt x="29438" y="93294"/>
                </a:lnTo>
                <a:lnTo>
                  <a:pt x="34429" y="91071"/>
                </a:lnTo>
                <a:lnTo>
                  <a:pt x="37210" y="89687"/>
                </a:lnTo>
                <a:lnTo>
                  <a:pt x="39433" y="88569"/>
                </a:lnTo>
                <a:lnTo>
                  <a:pt x="43040" y="85788"/>
                </a:lnTo>
                <a:lnTo>
                  <a:pt x="47205" y="82740"/>
                </a:lnTo>
                <a:lnTo>
                  <a:pt x="44157" y="92455"/>
                </a:lnTo>
                <a:lnTo>
                  <a:pt x="68592" y="92455"/>
                </a:lnTo>
                <a:lnTo>
                  <a:pt x="88303" y="31368"/>
                </a:lnTo>
                <a:lnTo>
                  <a:pt x="91630" y="20827"/>
                </a:lnTo>
                <a:lnTo>
                  <a:pt x="91071" y="12763"/>
                </a:lnTo>
                <a:lnTo>
                  <a:pt x="86639" y="7772"/>
                </a:lnTo>
                <a:lnTo>
                  <a:pt x="84901" y="6118"/>
                </a:lnTo>
                <a:lnTo>
                  <a:pt x="74652" y="1506"/>
                </a:lnTo>
                <a:lnTo>
                  <a:pt x="59143" y="0"/>
                </a:lnTo>
                <a:lnTo>
                  <a:pt x="53593" y="0"/>
                </a:lnTo>
                <a:lnTo>
                  <a:pt x="47764" y="558"/>
                </a:lnTo>
                <a:lnTo>
                  <a:pt x="42214" y="1663"/>
                </a:lnTo>
                <a:lnTo>
                  <a:pt x="36372" y="2781"/>
                </a:lnTo>
                <a:lnTo>
                  <a:pt x="31940" y="3606"/>
                </a:lnTo>
                <a:lnTo>
                  <a:pt x="29438" y="4444"/>
                </a:lnTo>
                <a:close/>
              </a:path>
              <a:path w="91630" h="94678">
                <a:moveTo>
                  <a:pt x="30822" y="59143"/>
                </a:moveTo>
                <a:lnTo>
                  <a:pt x="34150" y="55803"/>
                </a:lnTo>
                <a:lnTo>
                  <a:pt x="38874" y="53581"/>
                </a:lnTo>
                <a:lnTo>
                  <a:pt x="41655" y="52476"/>
                </a:lnTo>
                <a:lnTo>
                  <a:pt x="44424" y="51917"/>
                </a:lnTo>
                <a:lnTo>
                  <a:pt x="42481" y="35534"/>
                </a:lnTo>
                <a:lnTo>
                  <a:pt x="35826" y="36652"/>
                </a:lnTo>
                <a:lnTo>
                  <a:pt x="30822" y="59143"/>
                </a:lnTo>
                <a:close/>
              </a:path>
            </a:pathLst>
          </a:custGeom>
          <a:solidFill>
            <a:srgbClr val="FBFCFC"/>
          </a:solidFill>
        </p:spPr>
        <p:txBody>
          <a:bodyPr wrap="square" lIns="0" tIns="0" rIns="0" bIns="0" rtlCol="0">
            <a:noAutofit/>
          </a:bodyPr>
          <a:lstStyle/>
          <a:p>
            <a:endParaRPr/>
          </a:p>
        </p:txBody>
      </p:sp>
      <p:sp>
        <p:nvSpPr>
          <p:cNvPr id="428" name="object 428"/>
          <p:cNvSpPr/>
          <p:nvPr/>
        </p:nvSpPr>
        <p:spPr>
          <a:xfrm>
            <a:off x="5812849" y="841315"/>
            <a:ext cx="86906" cy="94678"/>
          </a:xfrm>
          <a:custGeom>
            <a:avLst/>
            <a:gdLst/>
            <a:ahLst/>
            <a:cxnLst/>
            <a:rect l="l" t="t" r="r" b="b"/>
            <a:pathLst>
              <a:path w="86906" h="94678">
                <a:moveTo>
                  <a:pt x="279" y="68580"/>
                </a:moveTo>
                <a:lnTo>
                  <a:pt x="558" y="74688"/>
                </a:lnTo>
                <a:lnTo>
                  <a:pt x="1943" y="79413"/>
                </a:lnTo>
                <a:lnTo>
                  <a:pt x="4724" y="83299"/>
                </a:lnTo>
                <a:lnTo>
                  <a:pt x="7505" y="87185"/>
                </a:lnTo>
                <a:lnTo>
                  <a:pt x="11391" y="90233"/>
                </a:lnTo>
                <a:lnTo>
                  <a:pt x="16116" y="91897"/>
                </a:lnTo>
                <a:lnTo>
                  <a:pt x="20828" y="93840"/>
                </a:lnTo>
                <a:lnTo>
                  <a:pt x="26657" y="94678"/>
                </a:lnTo>
                <a:lnTo>
                  <a:pt x="39433" y="94678"/>
                </a:lnTo>
                <a:lnTo>
                  <a:pt x="43878" y="93840"/>
                </a:lnTo>
                <a:lnTo>
                  <a:pt x="48869" y="92456"/>
                </a:lnTo>
                <a:lnTo>
                  <a:pt x="53314" y="91071"/>
                </a:lnTo>
                <a:lnTo>
                  <a:pt x="57480" y="89408"/>
                </a:lnTo>
                <a:lnTo>
                  <a:pt x="61087" y="87731"/>
                </a:lnTo>
                <a:lnTo>
                  <a:pt x="68859" y="63855"/>
                </a:lnTo>
                <a:lnTo>
                  <a:pt x="65532" y="63855"/>
                </a:lnTo>
                <a:lnTo>
                  <a:pt x="63030" y="65798"/>
                </a:lnTo>
                <a:lnTo>
                  <a:pt x="59982" y="68300"/>
                </a:lnTo>
                <a:lnTo>
                  <a:pt x="56095" y="70523"/>
                </a:lnTo>
                <a:lnTo>
                  <a:pt x="51650" y="72745"/>
                </a:lnTo>
                <a:lnTo>
                  <a:pt x="46647" y="74129"/>
                </a:lnTo>
                <a:lnTo>
                  <a:pt x="43599" y="74688"/>
                </a:lnTo>
                <a:lnTo>
                  <a:pt x="34429" y="74688"/>
                </a:lnTo>
                <a:lnTo>
                  <a:pt x="30276" y="72466"/>
                </a:lnTo>
                <a:lnTo>
                  <a:pt x="28041" y="68021"/>
                </a:lnTo>
                <a:lnTo>
                  <a:pt x="25831" y="63576"/>
                </a:lnTo>
                <a:lnTo>
                  <a:pt x="26098" y="56921"/>
                </a:lnTo>
                <a:lnTo>
                  <a:pt x="28879" y="47752"/>
                </a:lnTo>
                <a:lnTo>
                  <a:pt x="31661" y="39420"/>
                </a:lnTo>
                <a:lnTo>
                  <a:pt x="35547" y="32766"/>
                </a:lnTo>
                <a:lnTo>
                  <a:pt x="40538" y="27762"/>
                </a:lnTo>
                <a:lnTo>
                  <a:pt x="45542" y="22758"/>
                </a:lnTo>
                <a:lnTo>
                  <a:pt x="51371" y="20269"/>
                </a:lnTo>
                <a:lnTo>
                  <a:pt x="60540" y="20269"/>
                </a:lnTo>
                <a:lnTo>
                  <a:pt x="62750" y="20548"/>
                </a:lnTo>
                <a:lnTo>
                  <a:pt x="66916" y="22212"/>
                </a:lnTo>
                <a:lnTo>
                  <a:pt x="69977" y="24155"/>
                </a:lnTo>
                <a:lnTo>
                  <a:pt x="73583" y="27762"/>
                </a:lnTo>
                <a:lnTo>
                  <a:pt x="76085" y="31369"/>
                </a:lnTo>
                <a:lnTo>
                  <a:pt x="79133" y="31369"/>
                </a:lnTo>
                <a:lnTo>
                  <a:pt x="86906" y="7213"/>
                </a:lnTo>
                <a:lnTo>
                  <a:pt x="83299" y="4724"/>
                </a:lnTo>
                <a:lnTo>
                  <a:pt x="79413" y="3048"/>
                </a:lnTo>
                <a:lnTo>
                  <a:pt x="75526" y="1943"/>
                </a:lnTo>
                <a:lnTo>
                  <a:pt x="71361" y="825"/>
                </a:lnTo>
                <a:lnTo>
                  <a:pt x="67195" y="0"/>
                </a:lnTo>
                <a:lnTo>
                  <a:pt x="57200" y="0"/>
                </a:lnTo>
                <a:lnTo>
                  <a:pt x="51371" y="1104"/>
                </a:lnTo>
                <a:lnTo>
                  <a:pt x="45262" y="2768"/>
                </a:lnTo>
                <a:lnTo>
                  <a:pt x="39433" y="4724"/>
                </a:lnTo>
                <a:lnTo>
                  <a:pt x="33883" y="7493"/>
                </a:lnTo>
                <a:lnTo>
                  <a:pt x="28879" y="11099"/>
                </a:lnTo>
                <a:lnTo>
                  <a:pt x="23329" y="14986"/>
                </a:lnTo>
                <a:lnTo>
                  <a:pt x="18605" y="19989"/>
                </a:lnTo>
                <a:lnTo>
                  <a:pt x="14173" y="25819"/>
                </a:lnTo>
                <a:lnTo>
                  <a:pt x="9994" y="31927"/>
                </a:lnTo>
                <a:lnTo>
                  <a:pt x="6388" y="39141"/>
                </a:lnTo>
                <a:lnTo>
                  <a:pt x="3619" y="47752"/>
                </a:lnTo>
                <a:lnTo>
                  <a:pt x="1117" y="55803"/>
                </a:lnTo>
                <a:lnTo>
                  <a:pt x="0" y="62750"/>
                </a:lnTo>
                <a:lnTo>
                  <a:pt x="279" y="68580"/>
                </a:lnTo>
                <a:close/>
              </a:path>
            </a:pathLst>
          </a:custGeom>
          <a:solidFill>
            <a:srgbClr val="FBFCFC"/>
          </a:solidFill>
        </p:spPr>
        <p:txBody>
          <a:bodyPr wrap="square" lIns="0" tIns="0" rIns="0" bIns="0" rtlCol="0">
            <a:noAutofit/>
          </a:bodyPr>
          <a:lstStyle/>
          <a:p>
            <a:endParaRPr/>
          </a:p>
        </p:txBody>
      </p:sp>
      <p:sp>
        <p:nvSpPr>
          <p:cNvPr id="429" name="object 429"/>
          <p:cNvSpPr/>
          <p:nvPr/>
        </p:nvSpPr>
        <p:spPr>
          <a:xfrm>
            <a:off x="5889319" y="841037"/>
            <a:ext cx="88908" cy="95516"/>
          </a:xfrm>
          <a:custGeom>
            <a:avLst/>
            <a:gdLst/>
            <a:ahLst/>
            <a:cxnLst/>
            <a:rect l="l" t="t" r="r" b="b"/>
            <a:pathLst>
              <a:path w="88908" h="95516">
                <a:moveTo>
                  <a:pt x="40650" y="94265"/>
                </a:moveTo>
                <a:lnTo>
                  <a:pt x="52594" y="89966"/>
                </a:lnTo>
                <a:lnTo>
                  <a:pt x="63472" y="82740"/>
                </a:lnTo>
                <a:lnTo>
                  <a:pt x="73675" y="71442"/>
                </a:lnTo>
                <a:lnTo>
                  <a:pt x="80282" y="60464"/>
                </a:lnTo>
                <a:lnTo>
                  <a:pt x="85405" y="47752"/>
                </a:lnTo>
                <a:lnTo>
                  <a:pt x="88444" y="35363"/>
                </a:lnTo>
                <a:lnTo>
                  <a:pt x="88908" y="22938"/>
                </a:lnTo>
                <a:lnTo>
                  <a:pt x="85964" y="12763"/>
                </a:lnTo>
                <a:lnTo>
                  <a:pt x="84078" y="9810"/>
                </a:lnTo>
                <a:lnTo>
                  <a:pt x="74341" y="2500"/>
                </a:lnTo>
                <a:lnTo>
                  <a:pt x="59865" y="0"/>
                </a:lnTo>
                <a:lnTo>
                  <a:pt x="48261" y="1195"/>
                </a:lnTo>
                <a:lnTo>
                  <a:pt x="36315" y="5421"/>
                </a:lnTo>
                <a:lnTo>
                  <a:pt x="25436" y="12763"/>
                </a:lnTo>
                <a:lnTo>
                  <a:pt x="23221" y="14757"/>
                </a:lnTo>
                <a:lnTo>
                  <a:pt x="25436" y="67475"/>
                </a:lnTo>
                <a:lnTo>
                  <a:pt x="25436" y="64693"/>
                </a:lnTo>
                <a:lnTo>
                  <a:pt x="25715" y="61353"/>
                </a:lnTo>
                <a:lnTo>
                  <a:pt x="25994" y="58026"/>
                </a:lnTo>
                <a:lnTo>
                  <a:pt x="26820" y="53581"/>
                </a:lnTo>
                <a:lnTo>
                  <a:pt x="28763" y="48031"/>
                </a:lnTo>
                <a:lnTo>
                  <a:pt x="30439" y="42481"/>
                </a:lnTo>
                <a:lnTo>
                  <a:pt x="32383" y="38036"/>
                </a:lnTo>
                <a:lnTo>
                  <a:pt x="34326" y="34429"/>
                </a:lnTo>
                <a:lnTo>
                  <a:pt x="36548" y="30543"/>
                </a:lnTo>
                <a:lnTo>
                  <a:pt x="38479" y="27762"/>
                </a:lnTo>
                <a:lnTo>
                  <a:pt x="42657" y="23596"/>
                </a:lnTo>
                <a:lnTo>
                  <a:pt x="46810" y="21374"/>
                </a:lnTo>
                <a:lnTo>
                  <a:pt x="50988" y="20269"/>
                </a:lnTo>
                <a:lnTo>
                  <a:pt x="55700" y="20269"/>
                </a:lnTo>
                <a:lnTo>
                  <a:pt x="59027" y="21374"/>
                </a:lnTo>
                <a:lnTo>
                  <a:pt x="61808" y="23876"/>
                </a:lnTo>
                <a:lnTo>
                  <a:pt x="63193" y="28321"/>
                </a:lnTo>
                <a:lnTo>
                  <a:pt x="63472" y="31089"/>
                </a:lnTo>
                <a:lnTo>
                  <a:pt x="63193" y="34709"/>
                </a:lnTo>
                <a:lnTo>
                  <a:pt x="62647" y="38315"/>
                </a:lnTo>
                <a:lnTo>
                  <a:pt x="61529" y="42760"/>
                </a:lnTo>
                <a:lnTo>
                  <a:pt x="59865" y="48031"/>
                </a:lnTo>
                <a:lnTo>
                  <a:pt x="58202" y="53581"/>
                </a:lnTo>
                <a:lnTo>
                  <a:pt x="56259" y="58026"/>
                </a:lnTo>
                <a:lnTo>
                  <a:pt x="54595" y="61353"/>
                </a:lnTo>
                <a:lnTo>
                  <a:pt x="52639" y="64693"/>
                </a:lnTo>
                <a:lnTo>
                  <a:pt x="50696" y="67475"/>
                </a:lnTo>
                <a:lnTo>
                  <a:pt x="46810" y="71628"/>
                </a:lnTo>
                <a:lnTo>
                  <a:pt x="42098" y="73850"/>
                </a:lnTo>
                <a:lnTo>
                  <a:pt x="37653" y="75526"/>
                </a:lnTo>
                <a:lnTo>
                  <a:pt x="33208" y="75526"/>
                </a:lnTo>
                <a:lnTo>
                  <a:pt x="29601" y="73850"/>
                </a:lnTo>
                <a:lnTo>
                  <a:pt x="29042" y="95516"/>
                </a:lnTo>
                <a:lnTo>
                  <a:pt x="40650" y="94265"/>
                </a:lnTo>
                <a:close/>
              </a:path>
              <a:path w="88908" h="95516">
                <a:moveTo>
                  <a:pt x="2944" y="82740"/>
                </a:moveTo>
                <a:lnTo>
                  <a:pt x="4821" y="85700"/>
                </a:lnTo>
                <a:lnTo>
                  <a:pt x="14459" y="93016"/>
                </a:lnTo>
                <a:lnTo>
                  <a:pt x="29042" y="95516"/>
                </a:lnTo>
                <a:lnTo>
                  <a:pt x="29601" y="73850"/>
                </a:lnTo>
                <a:lnTo>
                  <a:pt x="26820" y="71348"/>
                </a:lnTo>
                <a:lnTo>
                  <a:pt x="25436" y="67475"/>
                </a:lnTo>
                <a:lnTo>
                  <a:pt x="23221" y="14757"/>
                </a:lnTo>
                <a:lnTo>
                  <a:pt x="15236" y="23866"/>
                </a:lnTo>
                <a:lnTo>
                  <a:pt x="8631" y="34866"/>
                </a:lnTo>
                <a:lnTo>
                  <a:pt x="3503" y="47752"/>
                </a:lnTo>
                <a:lnTo>
                  <a:pt x="464" y="60140"/>
                </a:lnTo>
                <a:lnTo>
                  <a:pt x="0" y="72565"/>
                </a:lnTo>
                <a:lnTo>
                  <a:pt x="2944" y="82740"/>
                </a:lnTo>
                <a:close/>
              </a:path>
            </a:pathLst>
          </a:custGeom>
          <a:solidFill>
            <a:srgbClr val="FBFCFC"/>
          </a:solidFill>
        </p:spPr>
        <p:txBody>
          <a:bodyPr wrap="square" lIns="0" tIns="0" rIns="0" bIns="0" rtlCol="0">
            <a:noAutofit/>
          </a:bodyPr>
          <a:lstStyle/>
          <a:p>
            <a:endParaRPr/>
          </a:p>
        </p:txBody>
      </p:sp>
      <p:sp>
        <p:nvSpPr>
          <p:cNvPr id="430" name="object 430"/>
          <p:cNvSpPr/>
          <p:nvPr/>
        </p:nvSpPr>
        <p:spPr>
          <a:xfrm>
            <a:off x="5973343" y="841316"/>
            <a:ext cx="96151" cy="92456"/>
          </a:xfrm>
          <a:custGeom>
            <a:avLst/>
            <a:gdLst/>
            <a:ahLst/>
            <a:cxnLst/>
            <a:rect l="l" t="t" r="r" b="b"/>
            <a:pathLst>
              <a:path w="96151" h="92456">
                <a:moveTo>
                  <a:pt x="94678" y="8877"/>
                </a:moveTo>
                <a:lnTo>
                  <a:pt x="92176" y="3047"/>
                </a:lnTo>
                <a:lnTo>
                  <a:pt x="86906" y="0"/>
                </a:lnTo>
                <a:lnTo>
                  <a:pt x="74129" y="0"/>
                </a:lnTo>
                <a:lnTo>
                  <a:pt x="69684" y="1104"/>
                </a:lnTo>
                <a:lnTo>
                  <a:pt x="65239" y="3327"/>
                </a:lnTo>
                <a:lnTo>
                  <a:pt x="60528" y="5549"/>
                </a:lnTo>
                <a:lnTo>
                  <a:pt x="55803" y="8597"/>
                </a:lnTo>
                <a:lnTo>
                  <a:pt x="50253" y="12484"/>
                </a:lnTo>
                <a:lnTo>
                  <a:pt x="53581" y="2501"/>
                </a:lnTo>
                <a:lnTo>
                  <a:pt x="28867" y="2501"/>
                </a:lnTo>
                <a:lnTo>
                  <a:pt x="0" y="92455"/>
                </a:lnTo>
                <a:lnTo>
                  <a:pt x="24714" y="92455"/>
                </a:lnTo>
                <a:lnTo>
                  <a:pt x="45250" y="28867"/>
                </a:lnTo>
                <a:lnTo>
                  <a:pt x="48031" y="26923"/>
                </a:lnTo>
                <a:lnTo>
                  <a:pt x="50812" y="25539"/>
                </a:lnTo>
                <a:lnTo>
                  <a:pt x="55524" y="23875"/>
                </a:lnTo>
                <a:lnTo>
                  <a:pt x="59689" y="23317"/>
                </a:lnTo>
                <a:lnTo>
                  <a:pt x="62471" y="23317"/>
                </a:lnTo>
                <a:lnTo>
                  <a:pt x="66916" y="25539"/>
                </a:lnTo>
                <a:lnTo>
                  <a:pt x="68021" y="29146"/>
                </a:lnTo>
                <a:lnTo>
                  <a:pt x="67741" y="33312"/>
                </a:lnTo>
                <a:lnTo>
                  <a:pt x="66916" y="36918"/>
                </a:lnTo>
                <a:lnTo>
                  <a:pt x="66078" y="40538"/>
                </a:lnTo>
                <a:lnTo>
                  <a:pt x="64973" y="44145"/>
                </a:lnTo>
                <a:lnTo>
                  <a:pt x="63855" y="47751"/>
                </a:lnTo>
                <a:lnTo>
                  <a:pt x="49415" y="92455"/>
                </a:lnTo>
                <a:lnTo>
                  <a:pt x="74409" y="92455"/>
                </a:lnTo>
                <a:lnTo>
                  <a:pt x="93014" y="33870"/>
                </a:lnTo>
                <a:lnTo>
                  <a:pt x="93207" y="33285"/>
                </a:lnTo>
                <a:lnTo>
                  <a:pt x="96151" y="19272"/>
                </a:lnTo>
                <a:lnTo>
                  <a:pt x="94678" y="8877"/>
                </a:lnTo>
                <a:close/>
              </a:path>
            </a:pathLst>
          </a:custGeom>
          <a:solidFill>
            <a:srgbClr val="FBFCFC"/>
          </a:solidFill>
        </p:spPr>
        <p:txBody>
          <a:bodyPr wrap="square" lIns="0" tIns="0" rIns="0" bIns="0" rtlCol="0">
            <a:noAutofit/>
          </a:bodyPr>
          <a:lstStyle/>
          <a:p>
            <a:endParaRPr/>
          </a:p>
        </p:txBody>
      </p:sp>
      <p:sp>
        <p:nvSpPr>
          <p:cNvPr id="431" name="object 431"/>
          <p:cNvSpPr/>
          <p:nvPr/>
        </p:nvSpPr>
        <p:spPr>
          <a:xfrm>
            <a:off x="6065798" y="809376"/>
            <a:ext cx="64427" cy="124396"/>
          </a:xfrm>
          <a:custGeom>
            <a:avLst/>
            <a:gdLst/>
            <a:ahLst/>
            <a:cxnLst/>
            <a:rect l="l" t="t" r="r" b="b"/>
            <a:pathLst>
              <a:path w="64427" h="124396">
                <a:moveTo>
                  <a:pt x="24714" y="124396"/>
                </a:moveTo>
                <a:lnTo>
                  <a:pt x="64427" y="0"/>
                </a:lnTo>
                <a:lnTo>
                  <a:pt x="39979" y="0"/>
                </a:lnTo>
                <a:lnTo>
                  <a:pt x="0" y="124396"/>
                </a:lnTo>
                <a:lnTo>
                  <a:pt x="24714" y="124396"/>
                </a:lnTo>
                <a:close/>
              </a:path>
            </a:pathLst>
          </a:custGeom>
          <a:solidFill>
            <a:srgbClr val="FBFCFC"/>
          </a:solidFill>
        </p:spPr>
        <p:txBody>
          <a:bodyPr wrap="square" lIns="0" tIns="0" rIns="0" bIns="0" rtlCol="0">
            <a:noAutofit/>
          </a:bodyPr>
          <a:lstStyle/>
          <a:p>
            <a:endParaRPr/>
          </a:p>
        </p:txBody>
      </p:sp>
      <p:sp>
        <p:nvSpPr>
          <p:cNvPr id="432" name="object 432"/>
          <p:cNvSpPr/>
          <p:nvPr/>
        </p:nvSpPr>
        <p:spPr>
          <a:xfrm>
            <a:off x="6109112" y="877966"/>
            <a:ext cx="35547" cy="68580"/>
          </a:xfrm>
          <a:custGeom>
            <a:avLst/>
            <a:gdLst/>
            <a:ahLst/>
            <a:cxnLst/>
            <a:rect l="l" t="t" r="r" b="b"/>
            <a:pathLst>
              <a:path w="35547" h="68580">
                <a:moveTo>
                  <a:pt x="29717" y="1663"/>
                </a:moveTo>
                <a:lnTo>
                  <a:pt x="24434" y="4165"/>
                </a:lnTo>
                <a:lnTo>
                  <a:pt x="26936" y="31927"/>
                </a:lnTo>
                <a:lnTo>
                  <a:pt x="28333" y="27762"/>
                </a:lnTo>
                <a:lnTo>
                  <a:pt x="29159" y="24714"/>
                </a:lnTo>
                <a:lnTo>
                  <a:pt x="30543" y="22491"/>
                </a:lnTo>
                <a:lnTo>
                  <a:pt x="35547" y="0"/>
                </a:lnTo>
                <a:lnTo>
                  <a:pt x="29717" y="1663"/>
                </a:lnTo>
                <a:close/>
              </a:path>
              <a:path w="35547" h="68580">
                <a:moveTo>
                  <a:pt x="29159" y="-32207"/>
                </a:moveTo>
                <a:lnTo>
                  <a:pt x="22212" y="-10553"/>
                </a:lnTo>
                <a:lnTo>
                  <a:pt x="24155" y="-10553"/>
                </a:lnTo>
                <a:lnTo>
                  <a:pt x="28600" y="-12217"/>
                </a:lnTo>
                <a:lnTo>
                  <a:pt x="32765" y="-13881"/>
                </a:lnTo>
                <a:lnTo>
                  <a:pt x="37210" y="-14998"/>
                </a:lnTo>
                <a:lnTo>
                  <a:pt x="41376" y="-16382"/>
                </a:lnTo>
                <a:lnTo>
                  <a:pt x="44983" y="-16941"/>
                </a:lnTo>
                <a:lnTo>
                  <a:pt x="54419" y="-16941"/>
                </a:lnTo>
                <a:lnTo>
                  <a:pt x="58864" y="-15824"/>
                </a:lnTo>
                <a:lnTo>
                  <a:pt x="61645" y="-13881"/>
                </a:lnTo>
                <a:lnTo>
                  <a:pt x="64147" y="-12217"/>
                </a:lnTo>
                <a:lnTo>
                  <a:pt x="64693" y="-8610"/>
                </a:lnTo>
                <a:lnTo>
                  <a:pt x="63030" y="-3886"/>
                </a:lnTo>
                <a:lnTo>
                  <a:pt x="63030" y="-3340"/>
                </a:lnTo>
                <a:lnTo>
                  <a:pt x="55537" y="-2781"/>
                </a:lnTo>
                <a:lnTo>
                  <a:pt x="48590" y="-1943"/>
                </a:lnTo>
                <a:lnTo>
                  <a:pt x="42202" y="-1117"/>
                </a:lnTo>
                <a:lnTo>
                  <a:pt x="35547" y="0"/>
                </a:lnTo>
                <a:lnTo>
                  <a:pt x="30543" y="22491"/>
                </a:lnTo>
                <a:lnTo>
                  <a:pt x="33870" y="19151"/>
                </a:lnTo>
                <a:lnTo>
                  <a:pt x="38607" y="16929"/>
                </a:lnTo>
                <a:lnTo>
                  <a:pt x="41376" y="15824"/>
                </a:lnTo>
                <a:lnTo>
                  <a:pt x="44145" y="15265"/>
                </a:lnTo>
                <a:lnTo>
                  <a:pt x="46926" y="14706"/>
                </a:lnTo>
                <a:lnTo>
                  <a:pt x="49428" y="14439"/>
                </a:lnTo>
                <a:lnTo>
                  <a:pt x="53035" y="14160"/>
                </a:lnTo>
                <a:lnTo>
                  <a:pt x="57480" y="13601"/>
                </a:lnTo>
                <a:lnTo>
                  <a:pt x="51371" y="32207"/>
                </a:lnTo>
                <a:lnTo>
                  <a:pt x="46367" y="35814"/>
                </a:lnTo>
                <a:lnTo>
                  <a:pt x="43599" y="36918"/>
                </a:lnTo>
                <a:lnTo>
                  <a:pt x="41097" y="38036"/>
                </a:lnTo>
                <a:lnTo>
                  <a:pt x="36652" y="38595"/>
                </a:lnTo>
                <a:lnTo>
                  <a:pt x="32486" y="38595"/>
                </a:lnTo>
                <a:lnTo>
                  <a:pt x="29984" y="38036"/>
                </a:lnTo>
                <a:lnTo>
                  <a:pt x="26936" y="34709"/>
                </a:lnTo>
                <a:lnTo>
                  <a:pt x="26936" y="31927"/>
                </a:lnTo>
                <a:lnTo>
                  <a:pt x="24434" y="4165"/>
                </a:lnTo>
                <a:lnTo>
                  <a:pt x="19443" y="6388"/>
                </a:lnTo>
                <a:lnTo>
                  <a:pt x="14998" y="9715"/>
                </a:lnTo>
                <a:lnTo>
                  <a:pt x="11112" y="13881"/>
                </a:lnTo>
                <a:lnTo>
                  <a:pt x="7505" y="18046"/>
                </a:lnTo>
                <a:lnTo>
                  <a:pt x="4724" y="23317"/>
                </a:lnTo>
                <a:lnTo>
                  <a:pt x="2501" y="29984"/>
                </a:lnTo>
                <a:lnTo>
                  <a:pt x="0" y="38036"/>
                </a:lnTo>
                <a:lnTo>
                  <a:pt x="0" y="44704"/>
                </a:lnTo>
                <a:lnTo>
                  <a:pt x="3060" y="50253"/>
                </a:lnTo>
                <a:lnTo>
                  <a:pt x="5829" y="55524"/>
                </a:lnTo>
                <a:lnTo>
                  <a:pt x="10833" y="58026"/>
                </a:lnTo>
                <a:lnTo>
                  <a:pt x="21653" y="58026"/>
                </a:lnTo>
                <a:lnTo>
                  <a:pt x="24714" y="57746"/>
                </a:lnTo>
                <a:lnTo>
                  <a:pt x="26936" y="57200"/>
                </a:lnTo>
                <a:lnTo>
                  <a:pt x="31661" y="55524"/>
                </a:lnTo>
                <a:lnTo>
                  <a:pt x="34429" y="54419"/>
                </a:lnTo>
                <a:lnTo>
                  <a:pt x="39154" y="51917"/>
                </a:lnTo>
                <a:lnTo>
                  <a:pt x="42760" y="49136"/>
                </a:lnTo>
                <a:lnTo>
                  <a:pt x="46926" y="46088"/>
                </a:lnTo>
                <a:lnTo>
                  <a:pt x="43878" y="55803"/>
                </a:lnTo>
                <a:lnTo>
                  <a:pt x="68313" y="55803"/>
                </a:lnTo>
                <a:lnTo>
                  <a:pt x="88023" y="-5283"/>
                </a:lnTo>
                <a:lnTo>
                  <a:pt x="91351" y="-15824"/>
                </a:lnTo>
                <a:lnTo>
                  <a:pt x="90804" y="-23888"/>
                </a:lnTo>
                <a:lnTo>
                  <a:pt x="86359" y="-28879"/>
                </a:lnTo>
                <a:lnTo>
                  <a:pt x="84621" y="-30533"/>
                </a:lnTo>
                <a:lnTo>
                  <a:pt x="74373" y="-35145"/>
                </a:lnTo>
                <a:lnTo>
                  <a:pt x="58864" y="-36652"/>
                </a:lnTo>
                <a:lnTo>
                  <a:pt x="53314" y="-36652"/>
                </a:lnTo>
                <a:lnTo>
                  <a:pt x="47764" y="-36093"/>
                </a:lnTo>
                <a:lnTo>
                  <a:pt x="41935" y="-34988"/>
                </a:lnTo>
                <a:lnTo>
                  <a:pt x="36093" y="-33870"/>
                </a:lnTo>
                <a:lnTo>
                  <a:pt x="31661" y="-33045"/>
                </a:lnTo>
                <a:lnTo>
                  <a:pt x="29159" y="-32207"/>
                </a:lnTo>
                <a:close/>
              </a:path>
            </a:pathLst>
          </a:custGeom>
          <a:solidFill>
            <a:srgbClr val="FBFCFC"/>
          </a:solidFill>
        </p:spPr>
        <p:txBody>
          <a:bodyPr wrap="square" lIns="0" tIns="0" rIns="0" bIns="0" rtlCol="0">
            <a:noAutofit/>
          </a:bodyPr>
          <a:lstStyle/>
          <a:p>
            <a:endParaRPr/>
          </a:p>
        </p:txBody>
      </p:sp>
      <p:sp>
        <p:nvSpPr>
          <p:cNvPr id="433" name="object 433"/>
          <p:cNvSpPr/>
          <p:nvPr/>
        </p:nvSpPr>
        <p:spPr>
          <a:xfrm>
            <a:off x="6195749" y="841316"/>
            <a:ext cx="141884" cy="92456"/>
          </a:xfrm>
          <a:custGeom>
            <a:avLst/>
            <a:gdLst/>
            <a:ahLst/>
            <a:cxnLst/>
            <a:rect l="l" t="t" r="r" b="b"/>
            <a:pathLst>
              <a:path w="141884" h="92456">
                <a:moveTo>
                  <a:pt x="92735" y="28867"/>
                </a:moveTo>
                <a:lnTo>
                  <a:pt x="95516" y="26923"/>
                </a:lnTo>
                <a:lnTo>
                  <a:pt x="98005" y="25819"/>
                </a:lnTo>
                <a:lnTo>
                  <a:pt x="102171" y="23875"/>
                </a:lnTo>
                <a:lnTo>
                  <a:pt x="106070" y="23317"/>
                </a:lnTo>
                <a:lnTo>
                  <a:pt x="108838" y="23317"/>
                </a:lnTo>
                <a:lnTo>
                  <a:pt x="113004" y="25539"/>
                </a:lnTo>
                <a:lnTo>
                  <a:pt x="113842" y="28867"/>
                </a:lnTo>
                <a:lnTo>
                  <a:pt x="113550" y="33312"/>
                </a:lnTo>
                <a:lnTo>
                  <a:pt x="112725" y="36372"/>
                </a:lnTo>
                <a:lnTo>
                  <a:pt x="111886" y="39420"/>
                </a:lnTo>
                <a:lnTo>
                  <a:pt x="110782" y="43027"/>
                </a:lnTo>
                <a:lnTo>
                  <a:pt x="109397" y="47472"/>
                </a:lnTo>
                <a:lnTo>
                  <a:pt x="94957" y="92455"/>
                </a:lnTo>
                <a:lnTo>
                  <a:pt x="119672" y="92455"/>
                </a:lnTo>
                <a:lnTo>
                  <a:pt x="138544" y="33870"/>
                </a:lnTo>
                <a:lnTo>
                  <a:pt x="140487" y="27482"/>
                </a:lnTo>
                <a:lnTo>
                  <a:pt x="141604" y="22478"/>
                </a:lnTo>
                <a:lnTo>
                  <a:pt x="141884" y="18326"/>
                </a:lnTo>
                <a:lnTo>
                  <a:pt x="141884" y="14439"/>
                </a:lnTo>
                <a:lnTo>
                  <a:pt x="141325" y="11099"/>
                </a:lnTo>
                <a:lnTo>
                  <a:pt x="140207" y="8051"/>
                </a:lnTo>
                <a:lnTo>
                  <a:pt x="137159" y="3327"/>
                </a:lnTo>
                <a:lnTo>
                  <a:pt x="132156" y="825"/>
                </a:lnTo>
                <a:lnTo>
                  <a:pt x="129108" y="0"/>
                </a:lnTo>
                <a:lnTo>
                  <a:pt x="121056" y="0"/>
                </a:lnTo>
                <a:lnTo>
                  <a:pt x="116331" y="1384"/>
                </a:lnTo>
                <a:lnTo>
                  <a:pt x="111340" y="4165"/>
                </a:lnTo>
                <a:lnTo>
                  <a:pt x="106337" y="6934"/>
                </a:lnTo>
                <a:lnTo>
                  <a:pt x="100507" y="10820"/>
                </a:lnTo>
                <a:lnTo>
                  <a:pt x="94119" y="15824"/>
                </a:lnTo>
                <a:lnTo>
                  <a:pt x="93852" y="10540"/>
                </a:lnTo>
                <a:lnTo>
                  <a:pt x="92455" y="6654"/>
                </a:lnTo>
                <a:lnTo>
                  <a:pt x="89407" y="4165"/>
                </a:lnTo>
                <a:lnTo>
                  <a:pt x="86626" y="1384"/>
                </a:lnTo>
                <a:lnTo>
                  <a:pt x="82740" y="0"/>
                </a:lnTo>
                <a:lnTo>
                  <a:pt x="73571" y="0"/>
                </a:lnTo>
                <a:lnTo>
                  <a:pt x="69138" y="1104"/>
                </a:lnTo>
                <a:lnTo>
                  <a:pt x="64973" y="3327"/>
                </a:lnTo>
                <a:lnTo>
                  <a:pt x="60528" y="5549"/>
                </a:lnTo>
                <a:lnTo>
                  <a:pt x="55803" y="8597"/>
                </a:lnTo>
                <a:lnTo>
                  <a:pt x="50533" y="12484"/>
                </a:lnTo>
                <a:lnTo>
                  <a:pt x="53581" y="2501"/>
                </a:lnTo>
                <a:lnTo>
                  <a:pt x="28867" y="2501"/>
                </a:lnTo>
                <a:lnTo>
                  <a:pt x="0" y="92455"/>
                </a:lnTo>
                <a:lnTo>
                  <a:pt x="24701" y="92455"/>
                </a:lnTo>
                <a:lnTo>
                  <a:pt x="45250" y="28867"/>
                </a:lnTo>
                <a:lnTo>
                  <a:pt x="49974" y="26098"/>
                </a:lnTo>
                <a:lnTo>
                  <a:pt x="54419" y="23875"/>
                </a:lnTo>
                <a:lnTo>
                  <a:pt x="58585" y="23317"/>
                </a:lnTo>
                <a:lnTo>
                  <a:pt x="61353" y="23317"/>
                </a:lnTo>
                <a:lnTo>
                  <a:pt x="65519" y="25539"/>
                </a:lnTo>
                <a:lnTo>
                  <a:pt x="66357" y="28867"/>
                </a:lnTo>
                <a:lnTo>
                  <a:pt x="66078" y="33312"/>
                </a:lnTo>
                <a:lnTo>
                  <a:pt x="65252" y="36372"/>
                </a:lnTo>
                <a:lnTo>
                  <a:pt x="64414" y="39420"/>
                </a:lnTo>
                <a:lnTo>
                  <a:pt x="63309" y="43306"/>
                </a:lnTo>
                <a:lnTo>
                  <a:pt x="61912" y="47472"/>
                </a:lnTo>
                <a:lnTo>
                  <a:pt x="47472" y="92455"/>
                </a:lnTo>
                <a:lnTo>
                  <a:pt x="72186" y="92455"/>
                </a:lnTo>
                <a:lnTo>
                  <a:pt x="92735" y="28867"/>
                </a:lnTo>
                <a:close/>
              </a:path>
            </a:pathLst>
          </a:custGeom>
          <a:solidFill>
            <a:srgbClr val="FBFCFC"/>
          </a:solidFill>
        </p:spPr>
        <p:txBody>
          <a:bodyPr wrap="square" lIns="0" tIns="0" rIns="0" bIns="0" rtlCol="0">
            <a:noAutofit/>
          </a:bodyPr>
          <a:lstStyle/>
          <a:p>
            <a:endParaRPr/>
          </a:p>
        </p:txBody>
      </p:sp>
      <p:sp>
        <p:nvSpPr>
          <p:cNvPr id="434" name="object 434"/>
          <p:cNvSpPr/>
          <p:nvPr/>
        </p:nvSpPr>
        <p:spPr>
          <a:xfrm>
            <a:off x="6323189" y="903781"/>
            <a:ext cx="71081" cy="94119"/>
          </a:xfrm>
          <a:custGeom>
            <a:avLst/>
            <a:gdLst/>
            <a:ahLst/>
            <a:cxnLst/>
            <a:rect l="l" t="t" r="r" b="b"/>
            <a:pathLst>
              <a:path w="71081" h="94119">
                <a:moveTo>
                  <a:pt x="71081" y="0"/>
                </a:moveTo>
                <a:lnTo>
                  <a:pt x="66916" y="4444"/>
                </a:lnTo>
                <a:lnTo>
                  <a:pt x="62471" y="8889"/>
                </a:lnTo>
                <a:lnTo>
                  <a:pt x="57480" y="11112"/>
                </a:lnTo>
                <a:lnTo>
                  <a:pt x="49149" y="11112"/>
                </a:lnTo>
                <a:lnTo>
                  <a:pt x="45821" y="10833"/>
                </a:lnTo>
                <a:lnTo>
                  <a:pt x="41922" y="9448"/>
                </a:lnTo>
                <a:lnTo>
                  <a:pt x="41922" y="29159"/>
                </a:lnTo>
                <a:lnTo>
                  <a:pt x="44704" y="29997"/>
                </a:lnTo>
                <a:lnTo>
                  <a:pt x="47205" y="31102"/>
                </a:lnTo>
                <a:lnTo>
                  <a:pt x="50533" y="31648"/>
                </a:lnTo>
                <a:lnTo>
                  <a:pt x="54419" y="31648"/>
                </a:lnTo>
                <a:lnTo>
                  <a:pt x="59468" y="31223"/>
                </a:lnTo>
                <a:lnTo>
                  <a:pt x="70944" y="27079"/>
                </a:lnTo>
                <a:lnTo>
                  <a:pt x="71081" y="0"/>
                </a:lnTo>
                <a:close/>
              </a:path>
              <a:path w="71081" h="94119">
                <a:moveTo>
                  <a:pt x="82473" y="18605"/>
                </a:moveTo>
                <a:lnTo>
                  <a:pt x="91783" y="7540"/>
                </a:lnTo>
                <a:lnTo>
                  <a:pt x="98194" y="-3517"/>
                </a:lnTo>
                <a:lnTo>
                  <a:pt x="103289" y="-16103"/>
                </a:lnTo>
                <a:lnTo>
                  <a:pt x="106156" y="-27094"/>
                </a:lnTo>
                <a:lnTo>
                  <a:pt x="107651" y="-39723"/>
                </a:lnTo>
                <a:lnTo>
                  <a:pt x="106349" y="-49974"/>
                </a:lnTo>
                <a:lnTo>
                  <a:pt x="104127" y="-58305"/>
                </a:lnTo>
                <a:lnTo>
                  <a:pt x="98285" y="-62471"/>
                </a:lnTo>
                <a:lnTo>
                  <a:pt x="84137" y="-62471"/>
                </a:lnTo>
                <a:lnTo>
                  <a:pt x="79413" y="-61353"/>
                </a:lnTo>
                <a:lnTo>
                  <a:pt x="74968" y="-59143"/>
                </a:lnTo>
                <a:lnTo>
                  <a:pt x="70523" y="-56908"/>
                </a:lnTo>
                <a:lnTo>
                  <a:pt x="65811" y="-54140"/>
                </a:lnTo>
                <a:lnTo>
                  <a:pt x="61087" y="-50533"/>
                </a:lnTo>
                <a:lnTo>
                  <a:pt x="64147" y="-59969"/>
                </a:lnTo>
                <a:lnTo>
                  <a:pt x="39420" y="-59969"/>
                </a:lnTo>
                <a:lnTo>
                  <a:pt x="0" y="62750"/>
                </a:lnTo>
                <a:lnTo>
                  <a:pt x="24714" y="62750"/>
                </a:lnTo>
                <a:lnTo>
                  <a:pt x="36652" y="25272"/>
                </a:lnTo>
                <a:lnTo>
                  <a:pt x="39420" y="27495"/>
                </a:lnTo>
                <a:lnTo>
                  <a:pt x="41922" y="29159"/>
                </a:lnTo>
                <a:lnTo>
                  <a:pt x="41922" y="9448"/>
                </a:lnTo>
                <a:lnTo>
                  <a:pt x="56362" y="-35814"/>
                </a:lnTo>
                <a:lnTo>
                  <a:pt x="59143" y="-37477"/>
                </a:lnTo>
                <a:lnTo>
                  <a:pt x="61645" y="-38595"/>
                </a:lnTo>
                <a:lnTo>
                  <a:pt x="66636" y="-40259"/>
                </a:lnTo>
                <a:lnTo>
                  <a:pt x="71081" y="-40538"/>
                </a:lnTo>
                <a:lnTo>
                  <a:pt x="76085" y="-40538"/>
                </a:lnTo>
                <a:lnTo>
                  <a:pt x="79133" y="-38595"/>
                </a:lnTo>
                <a:lnTo>
                  <a:pt x="80238" y="-34709"/>
                </a:lnTo>
                <a:lnTo>
                  <a:pt x="81356" y="-30810"/>
                </a:lnTo>
                <a:lnTo>
                  <a:pt x="80518" y="-24434"/>
                </a:lnTo>
                <a:lnTo>
                  <a:pt x="77749" y="-15544"/>
                </a:lnTo>
                <a:lnTo>
                  <a:pt x="74968" y="-6654"/>
                </a:lnTo>
                <a:lnTo>
                  <a:pt x="71081" y="0"/>
                </a:lnTo>
                <a:lnTo>
                  <a:pt x="70944" y="27079"/>
                </a:lnTo>
                <a:lnTo>
                  <a:pt x="82473" y="18605"/>
                </a:lnTo>
                <a:close/>
              </a:path>
            </a:pathLst>
          </a:custGeom>
          <a:solidFill>
            <a:srgbClr val="FBFCFC"/>
          </a:solidFill>
        </p:spPr>
        <p:txBody>
          <a:bodyPr wrap="square" lIns="0" tIns="0" rIns="0" bIns="0" rtlCol="0">
            <a:noAutofit/>
          </a:bodyPr>
          <a:lstStyle/>
          <a:p>
            <a:endParaRPr/>
          </a:p>
        </p:txBody>
      </p:sp>
      <p:sp>
        <p:nvSpPr>
          <p:cNvPr id="435" name="object 435"/>
          <p:cNvSpPr/>
          <p:nvPr/>
        </p:nvSpPr>
        <p:spPr>
          <a:xfrm>
            <a:off x="6420920" y="841314"/>
            <a:ext cx="90525" cy="94957"/>
          </a:xfrm>
          <a:custGeom>
            <a:avLst/>
            <a:gdLst/>
            <a:ahLst/>
            <a:cxnLst/>
            <a:rect l="l" t="t" r="r" b="b"/>
            <a:pathLst>
              <a:path w="90525" h="94957">
                <a:moveTo>
                  <a:pt x="50545" y="21374"/>
                </a:moveTo>
                <a:lnTo>
                  <a:pt x="53593" y="19989"/>
                </a:lnTo>
                <a:lnTo>
                  <a:pt x="56654" y="19430"/>
                </a:lnTo>
                <a:lnTo>
                  <a:pt x="63030" y="19430"/>
                </a:lnTo>
                <a:lnTo>
                  <a:pt x="65531" y="19710"/>
                </a:lnTo>
                <a:lnTo>
                  <a:pt x="70256" y="21094"/>
                </a:lnTo>
                <a:lnTo>
                  <a:pt x="73863" y="23037"/>
                </a:lnTo>
                <a:lnTo>
                  <a:pt x="76923" y="24980"/>
                </a:lnTo>
                <a:lnTo>
                  <a:pt x="79692" y="27482"/>
                </a:lnTo>
                <a:lnTo>
                  <a:pt x="83299" y="29146"/>
                </a:lnTo>
                <a:lnTo>
                  <a:pt x="90525" y="6388"/>
                </a:lnTo>
                <a:lnTo>
                  <a:pt x="88023" y="4724"/>
                </a:lnTo>
                <a:lnTo>
                  <a:pt x="84416" y="3327"/>
                </a:lnTo>
                <a:lnTo>
                  <a:pt x="80251" y="1943"/>
                </a:lnTo>
                <a:lnTo>
                  <a:pt x="76085" y="825"/>
                </a:lnTo>
                <a:lnTo>
                  <a:pt x="71081" y="0"/>
                </a:lnTo>
                <a:lnTo>
                  <a:pt x="59702" y="0"/>
                </a:lnTo>
                <a:lnTo>
                  <a:pt x="54152" y="825"/>
                </a:lnTo>
                <a:lnTo>
                  <a:pt x="49148" y="2501"/>
                </a:lnTo>
                <a:lnTo>
                  <a:pt x="43878" y="4165"/>
                </a:lnTo>
                <a:lnTo>
                  <a:pt x="39433" y="6388"/>
                </a:lnTo>
                <a:lnTo>
                  <a:pt x="35267" y="8889"/>
                </a:lnTo>
                <a:lnTo>
                  <a:pt x="31381" y="11658"/>
                </a:lnTo>
                <a:lnTo>
                  <a:pt x="27774" y="14985"/>
                </a:lnTo>
                <a:lnTo>
                  <a:pt x="24993" y="18326"/>
                </a:lnTo>
                <a:lnTo>
                  <a:pt x="22224" y="21932"/>
                </a:lnTo>
                <a:lnTo>
                  <a:pt x="20269" y="25819"/>
                </a:lnTo>
                <a:lnTo>
                  <a:pt x="18884" y="29705"/>
                </a:lnTo>
                <a:lnTo>
                  <a:pt x="16662" y="36652"/>
                </a:lnTo>
                <a:lnTo>
                  <a:pt x="16662" y="42481"/>
                </a:lnTo>
                <a:lnTo>
                  <a:pt x="18338" y="46647"/>
                </a:lnTo>
                <a:lnTo>
                  <a:pt x="20002" y="51092"/>
                </a:lnTo>
                <a:lnTo>
                  <a:pt x="23609" y="54140"/>
                </a:lnTo>
                <a:lnTo>
                  <a:pt x="29159" y="56362"/>
                </a:lnTo>
                <a:lnTo>
                  <a:pt x="33324" y="58026"/>
                </a:lnTo>
                <a:lnTo>
                  <a:pt x="36106" y="58585"/>
                </a:lnTo>
                <a:lnTo>
                  <a:pt x="38874" y="59143"/>
                </a:lnTo>
                <a:lnTo>
                  <a:pt x="42760" y="60248"/>
                </a:lnTo>
                <a:lnTo>
                  <a:pt x="45821" y="61086"/>
                </a:lnTo>
                <a:lnTo>
                  <a:pt x="49707" y="64414"/>
                </a:lnTo>
                <a:lnTo>
                  <a:pt x="49148" y="68021"/>
                </a:lnTo>
                <a:lnTo>
                  <a:pt x="46380" y="72745"/>
                </a:lnTo>
                <a:lnTo>
                  <a:pt x="43319" y="73850"/>
                </a:lnTo>
                <a:lnTo>
                  <a:pt x="40271" y="74968"/>
                </a:lnTo>
                <a:lnTo>
                  <a:pt x="36931" y="75793"/>
                </a:lnTo>
                <a:lnTo>
                  <a:pt x="29997" y="75793"/>
                </a:lnTo>
                <a:lnTo>
                  <a:pt x="27216" y="75247"/>
                </a:lnTo>
                <a:lnTo>
                  <a:pt x="24447" y="74409"/>
                </a:lnTo>
                <a:lnTo>
                  <a:pt x="21945" y="73571"/>
                </a:lnTo>
                <a:lnTo>
                  <a:pt x="17779" y="71081"/>
                </a:lnTo>
                <a:lnTo>
                  <a:pt x="13893" y="68579"/>
                </a:lnTo>
                <a:lnTo>
                  <a:pt x="10553" y="64973"/>
                </a:lnTo>
                <a:lnTo>
                  <a:pt x="7785" y="63855"/>
                </a:lnTo>
                <a:lnTo>
                  <a:pt x="0" y="87731"/>
                </a:lnTo>
                <a:lnTo>
                  <a:pt x="2781" y="89674"/>
                </a:lnTo>
                <a:lnTo>
                  <a:pt x="6667" y="91351"/>
                </a:lnTo>
                <a:lnTo>
                  <a:pt x="11391" y="92735"/>
                </a:lnTo>
                <a:lnTo>
                  <a:pt x="16103" y="94119"/>
                </a:lnTo>
                <a:lnTo>
                  <a:pt x="21386" y="94957"/>
                </a:lnTo>
                <a:lnTo>
                  <a:pt x="33604" y="94957"/>
                </a:lnTo>
                <a:lnTo>
                  <a:pt x="39433" y="94119"/>
                </a:lnTo>
                <a:lnTo>
                  <a:pt x="44424" y="92455"/>
                </a:lnTo>
                <a:lnTo>
                  <a:pt x="49428" y="91071"/>
                </a:lnTo>
                <a:lnTo>
                  <a:pt x="54152" y="88849"/>
                </a:lnTo>
                <a:lnTo>
                  <a:pt x="58597" y="86067"/>
                </a:lnTo>
                <a:lnTo>
                  <a:pt x="62483" y="83299"/>
                </a:lnTo>
                <a:lnTo>
                  <a:pt x="66090" y="80238"/>
                </a:lnTo>
                <a:lnTo>
                  <a:pt x="68872" y="76352"/>
                </a:lnTo>
                <a:lnTo>
                  <a:pt x="71920" y="72466"/>
                </a:lnTo>
                <a:lnTo>
                  <a:pt x="74142" y="68579"/>
                </a:lnTo>
                <a:lnTo>
                  <a:pt x="75526" y="64414"/>
                </a:lnTo>
                <a:lnTo>
                  <a:pt x="77469" y="57746"/>
                </a:lnTo>
                <a:lnTo>
                  <a:pt x="77749" y="52196"/>
                </a:lnTo>
                <a:lnTo>
                  <a:pt x="76085" y="48310"/>
                </a:lnTo>
                <a:lnTo>
                  <a:pt x="74701" y="44145"/>
                </a:lnTo>
                <a:lnTo>
                  <a:pt x="71361" y="41084"/>
                </a:lnTo>
                <a:lnTo>
                  <a:pt x="66090" y="39141"/>
                </a:lnTo>
                <a:lnTo>
                  <a:pt x="61645" y="37490"/>
                </a:lnTo>
                <a:lnTo>
                  <a:pt x="58864" y="36931"/>
                </a:lnTo>
                <a:lnTo>
                  <a:pt x="56375" y="36372"/>
                </a:lnTo>
                <a:lnTo>
                  <a:pt x="52209" y="35255"/>
                </a:lnTo>
                <a:lnTo>
                  <a:pt x="48590" y="34150"/>
                </a:lnTo>
                <a:lnTo>
                  <a:pt x="44424" y="30543"/>
                </a:lnTo>
                <a:lnTo>
                  <a:pt x="44996" y="26923"/>
                </a:lnTo>
                <a:lnTo>
                  <a:pt x="47764" y="22771"/>
                </a:lnTo>
                <a:lnTo>
                  <a:pt x="50545" y="21374"/>
                </a:lnTo>
                <a:close/>
              </a:path>
            </a:pathLst>
          </a:custGeom>
          <a:solidFill>
            <a:srgbClr val="FBFCFC"/>
          </a:solidFill>
        </p:spPr>
        <p:txBody>
          <a:bodyPr wrap="square" lIns="0" tIns="0" rIns="0" bIns="0" rtlCol="0">
            <a:noAutofit/>
          </a:bodyPr>
          <a:lstStyle/>
          <a:p>
            <a:endParaRPr/>
          </a:p>
        </p:txBody>
      </p:sp>
      <p:sp>
        <p:nvSpPr>
          <p:cNvPr id="436" name="object 436"/>
          <p:cNvSpPr/>
          <p:nvPr/>
        </p:nvSpPr>
        <p:spPr>
          <a:xfrm>
            <a:off x="6499788" y="902390"/>
            <a:ext cx="35255" cy="31381"/>
          </a:xfrm>
          <a:custGeom>
            <a:avLst/>
            <a:gdLst/>
            <a:ahLst/>
            <a:cxnLst/>
            <a:rect l="l" t="t" r="r" b="b"/>
            <a:pathLst>
              <a:path w="35255" h="31381">
                <a:moveTo>
                  <a:pt x="24980" y="31381"/>
                </a:moveTo>
                <a:lnTo>
                  <a:pt x="35255" y="0"/>
                </a:lnTo>
                <a:lnTo>
                  <a:pt x="10274" y="0"/>
                </a:lnTo>
                <a:lnTo>
                  <a:pt x="0" y="31381"/>
                </a:lnTo>
                <a:lnTo>
                  <a:pt x="24980" y="31381"/>
                </a:lnTo>
                <a:close/>
              </a:path>
            </a:pathLst>
          </a:custGeom>
          <a:solidFill>
            <a:srgbClr val="FBFCFC"/>
          </a:solidFill>
        </p:spPr>
        <p:txBody>
          <a:bodyPr wrap="square" lIns="0" tIns="0" rIns="0" bIns="0" rtlCol="0">
            <a:noAutofit/>
          </a:bodyPr>
          <a:lstStyle/>
          <a:p>
            <a:endParaRPr/>
          </a:p>
        </p:txBody>
      </p:sp>
      <p:sp>
        <p:nvSpPr>
          <p:cNvPr id="437" name="object 437"/>
          <p:cNvSpPr/>
          <p:nvPr/>
        </p:nvSpPr>
        <p:spPr>
          <a:xfrm>
            <a:off x="6549200" y="841315"/>
            <a:ext cx="87185" cy="94678"/>
          </a:xfrm>
          <a:custGeom>
            <a:avLst/>
            <a:gdLst/>
            <a:ahLst/>
            <a:cxnLst/>
            <a:rect l="l" t="t" r="r" b="b"/>
            <a:pathLst>
              <a:path w="87185" h="94678">
                <a:moveTo>
                  <a:pt x="79692" y="3048"/>
                </a:moveTo>
                <a:lnTo>
                  <a:pt x="75806" y="1943"/>
                </a:lnTo>
                <a:lnTo>
                  <a:pt x="71640" y="825"/>
                </a:lnTo>
                <a:lnTo>
                  <a:pt x="67475" y="0"/>
                </a:lnTo>
                <a:lnTo>
                  <a:pt x="57200" y="0"/>
                </a:lnTo>
                <a:lnTo>
                  <a:pt x="51371" y="1104"/>
                </a:lnTo>
                <a:lnTo>
                  <a:pt x="45542" y="2768"/>
                </a:lnTo>
                <a:lnTo>
                  <a:pt x="39712" y="4724"/>
                </a:lnTo>
                <a:lnTo>
                  <a:pt x="34163" y="7493"/>
                </a:lnTo>
                <a:lnTo>
                  <a:pt x="28879" y="11099"/>
                </a:lnTo>
                <a:lnTo>
                  <a:pt x="23609" y="14986"/>
                </a:lnTo>
                <a:lnTo>
                  <a:pt x="18884" y="19989"/>
                </a:lnTo>
                <a:lnTo>
                  <a:pt x="14439" y="25819"/>
                </a:lnTo>
                <a:lnTo>
                  <a:pt x="10007" y="31927"/>
                </a:lnTo>
                <a:lnTo>
                  <a:pt x="6667" y="39141"/>
                </a:lnTo>
                <a:lnTo>
                  <a:pt x="3898" y="47752"/>
                </a:lnTo>
                <a:lnTo>
                  <a:pt x="1117" y="55803"/>
                </a:lnTo>
                <a:lnTo>
                  <a:pt x="0" y="62750"/>
                </a:lnTo>
                <a:lnTo>
                  <a:pt x="279" y="68580"/>
                </a:lnTo>
                <a:lnTo>
                  <a:pt x="838" y="74688"/>
                </a:lnTo>
                <a:lnTo>
                  <a:pt x="2222" y="79413"/>
                </a:lnTo>
                <a:lnTo>
                  <a:pt x="5003" y="83299"/>
                </a:lnTo>
                <a:lnTo>
                  <a:pt x="7785" y="87185"/>
                </a:lnTo>
                <a:lnTo>
                  <a:pt x="11391" y="90233"/>
                </a:lnTo>
                <a:lnTo>
                  <a:pt x="16383" y="91897"/>
                </a:lnTo>
                <a:lnTo>
                  <a:pt x="21107" y="93840"/>
                </a:lnTo>
                <a:lnTo>
                  <a:pt x="26936" y="94678"/>
                </a:lnTo>
                <a:lnTo>
                  <a:pt x="39712" y="94678"/>
                </a:lnTo>
                <a:lnTo>
                  <a:pt x="44157" y="93840"/>
                </a:lnTo>
                <a:lnTo>
                  <a:pt x="49149" y="92456"/>
                </a:lnTo>
                <a:lnTo>
                  <a:pt x="53314" y="91071"/>
                </a:lnTo>
                <a:lnTo>
                  <a:pt x="57759" y="89408"/>
                </a:lnTo>
                <a:lnTo>
                  <a:pt x="61366" y="87731"/>
                </a:lnTo>
                <a:lnTo>
                  <a:pt x="68859" y="63855"/>
                </a:lnTo>
                <a:lnTo>
                  <a:pt x="65811" y="63855"/>
                </a:lnTo>
                <a:lnTo>
                  <a:pt x="64693" y="64693"/>
                </a:lnTo>
                <a:lnTo>
                  <a:pt x="61645" y="67183"/>
                </a:lnTo>
                <a:lnTo>
                  <a:pt x="58318" y="69405"/>
                </a:lnTo>
                <a:lnTo>
                  <a:pt x="54432" y="71628"/>
                </a:lnTo>
                <a:lnTo>
                  <a:pt x="49428" y="73291"/>
                </a:lnTo>
                <a:lnTo>
                  <a:pt x="46659" y="74129"/>
                </a:lnTo>
                <a:lnTo>
                  <a:pt x="43878" y="74688"/>
                </a:lnTo>
                <a:lnTo>
                  <a:pt x="34709" y="74688"/>
                </a:lnTo>
                <a:lnTo>
                  <a:pt x="30543" y="72466"/>
                </a:lnTo>
                <a:lnTo>
                  <a:pt x="28333" y="68021"/>
                </a:lnTo>
                <a:lnTo>
                  <a:pt x="25831" y="63576"/>
                </a:lnTo>
                <a:lnTo>
                  <a:pt x="26111" y="56921"/>
                </a:lnTo>
                <a:lnTo>
                  <a:pt x="29159" y="47752"/>
                </a:lnTo>
                <a:lnTo>
                  <a:pt x="31940" y="39420"/>
                </a:lnTo>
                <a:lnTo>
                  <a:pt x="35826" y="32766"/>
                </a:lnTo>
                <a:lnTo>
                  <a:pt x="40817" y="27762"/>
                </a:lnTo>
                <a:lnTo>
                  <a:pt x="45821" y="22758"/>
                </a:lnTo>
                <a:lnTo>
                  <a:pt x="51650" y="20269"/>
                </a:lnTo>
                <a:lnTo>
                  <a:pt x="60540" y="20269"/>
                </a:lnTo>
                <a:lnTo>
                  <a:pt x="63030" y="20548"/>
                </a:lnTo>
                <a:lnTo>
                  <a:pt x="66929" y="22212"/>
                </a:lnTo>
                <a:lnTo>
                  <a:pt x="70256" y="24155"/>
                </a:lnTo>
                <a:lnTo>
                  <a:pt x="73583" y="27762"/>
                </a:lnTo>
                <a:lnTo>
                  <a:pt x="76365" y="31369"/>
                </a:lnTo>
                <a:lnTo>
                  <a:pt x="79413" y="31369"/>
                </a:lnTo>
                <a:lnTo>
                  <a:pt x="87185" y="7213"/>
                </a:lnTo>
                <a:lnTo>
                  <a:pt x="83578" y="4724"/>
                </a:lnTo>
                <a:lnTo>
                  <a:pt x="79692" y="3048"/>
                </a:lnTo>
                <a:close/>
              </a:path>
            </a:pathLst>
          </a:custGeom>
          <a:solidFill>
            <a:srgbClr val="FBFCFC"/>
          </a:solidFill>
        </p:spPr>
        <p:txBody>
          <a:bodyPr wrap="square" lIns="0" tIns="0" rIns="0" bIns="0" rtlCol="0">
            <a:noAutofit/>
          </a:bodyPr>
          <a:lstStyle/>
          <a:p>
            <a:endParaRPr/>
          </a:p>
        </p:txBody>
      </p:sp>
      <p:sp>
        <p:nvSpPr>
          <p:cNvPr id="438" name="object 438"/>
          <p:cNvSpPr/>
          <p:nvPr/>
        </p:nvSpPr>
        <p:spPr>
          <a:xfrm>
            <a:off x="6625867" y="841037"/>
            <a:ext cx="88778" cy="95516"/>
          </a:xfrm>
          <a:custGeom>
            <a:avLst/>
            <a:gdLst/>
            <a:ahLst/>
            <a:cxnLst/>
            <a:rect l="l" t="t" r="r" b="b"/>
            <a:pathLst>
              <a:path w="88778" h="95516">
                <a:moveTo>
                  <a:pt x="29683" y="73850"/>
                </a:moveTo>
                <a:lnTo>
                  <a:pt x="26902" y="71348"/>
                </a:lnTo>
                <a:lnTo>
                  <a:pt x="25517" y="67475"/>
                </a:lnTo>
                <a:lnTo>
                  <a:pt x="25238" y="64693"/>
                </a:lnTo>
                <a:lnTo>
                  <a:pt x="23152" y="14845"/>
                </a:lnTo>
                <a:lnTo>
                  <a:pt x="15127" y="23939"/>
                </a:lnTo>
                <a:lnTo>
                  <a:pt x="8544" y="34909"/>
                </a:lnTo>
                <a:lnTo>
                  <a:pt x="3305" y="47752"/>
                </a:lnTo>
                <a:lnTo>
                  <a:pt x="334" y="60086"/>
                </a:lnTo>
                <a:lnTo>
                  <a:pt x="0" y="72542"/>
                </a:lnTo>
                <a:lnTo>
                  <a:pt x="3026" y="82740"/>
                </a:lnTo>
                <a:lnTo>
                  <a:pt x="4903" y="85700"/>
                </a:lnTo>
                <a:lnTo>
                  <a:pt x="14540" y="93016"/>
                </a:lnTo>
                <a:lnTo>
                  <a:pt x="29124" y="95516"/>
                </a:lnTo>
                <a:lnTo>
                  <a:pt x="29683" y="73850"/>
                </a:lnTo>
                <a:close/>
              </a:path>
              <a:path w="88778" h="95516">
                <a:moveTo>
                  <a:pt x="40544" y="94304"/>
                </a:moveTo>
                <a:lnTo>
                  <a:pt x="52516" y="90007"/>
                </a:lnTo>
                <a:lnTo>
                  <a:pt x="63274" y="82740"/>
                </a:lnTo>
                <a:lnTo>
                  <a:pt x="73603" y="71438"/>
                </a:lnTo>
                <a:lnTo>
                  <a:pt x="80144" y="60462"/>
                </a:lnTo>
                <a:lnTo>
                  <a:pt x="85220" y="47752"/>
                </a:lnTo>
                <a:lnTo>
                  <a:pt x="88374" y="35365"/>
                </a:lnTo>
                <a:lnTo>
                  <a:pt x="88778" y="22939"/>
                </a:lnTo>
                <a:lnTo>
                  <a:pt x="85766" y="12763"/>
                </a:lnTo>
                <a:lnTo>
                  <a:pt x="83896" y="9810"/>
                </a:lnTo>
                <a:lnTo>
                  <a:pt x="74263" y="2500"/>
                </a:lnTo>
                <a:lnTo>
                  <a:pt x="59668" y="0"/>
                </a:lnTo>
                <a:lnTo>
                  <a:pt x="48256" y="1157"/>
                </a:lnTo>
                <a:lnTo>
                  <a:pt x="36280" y="5380"/>
                </a:lnTo>
                <a:lnTo>
                  <a:pt x="25517" y="12763"/>
                </a:lnTo>
                <a:lnTo>
                  <a:pt x="23152" y="14845"/>
                </a:lnTo>
                <a:lnTo>
                  <a:pt x="25238" y="64693"/>
                </a:lnTo>
                <a:lnTo>
                  <a:pt x="25517" y="61353"/>
                </a:lnTo>
                <a:lnTo>
                  <a:pt x="25797" y="58026"/>
                </a:lnTo>
                <a:lnTo>
                  <a:pt x="26902" y="53581"/>
                </a:lnTo>
                <a:lnTo>
                  <a:pt x="28845" y="48031"/>
                </a:lnTo>
                <a:lnTo>
                  <a:pt x="30508" y="42481"/>
                </a:lnTo>
                <a:lnTo>
                  <a:pt x="32451" y="38036"/>
                </a:lnTo>
                <a:lnTo>
                  <a:pt x="34407" y="34429"/>
                </a:lnTo>
                <a:lnTo>
                  <a:pt x="36350" y="30543"/>
                </a:lnTo>
                <a:lnTo>
                  <a:pt x="38573" y="27762"/>
                </a:lnTo>
                <a:lnTo>
                  <a:pt x="42726" y="23596"/>
                </a:lnTo>
                <a:lnTo>
                  <a:pt x="46891" y="21374"/>
                </a:lnTo>
                <a:lnTo>
                  <a:pt x="51057" y="20269"/>
                </a:lnTo>
                <a:lnTo>
                  <a:pt x="55502" y="20269"/>
                </a:lnTo>
                <a:lnTo>
                  <a:pt x="59109" y="21374"/>
                </a:lnTo>
                <a:lnTo>
                  <a:pt x="61890" y="23876"/>
                </a:lnTo>
                <a:lnTo>
                  <a:pt x="63274" y="28321"/>
                </a:lnTo>
                <a:lnTo>
                  <a:pt x="63274" y="31089"/>
                </a:lnTo>
                <a:lnTo>
                  <a:pt x="62995" y="34709"/>
                </a:lnTo>
                <a:lnTo>
                  <a:pt x="62728" y="38315"/>
                </a:lnTo>
                <a:lnTo>
                  <a:pt x="61611" y="42760"/>
                </a:lnTo>
                <a:lnTo>
                  <a:pt x="59947" y="48031"/>
                </a:lnTo>
                <a:lnTo>
                  <a:pt x="58004" y="53581"/>
                </a:lnTo>
                <a:lnTo>
                  <a:pt x="56340" y="58026"/>
                </a:lnTo>
                <a:lnTo>
                  <a:pt x="54397" y="61353"/>
                </a:lnTo>
                <a:lnTo>
                  <a:pt x="52733" y="64693"/>
                </a:lnTo>
                <a:lnTo>
                  <a:pt x="50778" y="67475"/>
                </a:lnTo>
                <a:lnTo>
                  <a:pt x="46625" y="71628"/>
                </a:lnTo>
                <a:lnTo>
                  <a:pt x="42180" y="73850"/>
                </a:lnTo>
                <a:lnTo>
                  <a:pt x="37735" y="75526"/>
                </a:lnTo>
                <a:lnTo>
                  <a:pt x="33290" y="75526"/>
                </a:lnTo>
                <a:lnTo>
                  <a:pt x="29683" y="73850"/>
                </a:lnTo>
                <a:lnTo>
                  <a:pt x="29124" y="95516"/>
                </a:lnTo>
                <a:lnTo>
                  <a:pt x="40544" y="94304"/>
                </a:lnTo>
                <a:close/>
              </a:path>
            </a:pathLst>
          </a:custGeom>
          <a:solidFill>
            <a:srgbClr val="FBFCFC"/>
          </a:solidFill>
        </p:spPr>
        <p:txBody>
          <a:bodyPr wrap="square" lIns="0" tIns="0" rIns="0" bIns="0" rtlCol="0">
            <a:noAutofit/>
          </a:bodyPr>
          <a:lstStyle/>
          <a:p>
            <a:endParaRPr/>
          </a:p>
        </p:txBody>
      </p:sp>
      <p:sp>
        <p:nvSpPr>
          <p:cNvPr id="439" name="object 439"/>
          <p:cNvSpPr/>
          <p:nvPr/>
        </p:nvSpPr>
        <p:spPr>
          <a:xfrm>
            <a:off x="6709972" y="841316"/>
            <a:ext cx="141884" cy="92456"/>
          </a:xfrm>
          <a:custGeom>
            <a:avLst/>
            <a:gdLst/>
            <a:ahLst/>
            <a:cxnLst/>
            <a:rect l="l" t="t" r="r" b="b"/>
            <a:pathLst>
              <a:path w="141884" h="92456">
                <a:moveTo>
                  <a:pt x="92456" y="28867"/>
                </a:moveTo>
                <a:lnTo>
                  <a:pt x="95237" y="26923"/>
                </a:lnTo>
                <a:lnTo>
                  <a:pt x="97726" y="25819"/>
                </a:lnTo>
                <a:lnTo>
                  <a:pt x="101904" y="23875"/>
                </a:lnTo>
                <a:lnTo>
                  <a:pt x="105791" y="23317"/>
                </a:lnTo>
                <a:lnTo>
                  <a:pt x="108559" y="23317"/>
                </a:lnTo>
                <a:lnTo>
                  <a:pt x="112725" y="25539"/>
                </a:lnTo>
                <a:lnTo>
                  <a:pt x="113563" y="28867"/>
                </a:lnTo>
                <a:lnTo>
                  <a:pt x="113284" y="33312"/>
                </a:lnTo>
                <a:lnTo>
                  <a:pt x="112458" y="36372"/>
                </a:lnTo>
                <a:lnTo>
                  <a:pt x="111620" y="39420"/>
                </a:lnTo>
                <a:lnTo>
                  <a:pt x="110502" y="43027"/>
                </a:lnTo>
                <a:lnTo>
                  <a:pt x="109118" y="47472"/>
                </a:lnTo>
                <a:lnTo>
                  <a:pt x="94678" y="92455"/>
                </a:lnTo>
                <a:lnTo>
                  <a:pt x="119392" y="92455"/>
                </a:lnTo>
                <a:lnTo>
                  <a:pt x="138277" y="33870"/>
                </a:lnTo>
                <a:lnTo>
                  <a:pt x="140208" y="27482"/>
                </a:lnTo>
                <a:lnTo>
                  <a:pt x="141325" y="22478"/>
                </a:lnTo>
                <a:lnTo>
                  <a:pt x="141605" y="18326"/>
                </a:lnTo>
                <a:lnTo>
                  <a:pt x="141884" y="14439"/>
                </a:lnTo>
                <a:lnTo>
                  <a:pt x="141325" y="11099"/>
                </a:lnTo>
                <a:lnTo>
                  <a:pt x="139941" y="8051"/>
                </a:lnTo>
                <a:lnTo>
                  <a:pt x="136880" y="3327"/>
                </a:lnTo>
                <a:lnTo>
                  <a:pt x="131889" y="825"/>
                </a:lnTo>
                <a:lnTo>
                  <a:pt x="128828" y="0"/>
                </a:lnTo>
                <a:lnTo>
                  <a:pt x="120777" y="0"/>
                </a:lnTo>
                <a:lnTo>
                  <a:pt x="116052" y="1384"/>
                </a:lnTo>
                <a:lnTo>
                  <a:pt x="111061" y="4165"/>
                </a:lnTo>
                <a:lnTo>
                  <a:pt x="106057" y="6934"/>
                </a:lnTo>
                <a:lnTo>
                  <a:pt x="100228" y="10820"/>
                </a:lnTo>
                <a:lnTo>
                  <a:pt x="93853" y="15824"/>
                </a:lnTo>
                <a:lnTo>
                  <a:pt x="93573" y="10540"/>
                </a:lnTo>
                <a:lnTo>
                  <a:pt x="92176" y="6654"/>
                </a:lnTo>
                <a:lnTo>
                  <a:pt x="89408" y="4165"/>
                </a:lnTo>
                <a:lnTo>
                  <a:pt x="86347" y="1384"/>
                </a:lnTo>
                <a:lnTo>
                  <a:pt x="82740" y="0"/>
                </a:lnTo>
                <a:lnTo>
                  <a:pt x="73304" y="0"/>
                </a:lnTo>
                <a:lnTo>
                  <a:pt x="68859" y="1104"/>
                </a:lnTo>
                <a:lnTo>
                  <a:pt x="64693" y="3327"/>
                </a:lnTo>
                <a:lnTo>
                  <a:pt x="60248" y="5549"/>
                </a:lnTo>
                <a:lnTo>
                  <a:pt x="55524" y="8597"/>
                </a:lnTo>
                <a:lnTo>
                  <a:pt x="50253" y="12484"/>
                </a:lnTo>
                <a:lnTo>
                  <a:pt x="53581" y="2501"/>
                </a:lnTo>
                <a:lnTo>
                  <a:pt x="28879" y="2501"/>
                </a:lnTo>
                <a:lnTo>
                  <a:pt x="0" y="92455"/>
                </a:lnTo>
                <a:lnTo>
                  <a:pt x="24714" y="92455"/>
                </a:lnTo>
                <a:lnTo>
                  <a:pt x="44983" y="28867"/>
                </a:lnTo>
                <a:lnTo>
                  <a:pt x="49695" y="26098"/>
                </a:lnTo>
                <a:lnTo>
                  <a:pt x="54140" y="23875"/>
                </a:lnTo>
                <a:lnTo>
                  <a:pt x="58305" y="23317"/>
                </a:lnTo>
                <a:lnTo>
                  <a:pt x="61074" y="23317"/>
                </a:lnTo>
                <a:lnTo>
                  <a:pt x="65252" y="25539"/>
                </a:lnTo>
                <a:lnTo>
                  <a:pt x="66078" y="28867"/>
                </a:lnTo>
                <a:lnTo>
                  <a:pt x="65798" y="33312"/>
                </a:lnTo>
                <a:lnTo>
                  <a:pt x="64973" y="36372"/>
                </a:lnTo>
                <a:lnTo>
                  <a:pt x="64135" y="39420"/>
                </a:lnTo>
                <a:lnTo>
                  <a:pt x="63030" y="43306"/>
                </a:lnTo>
                <a:lnTo>
                  <a:pt x="61633" y="47472"/>
                </a:lnTo>
                <a:lnTo>
                  <a:pt x="47205" y="92455"/>
                </a:lnTo>
                <a:lnTo>
                  <a:pt x="72186" y="92455"/>
                </a:lnTo>
                <a:lnTo>
                  <a:pt x="92456" y="28867"/>
                </a:lnTo>
                <a:close/>
              </a:path>
            </a:pathLst>
          </a:custGeom>
          <a:solidFill>
            <a:srgbClr val="FBFCFC"/>
          </a:solidFill>
        </p:spPr>
        <p:txBody>
          <a:bodyPr wrap="square" lIns="0" tIns="0" rIns="0" bIns="0" rtlCol="0">
            <a:noAutofit/>
          </a:bodyPr>
          <a:lstStyle/>
          <a:p>
            <a:endParaRPr/>
          </a:p>
        </p:txBody>
      </p:sp>
      <p:sp>
        <p:nvSpPr>
          <p:cNvPr id="440" name="object 440"/>
          <p:cNvSpPr/>
          <p:nvPr/>
        </p:nvSpPr>
        <p:spPr>
          <a:xfrm>
            <a:off x="1044567" y="1440009"/>
            <a:ext cx="2230866" cy="2422527"/>
          </a:xfrm>
          <a:prstGeom prst="rect">
            <a:avLst/>
          </a:prstGeom>
          <a:blipFill>
            <a:blip r:embed="rId2" cstate="print"/>
            <a:stretch>
              <a:fillRect/>
            </a:stretch>
          </a:blipFill>
        </p:spPr>
        <p:txBody>
          <a:bodyPr wrap="square" lIns="0" tIns="0" rIns="0" bIns="0" rtlCol="0">
            <a:noAutofit/>
          </a:bodyPr>
          <a:lstStyle/>
          <a:p>
            <a:endParaRPr/>
          </a:p>
        </p:txBody>
      </p:sp>
      <p:sp>
        <p:nvSpPr>
          <p:cNvPr id="219" name="object 219"/>
          <p:cNvSpPr/>
          <p:nvPr/>
        </p:nvSpPr>
        <p:spPr>
          <a:xfrm>
            <a:off x="6303354" y="2158573"/>
            <a:ext cx="45504" cy="145821"/>
          </a:xfrm>
          <a:custGeom>
            <a:avLst/>
            <a:gdLst/>
            <a:ahLst/>
            <a:cxnLst/>
            <a:rect l="l" t="t" r="r" b="b"/>
            <a:pathLst>
              <a:path w="45504" h="145821">
                <a:moveTo>
                  <a:pt x="22745" y="0"/>
                </a:moveTo>
                <a:lnTo>
                  <a:pt x="0" y="145821"/>
                </a:lnTo>
                <a:lnTo>
                  <a:pt x="45504" y="145821"/>
                </a:lnTo>
                <a:lnTo>
                  <a:pt x="22745" y="0"/>
                </a:lnTo>
                <a:close/>
              </a:path>
            </a:pathLst>
          </a:custGeom>
          <a:solidFill>
            <a:srgbClr val="363435"/>
          </a:solidFill>
        </p:spPr>
        <p:txBody>
          <a:bodyPr wrap="square" lIns="0" tIns="0" rIns="0" bIns="0" rtlCol="0">
            <a:noAutofit/>
          </a:bodyPr>
          <a:lstStyle/>
          <a:p>
            <a:endParaRPr/>
          </a:p>
        </p:txBody>
      </p:sp>
      <p:sp>
        <p:nvSpPr>
          <p:cNvPr id="220" name="object 220"/>
          <p:cNvSpPr/>
          <p:nvPr/>
        </p:nvSpPr>
        <p:spPr>
          <a:xfrm>
            <a:off x="6303354" y="3771892"/>
            <a:ext cx="45504" cy="147180"/>
          </a:xfrm>
          <a:custGeom>
            <a:avLst/>
            <a:gdLst/>
            <a:ahLst/>
            <a:cxnLst/>
            <a:rect l="l" t="t" r="r" b="b"/>
            <a:pathLst>
              <a:path w="45504" h="147180">
                <a:moveTo>
                  <a:pt x="22745" y="147180"/>
                </a:moveTo>
                <a:lnTo>
                  <a:pt x="45504" y="0"/>
                </a:lnTo>
                <a:lnTo>
                  <a:pt x="0" y="0"/>
                </a:lnTo>
                <a:lnTo>
                  <a:pt x="22745" y="147180"/>
                </a:lnTo>
                <a:close/>
              </a:path>
            </a:pathLst>
          </a:custGeom>
          <a:solidFill>
            <a:srgbClr val="363435"/>
          </a:solidFill>
        </p:spPr>
        <p:txBody>
          <a:bodyPr wrap="square" lIns="0" tIns="0" rIns="0" bIns="0" rtlCol="0">
            <a:noAutofit/>
          </a:bodyPr>
          <a:lstStyle/>
          <a:p>
            <a:endParaRPr/>
          </a:p>
        </p:txBody>
      </p:sp>
      <p:sp>
        <p:nvSpPr>
          <p:cNvPr id="221" name="object 221"/>
          <p:cNvSpPr/>
          <p:nvPr/>
        </p:nvSpPr>
        <p:spPr>
          <a:xfrm>
            <a:off x="6326121" y="2158573"/>
            <a:ext cx="0" cy="1760499"/>
          </a:xfrm>
          <a:custGeom>
            <a:avLst/>
            <a:gdLst/>
            <a:ahLst/>
            <a:cxnLst/>
            <a:rect l="l" t="t" r="r" b="b"/>
            <a:pathLst>
              <a:path h="1760499">
                <a:moveTo>
                  <a:pt x="0" y="0"/>
                </a:moveTo>
                <a:lnTo>
                  <a:pt x="0" y="1760499"/>
                </a:lnTo>
              </a:path>
            </a:pathLst>
          </a:custGeom>
          <a:ln w="12039">
            <a:solidFill>
              <a:srgbClr val="363435"/>
            </a:solidFill>
          </a:ln>
        </p:spPr>
        <p:txBody>
          <a:bodyPr wrap="square" lIns="0" tIns="0" rIns="0" bIns="0" rtlCol="0">
            <a:noAutofit/>
          </a:bodyPr>
          <a:lstStyle/>
          <a:p>
            <a:endParaRPr/>
          </a:p>
        </p:txBody>
      </p:sp>
      <p:sp>
        <p:nvSpPr>
          <p:cNvPr id="222" name="object 222"/>
          <p:cNvSpPr/>
          <p:nvPr/>
        </p:nvSpPr>
        <p:spPr>
          <a:xfrm>
            <a:off x="4694029" y="4451487"/>
            <a:ext cx="147180" cy="45504"/>
          </a:xfrm>
          <a:custGeom>
            <a:avLst/>
            <a:gdLst/>
            <a:ahLst/>
            <a:cxnLst/>
            <a:rect l="l" t="t" r="r" b="b"/>
            <a:pathLst>
              <a:path w="147180" h="45504">
                <a:moveTo>
                  <a:pt x="147180" y="22745"/>
                </a:moveTo>
                <a:lnTo>
                  <a:pt x="0" y="0"/>
                </a:lnTo>
                <a:lnTo>
                  <a:pt x="0" y="45504"/>
                </a:lnTo>
                <a:lnTo>
                  <a:pt x="147180" y="22745"/>
                </a:lnTo>
                <a:close/>
              </a:path>
            </a:pathLst>
          </a:custGeom>
          <a:solidFill>
            <a:srgbClr val="363435"/>
          </a:solidFill>
        </p:spPr>
        <p:txBody>
          <a:bodyPr wrap="square" lIns="0" tIns="0" rIns="0" bIns="0" rtlCol="0">
            <a:noAutofit/>
          </a:bodyPr>
          <a:lstStyle/>
          <a:p>
            <a:endParaRPr/>
          </a:p>
        </p:txBody>
      </p:sp>
      <p:sp>
        <p:nvSpPr>
          <p:cNvPr id="223" name="object 223"/>
          <p:cNvSpPr/>
          <p:nvPr/>
        </p:nvSpPr>
        <p:spPr>
          <a:xfrm>
            <a:off x="5669255" y="4451487"/>
            <a:ext cx="147180" cy="45504"/>
          </a:xfrm>
          <a:custGeom>
            <a:avLst/>
            <a:gdLst/>
            <a:ahLst/>
            <a:cxnLst/>
            <a:rect l="l" t="t" r="r" b="b"/>
            <a:pathLst>
              <a:path w="147180" h="45504">
                <a:moveTo>
                  <a:pt x="0" y="22745"/>
                </a:moveTo>
                <a:lnTo>
                  <a:pt x="147180" y="45504"/>
                </a:lnTo>
                <a:lnTo>
                  <a:pt x="147180" y="0"/>
                </a:lnTo>
                <a:lnTo>
                  <a:pt x="0" y="22745"/>
                </a:lnTo>
                <a:close/>
              </a:path>
            </a:pathLst>
          </a:custGeom>
          <a:solidFill>
            <a:srgbClr val="363435"/>
          </a:solidFill>
        </p:spPr>
        <p:txBody>
          <a:bodyPr wrap="square" lIns="0" tIns="0" rIns="0" bIns="0" rtlCol="0">
            <a:noAutofit/>
          </a:bodyPr>
          <a:lstStyle/>
          <a:p>
            <a:endParaRPr/>
          </a:p>
        </p:txBody>
      </p:sp>
      <p:sp>
        <p:nvSpPr>
          <p:cNvPr id="224" name="object 224"/>
          <p:cNvSpPr/>
          <p:nvPr/>
        </p:nvSpPr>
        <p:spPr>
          <a:xfrm>
            <a:off x="5669278" y="4474232"/>
            <a:ext cx="282270" cy="0"/>
          </a:xfrm>
          <a:custGeom>
            <a:avLst/>
            <a:gdLst/>
            <a:ahLst/>
            <a:cxnLst/>
            <a:rect l="l" t="t" r="r" b="b"/>
            <a:pathLst>
              <a:path w="282270">
                <a:moveTo>
                  <a:pt x="0" y="0"/>
                </a:moveTo>
                <a:lnTo>
                  <a:pt x="282270" y="0"/>
                </a:lnTo>
              </a:path>
            </a:pathLst>
          </a:custGeom>
          <a:ln w="12039">
            <a:solidFill>
              <a:srgbClr val="363435"/>
            </a:solidFill>
          </a:ln>
        </p:spPr>
        <p:txBody>
          <a:bodyPr wrap="square" lIns="0" tIns="0" rIns="0" bIns="0" rtlCol="0">
            <a:noAutofit/>
          </a:bodyPr>
          <a:lstStyle/>
          <a:p>
            <a:endParaRPr/>
          </a:p>
        </p:txBody>
      </p:sp>
      <p:sp>
        <p:nvSpPr>
          <p:cNvPr id="225" name="object 225"/>
          <p:cNvSpPr/>
          <p:nvPr/>
        </p:nvSpPr>
        <p:spPr>
          <a:xfrm>
            <a:off x="4841209" y="4474232"/>
            <a:ext cx="828078" cy="0"/>
          </a:xfrm>
          <a:custGeom>
            <a:avLst/>
            <a:gdLst/>
            <a:ahLst/>
            <a:cxnLst/>
            <a:rect l="l" t="t" r="r" b="b"/>
            <a:pathLst>
              <a:path w="828078">
                <a:moveTo>
                  <a:pt x="0" y="0"/>
                </a:moveTo>
                <a:lnTo>
                  <a:pt x="828078" y="0"/>
                </a:lnTo>
              </a:path>
            </a:pathLst>
          </a:custGeom>
          <a:ln w="12039">
            <a:solidFill>
              <a:srgbClr val="363435"/>
            </a:solidFill>
          </a:ln>
        </p:spPr>
        <p:txBody>
          <a:bodyPr wrap="square" lIns="0" tIns="0" rIns="0" bIns="0" rtlCol="0">
            <a:noAutofit/>
          </a:bodyPr>
          <a:lstStyle/>
          <a:p>
            <a:endParaRPr/>
          </a:p>
        </p:txBody>
      </p:sp>
      <p:sp>
        <p:nvSpPr>
          <p:cNvPr id="226" name="object 226"/>
          <p:cNvSpPr/>
          <p:nvPr/>
        </p:nvSpPr>
        <p:spPr>
          <a:xfrm>
            <a:off x="4558939" y="4474232"/>
            <a:ext cx="282270" cy="0"/>
          </a:xfrm>
          <a:custGeom>
            <a:avLst/>
            <a:gdLst/>
            <a:ahLst/>
            <a:cxnLst/>
            <a:rect l="l" t="t" r="r" b="b"/>
            <a:pathLst>
              <a:path w="282270">
                <a:moveTo>
                  <a:pt x="282270" y="0"/>
                </a:moveTo>
                <a:lnTo>
                  <a:pt x="0" y="0"/>
                </a:lnTo>
              </a:path>
            </a:pathLst>
          </a:custGeom>
          <a:ln w="12039">
            <a:solidFill>
              <a:srgbClr val="363435"/>
            </a:solidFill>
          </a:ln>
        </p:spPr>
        <p:txBody>
          <a:bodyPr wrap="square" lIns="0" tIns="0" rIns="0" bIns="0" rtlCol="0">
            <a:noAutofit/>
          </a:bodyPr>
          <a:lstStyle/>
          <a:p>
            <a:endParaRPr/>
          </a:p>
        </p:txBody>
      </p:sp>
      <p:sp>
        <p:nvSpPr>
          <p:cNvPr id="227" name="object 227"/>
          <p:cNvSpPr/>
          <p:nvPr/>
        </p:nvSpPr>
        <p:spPr>
          <a:xfrm>
            <a:off x="4797040" y="4175909"/>
            <a:ext cx="147180" cy="45504"/>
          </a:xfrm>
          <a:custGeom>
            <a:avLst/>
            <a:gdLst/>
            <a:ahLst/>
            <a:cxnLst/>
            <a:rect l="l" t="t" r="r" b="b"/>
            <a:pathLst>
              <a:path w="147180" h="45504">
                <a:moveTo>
                  <a:pt x="147180" y="22758"/>
                </a:moveTo>
                <a:lnTo>
                  <a:pt x="0" y="0"/>
                </a:lnTo>
                <a:lnTo>
                  <a:pt x="0" y="45504"/>
                </a:lnTo>
                <a:lnTo>
                  <a:pt x="147180" y="22758"/>
                </a:lnTo>
                <a:close/>
              </a:path>
            </a:pathLst>
          </a:custGeom>
          <a:solidFill>
            <a:srgbClr val="363435"/>
          </a:solidFill>
        </p:spPr>
        <p:txBody>
          <a:bodyPr wrap="square" lIns="0" tIns="0" rIns="0" bIns="0" rtlCol="0">
            <a:noAutofit/>
          </a:bodyPr>
          <a:lstStyle/>
          <a:p>
            <a:endParaRPr/>
          </a:p>
        </p:txBody>
      </p:sp>
      <p:sp>
        <p:nvSpPr>
          <p:cNvPr id="228" name="object 228"/>
          <p:cNvSpPr/>
          <p:nvPr/>
        </p:nvSpPr>
        <p:spPr>
          <a:xfrm>
            <a:off x="5566244" y="4175909"/>
            <a:ext cx="147180" cy="45504"/>
          </a:xfrm>
          <a:custGeom>
            <a:avLst/>
            <a:gdLst/>
            <a:ahLst/>
            <a:cxnLst/>
            <a:rect l="l" t="t" r="r" b="b"/>
            <a:pathLst>
              <a:path w="147180" h="45504">
                <a:moveTo>
                  <a:pt x="0" y="22758"/>
                </a:moveTo>
                <a:lnTo>
                  <a:pt x="147180" y="45504"/>
                </a:lnTo>
                <a:lnTo>
                  <a:pt x="147180" y="0"/>
                </a:lnTo>
                <a:lnTo>
                  <a:pt x="0" y="22758"/>
                </a:lnTo>
                <a:close/>
              </a:path>
            </a:pathLst>
          </a:custGeom>
          <a:solidFill>
            <a:srgbClr val="363435"/>
          </a:solidFill>
        </p:spPr>
        <p:txBody>
          <a:bodyPr wrap="square" lIns="0" tIns="0" rIns="0" bIns="0" rtlCol="0">
            <a:noAutofit/>
          </a:bodyPr>
          <a:lstStyle/>
          <a:p>
            <a:endParaRPr/>
          </a:p>
        </p:txBody>
      </p:sp>
      <p:sp>
        <p:nvSpPr>
          <p:cNvPr id="229" name="object 229"/>
          <p:cNvSpPr/>
          <p:nvPr/>
        </p:nvSpPr>
        <p:spPr>
          <a:xfrm>
            <a:off x="5566267" y="4198668"/>
            <a:ext cx="283629" cy="0"/>
          </a:xfrm>
          <a:custGeom>
            <a:avLst/>
            <a:gdLst/>
            <a:ahLst/>
            <a:cxnLst/>
            <a:rect l="l" t="t" r="r" b="b"/>
            <a:pathLst>
              <a:path w="283629">
                <a:moveTo>
                  <a:pt x="0" y="0"/>
                </a:moveTo>
                <a:lnTo>
                  <a:pt x="283629" y="0"/>
                </a:lnTo>
              </a:path>
            </a:pathLst>
          </a:custGeom>
          <a:ln w="12039">
            <a:solidFill>
              <a:srgbClr val="363435"/>
            </a:solidFill>
          </a:ln>
        </p:spPr>
        <p:txBody>
          <a:bodyPr wrap="square" lIns="0" tIns="0" rIns="0" bIns="0" rtlCol="0">
            <a:noAutofit/>
          </a:bodyPr>
          <a:lstStyle/>
          <a:p>
            <a:endParaRPr/>
          </a:p>
        </p:txBody>
      </p:sp>
      <p:sp>
        <p:nvSpPr>
          <p:cNvPr id="230" name="object 230"/>
          <p:cNvSpPr/>
          <p:nvPr/>
        </p:nvSpPr>
        <p:spPr>
          <a:xfrm>
            <a:off x="4944220" y="4198668"/>
            <a:ext cx="622033" cy="0"/>
          </a:xfrm>
          <a:custGeom>
            <a:avLst/>
            <a:gdLst/>
            <a:ahLst/>
            <a:cxnLst/>
            <a:rect l="l" t="t" r="r" b="b"/>
            <a:pathLst>
              <a:path w="622033">
                <a:moveTo>
                  <a:pt x="0" y="0"/>
                </a:moveTo>
                <a:lnTo>
                  <a:pt x="622033" y="0"/>
                </a:lnTo>
              </a:path>
            </a:pathLst>
          </a:custGeom>
          <a:ln w="12039">
            <a:solidFill>
              <a:srgbClr val="363435"/>
            </a:solidFill>
          </a:ln>
        </p:spPr>
        <p:txBody>
          <a:bodyPr wrap="square" lIns="0" tIns="0" rIns="0" bIns="0" rtlCol="0">
            <a:noAutofit/>
          </a:bodyPr>
          <a:lstStyle/>
          <a:p>
            <a:endParaRPr/>
          </a:p>
        </p:txBody>
      </p:sp>
      <p:sp>
        <p:nvSpPr>
          <p:cNvPr id="231" name="object 231"/>
          <p:cNvSpPr/>
          <p:nvPr/>
        </p:nvSpPr>
        <p:spPr>
          <a:xfrm>
            <a:off x="4660591" y="4198668"/>
            <a:ext cx="283629" cy="0"/>
          </a:xfrm>
          <a:custGeom>
            <a:avLst/>
            <a:gdLst/>
            <a:ahLst/>
            <a:cxnLst/>
            <a:rect l="l" t="t" r="r" b="b"/>
            <a:pathLst>
              <a:path w="283629">
                <a:moveTo>
                  <a:pt x="283629" y="0"/>
                </a:moveTo>
                <a:lnTo>
                  <a:pt x="0" y="0"/>
                </a:lnTo>
              </a:path>
            </a:pathLst>
          </a:custGeom>
          <a:ln w="12039">
            <a:solidFill>
              <a:srgbClr val="363435"/>
            </a:solidFill>
          </a:ln>
        </p:spPr>
        <p:txBody>
          <a:bodyPr wrap="square" lIns="0" tIns="0" rIns="0" bIns="0" rtlCol="0">
            <a:noAutofit/>
          </a:bodyPr>
          <a:lstStyle/>
          <a:p>
            <a:endParaRPr/>
          </a:p>
        </p:txBody>
      </p:sp>
      <p:sp>
        <p:nvSpPr>
          <p:cNvPr id="232" name="object 232"/>
          <p:cNvSpPr/>
          <p:nvPr/>
        </p:nvSpPr>
        <p:spPr>
          <a:xfrm>
            <a:off x="5566267" y="4119737"/>
            <a:ext cx="0" cy="123075"/>
          </a:xfrm>
          <a:custGeom>
            <a:avLst/>
            <a:gdLst/>
            <a:ahLst/>
            <a:cxnLst/>
            <a:rect l="l" t="t" r="r" b="b"/>
            <a:pathLst>
              <a:path h="123075">
                <a:moveTo>
                  <a:pt x="0" y="0"/>
                </a:moveTo>
                <a:lnTo>
                  <a:pt x="0" y="123075"/>
                </a:lnTo>
              </a:path>
            </a:pathLst>
          </a:custGeom>
          <a:ln w="12039">
            <a:solidFill>
              <a:srgbClr val="363435"/>
            </a:solidFill>
          </a:ln>
        </p:spPr>
        <p:txBody>
          <a:bodyPr wrap="square" lIns="0" tIns="0" rIns="0" bIns="0" rtlCol="0">
            <a:noAutofit/>
          </a:bodyPr>
          <a:lstStyle/>
          <a:p>
            <a:endParaRPr/>
          </a:p>
        </p:txBody>
      </p:sp>
      <p:sp>
        <p:nvSpPr>
          <p:cNvPr id="233" name="object 233"/>
          <p:cNvSpPr/>
          <p:nvPr/>
        </p:nvSpPr>
        <p:spPr>
          <a:xfrm>
            <a:off x="4944220" y="4119737"/>
            <a:ext cx="0" cy="123075"/>
          </a:xfrm>
          <a:custGeom>
            <a:avLst/>
            <a:gdLst/>
            <a:ahLst/>
            <a:cxnLst/>
            <a:rect l="l" t="t" r="r" b="b"/>
            <a:pathLst>
              <a:path h="123075">
                <a:moveTo>
                  <a:pt x="0" y="0"/>
                </a:moveTo>
                <a:lnTo>
                  <a:pt x="0" y="123075"/>
                </a:lnTo>
              </a:path>
            </a:pathLst>
          </a:custGeom>
          <a:ln w="12039">
            <a:solidFill>
              <a:srgbClr val="363435"/>
            </a:solidFill>
          </a:ln>
        </p:spPr>
        <p:txBody>
          <a:bodyPr wrap="square" lIns="0" tIns="0" rIns="0" bIns="0" rtlCol="0">
            <a:noAutofit/>
          </a:bodyPr>
          <a:lstStyle/>
          <a:p>
            <a:endParaRPr/>
          </a:p>
        </p:txBody>
      </p:sp>
      <p:sp>
        <p:nvSpPr>
          <p:cNvPr id="234" name="object 234"/>
          <p:cNvSpPr/>
          <p:nvPr/>
        </p:nvSpPr>
        <p:spPr>
          <a:xfrm>
            <a:off x="5669278" y="3963207"/>
            <a:ext cx="0" cy="555167"/>
          </a:xfrm>
          <a:custGeom>
            <a:avLst/>
            <a:gdLst/>
            <a:ahLst/>
            <a:cxnLst/>
            <a:rect l="l" t="t" r="r" b="b"/>
            <a:pathLst>
              <a:path h="555167">
                <a:moveTo>
                  <a:pt x="0" y="0"/>
                </a:moveTo>
                <a:lnTo>
                  <a:pt x="0" y="555167"/>
                </a:lnTo>
              </a:path>
            </a:pathLst>
          </a:custGeom>
          <a:ln w="12039">
            <a:solidFill>
              <a:srgbClr val="363435"/>
            </a:solidFill>
          </a:ln>
        </p:spPr>
        <p:txBody>
          <a:bodyPr wrap="square" lIns="0" tIns="0" rIns="0" bIns="0" rtlCol="0">
            <a:noAutofit/>
          </a:bodyPr>
          <a:lstStyle/>
          <a:p>
            <a:endParaRPr/>
          </a:p>
        </p:txBody>
      </p:sp>
      <p:sp>
        <p:nvSpPr>
          <p:cNvPr id="235" name="object 235"/>
          <p:cNvSpPr/>
          <p:nvPr/>
        </p:nvSpPr>
        <p:spPr>
          <a:xfrm>
            <a:off x="4728834" y="3892299"/>
            <a:ext cx="145821" cy="45504"/>
          </a:xfrm>
          <a:custGeom>
            <a:avLst/>
            <a:gdLst/>
            <a:ahLst/>
            <a:cxnLst/>
            <a:rect l="l" t="t" r="r" b="b"/>
            <a:pathLst>
              <a:path w="145821" h="45504">
                <a:moveTo>
                  <a:pt x="0" y="22745"/>
                </a:moveTo>
                <a:lnTo>
                  <a:pt x="145821" y="45504"/>
                </a:lnTo>
                <a:lnTo>
                  <a:pt x="145821" y="0"/>
                </a:lnTo>
                <a:lnTo>
                  <a:pt x="0" y="22745"/>
                </a:lnTo>
                <a:close/>
              </a:path>
            </a:pathLst>
          </a:custGeom>
          <a:solidFill>
            <a:srgbClr val="363435"/>
          </a:solidFill>
        </p:spPr>
        <p:txBody>
          <a:bodyPr wrap="square" lIns="0" tIns="0" rIns="0" bIns="0" rtlCol="0">
            <a:noAutofit/>
          </a:bodyPr>
          <a:lstStyle/>
          <a:p>
            <a:endParaRPr/>
          </a:p>
        </p:txBody>
      </p:sp>
      <p:sp>
        <p:nvSpPr>
          <p:cNvPr id="236" name="object 236"/>
          <p:cNvSpPr/>
          <p:nvPr/>
        </p:nvSpPr>
        <p:spPr>
          <a:xfrm>
            <a:off x="4101421" y="3892299"/>
            <a:ext cx="147154" cy="45504"/>
          </a:xfrm>
          <a:custGeom>
            <a:avLst/>
            <a:gdLst/>
            <a:ahLst/>
            <a:cxnLst/>
            <a:rect l="l" t="t" r="r" b="b"/>
            <a:pathLst>
              <a:path w="147154" h="45504">
                <a:moveTo>
                  <a:pt x="147154" y="22745"/>
                </a:moveTo>
                <a:lnTo>
                  <a:pt x="0" y="0"/>
                </a:lnTo>
                <a:lnTo>
                  <a:pt x="0" y="45504"/>
                </a:lnTo>
                <a:lnTo>
                  <a:pt x="147154" y="22745"/>
                </a:lnTo>
                <a:close/>
              </a:path>
            </a:pathLst>
          </a:custGeom>
          <a:solidFill>
            <a:srgbClr val="363435"/>
          </a:solidFill>
        </p:spPr>
        <p:txBody>
          <a:bodyPr wrap="square" lIns="0" tIns="0" rIns="0" bIns="0" rtlCol="0">
            <a:noAutofit/>
          </a:bodyPr>
          <a:lstStyle/>
          <a:p>
            <a:endParaRPr/>
          </a:p>
        </p:txBody>
      </p:sp>
      <p:sp>
        <p:nvSpPr>
          <p:cNvPr id="237" name="object 237"/>
          <p:cNvSpPr/>
          <p:nvPr/>
        </p:nvSpPr>
        <p:spPr>
          <a:xfrm>
            <a:off x="4248571" y="3915045"/>
            <a:ext cx="480263" cy="0"/>
          </a:xfrm>
          <a:custGeom>
            <a:avLst/>
            <a:gdLst/>
            <a:ahLst/>
            <a:cxnLst/>
            <a:rect l="l" t="t" r="r" b="b"/>
            <a:pathLst>
              <a:path w="480263">
                <a:moveTo>
                  <a:pt x="480263" y="0"/>
                </a:moveTo>
                <a:lnTo>
                  <a:pt x="0" y="0"/>
                </a:lnTo>
              </a:path>
            </a:pathLst>
          </a:custGeom>
          <a:ln w="12039">
            <a:solidFill>
              <a:srgbClr val="363435"/>
            </a:solidFill>
          </a:ln>
        </p:spPr>
        <p:txBody>
          <a:bodyPr wrap="square" lIns="0" tIns="0" rIns="0" bIns="0" rtlCol="0">
            <a:noAutofit/>
          </a:bodyPr>
          <a:lstStyle/>
          <a:p>
            <a:endParaRPr/>
          </a:p>
        </p:txBody>
      </p:sp>
      <p:sp>
        <p:nvSpPr>
          <p:cNvPr id="238" name="object 238"/>
          <p:cNvSpPr/>
          <p:nvPr/>
        </p:nvSpPr>
        <p:spPr>
          <a:xfrm>
            <a:off x="4728834" y="3915045"/>
            <a:ext cx="282270" cy="0"/>
          </a:xfrm>
          <a:custGeom>
            <a:avLst/>
            <a:gdLst/>
            <a:ahLst/>
            <a:cxnLst/>
            <a:rect l="l" t="t" r="r" b="b"/>
            <a:pathLst>
              <a:path w="282270">
                <a:moveTo>
                  <a:pt x="0" y="0"/>
                </a:moveTo>
                <a:lnTo>
                  <a:pt x="282270" y="0"/>
                </a:lnTo>
              </a:path>
            </a:pathLst>
          </a:custGeom>
          <a:ln w="12039">
            <a:solidFill>
              <a:srgbClr val="363435"/>
            </a:solidFill>
          </a:ln>
        </p:spPr>
        <p:txBody>
          <a:bodyPr wrap="square" lIns="0" tIns="0" rIns="0" bIns="0" rtlCol="0">
            <a:noAutofit/>
          </a:bodyPr>
          <a:lstStyle/>
          <a:p>
            <a:endParaRPr/>
          </a:p>
        </p:txBody>
      </p:sp>
      <p:sp>
        <p:nvSpPr>
          <p:cNvPr id="239" name="object 239"/>
          <p:cNvSpPr/>
          <p:nvPr/>
        </p:nvSpPr>
        <p:spPr>
          <a:xfrm>
            <a:off x="4248576" y="3611368"/>
            <a:ext cx="0" cy="349161"/>
          </a:xfrm>
          <a:custGeom>
            <a:avLst/>
            <a:gdLst/>
            <a:ahLst/>
            <a:cxnLst/>
            <a:rect l="l" t="t" r="r" b="b"/>
            <a:pathLst>
              <a:path h="349161">
                <a:moveTo>
                  <a:pt x="0" y="0"/>
                </a:moveTo>
                <a:lnTo>
                  <a:pt x="0" y="349161"/>
                </a:lnTo>
              </a:path>
            </a:pathLst>
          </a:custGeom>
          <a:ln w="12039">
            <a:solidFill>
              <a:srgbClr val="363435"/>
            </a:solidFill>
          </a:ln>
        </p:spPr>
        <p:txBody>
          <a:bodyPr wrap="square" lIns="0" tIns="0" rIns="0" bIns="0" rtlCol="0">
            <a:noAutofit/>
          </a:bodyPr>
          <a:lstStyle/>
          <a:p>
            <a:endParaRPr/>
          </a:p>
        </p:txBody>
      </p:sp>
      <p:sp>
        <p:nvSpPr>
          <p:cNvPr id="240" name="object 240"/>
          <p:cNvSpPr/>
          <p:nvPr/>
        </p:nvSpPr>
        <p:spPr>
          <a:xfrm>
            <a:off x="4728834" y="3611368"/>
            <a:ext cx="0" cy="349161"/>
          </a:xfrm>
          <a:custGeom>
            <a:avLst/>
            <a:gdLst/>
            <a:ahLst/>
            <a:cxnLst/>
            <a:rect l="l" t="t" r="r" b="b"/>
            <a:pathLst>
              <a:path h="349161">
                <a:moveTo>
                  <a:pt x="0" y="0"/>
                </a:moveTo>
                <a:lnTo>
                  <a:pt x="0" y="349161"/>
                </a:lnTo>
              </a:path>
            </a:pathLst>
          </a:custGeom>
          <a:ln w="12039">
            <a:solidFill>
              <a:srgbClr val="363435"/>
            </a:solidFill>
          </a:ln>
        </p:spPr>
        <p:txBody>
          <a:bodyPr wrap="square" lIns="0" tIns="0" rIns="0" bIns="0" rtlCol="0">
            <a:noAutofit/>
          </a:bodyPr>
          <a:lstStyle/>
          <a:p>
            <a:endParaRPr/>
          </a:p>
        </p:txBody>
      </p:sp>
      <p:sp>
        <p:nvSpPr>
          <p:cNvPr id="241" name="object 241"/>
          <p:cNvSpPr/>
          <p:nvPr/>
        </p:nvSpPr>
        <p:spPr>
          <a:xfrm>
            <a:off x="4841209" y="3963207"/>
            <a:ext cx="0" cy="555167"/>
          </a:xfrm>
          <a:custGeom>
            <a:avLst/>
            <a:gdLst/>
            <a:ahLst/>
            <a:cxnLst/>
            <a:rect l="l" t="t" r="r" b="b"/>
            <a:pathLst>
              <a:path h="555167">
                <a:moveTo>
                  <a:pt x="0" y="0"/>
                </a:moveTo>
                <a:lnTo>
                  <a:pt x="0" y="555167"/>
                </a:lnTo>
              </a:path>
            </a:pathLst>
          </a:custGeom>
          <a:ln w="12039">
            <a:solidFill>
              <a:srgbClr val="363435"/>
            </a:solidFill>
          </a:ln>
        </p:spPr>
        <p:txBody>
          <a:bodyPr wrap="square" lIns="0" tIns="0" rIns="0" bIns="0" rtlCol="0">
            <a:noAutofit/>
          </a:bodyPr>
          <a:lstStyle/>
          <a:p>
            <a:endParaRPr/>
          </a:p>
        </p:txBody>
      </p:sp>
      <p:sp>
        <p:nvSpPr>
          <p:cNvPr id="242" name="object 242"/>
          <p:cNvSpPr/>
          <p:nvPr/>
        </p:nvSpPr>
        <p:spPr>
          <a:xfrm>
            <a:off x="5713435" y="3919072"/>
            <a:ext cx="658177" cy="0"/>
          </a:xfrm>
          <a:custGeom>
            <a:avLst/>
            <a:gdLst/>
            <a:ahLst/>
            <a:cxnLst/>
            <a:rect l="l" t="t" r="r" b="b"/>
            <a:pathLst>
              <a:path w="658177">
                <a:moveTo>
                  <a:pt x="658154" y="0"/>
                </a:moveTo>
                <a:lnTo>
                  <a:pt x="0" y="0"/>
                </a:lnTo>
              </a:path>
              <a:path w="658177">
                <a:moveTo>
                  <a:pt x="0" y="1"/>
                </a:moveTo>
                <a:lnTo>
                  <a:pt x="658154" y="0"/>
                </a:lnTo>
              </a:path>
            </a:pathLst>
          </a:custGeom>
          <a:ln w="12039">
            <a:solidFill>
              <a:srgbClr val="363435"/>
            </a:solidFill>
          </a:ln>
        </p:spPr>
        <p:txBody>
          <a:bodyPr wrap="square" lIns="0" tIns="0" rIns="0" bIns="0" rtlCol="0">
            <a:noAutofit/>
          </a:bodyPr>
          <a:lstStyle/>
          <a:p>
            <a:endParaRPr/>
          </a:p>
        </p:txBody>
      </p:sp>
      <p:sp>
        <p:nvSpPr>
          <p:cNvPr id="243" name="object 243"/>
          <p:cNvSpPr/>
          <p:nvPr/>
        </p:nvSpPr>
        <p:spPr>
          <a:xfrm>
            <a:off x="4248576" y="2031465"/>
            <a:ext cx="147154" cy="45504"/>
          </a:xfrm>
          <a:custGeom>
            <a:avLst/>
            <a:gdLst/>
            <a:ahLst/>
            <a:cxnLst/>
            <a:rect l="l" t="t" r="r" b="b"/>
            <a:pathLst>
              <a:path w="147154" h="45504">
                <a:moveTo>
                  <a:pt x="0" y="22745"/>
                </a:moveTo>
                <a:lnTo>
                  <a:pt x="147154" y="45504"/>
                </a:lnTo>
                <a:lnTo>
                  <a:pt x="147154" y="0"/>
                </a:lnTo>
                <a:lnTo>
                  <a:pt x="0" y="22745"/>
                </a:lnTo>
                <a:close/>
              </a:path>
            </a:pathLst>
          </a:custGeom>
          <a:solidFill>
            <a:srgbClr val="363435"/>
          </a:solidFill>
        </p:spPr>
        <p:txBody>
          <a:bodyPr wrap="square" lIns="0" tIns="0" rIns="0" bIns="0" rtlCol="0">
            <a:noAutofit/>
          </a:bodyPr>
          <a:lstStyle/>
          <a:p>
            <a:endParaRPr/>
          </a:p>
        </p:txBody>
      </p:sp>
      <p:sp>
        <p:nvSpPr>
          <p:cNvPr id="244" name="object 244"/>
          <p:cNvSpPr/>
          <p:nvPr/>
        </p:nvSpPr>
        <p:spPr>
          <a:xfrm>
            <a:off x="5472584" y="2031465"/>
            <a:ext cx="147180" cy="45504"/>
          </a:xfrm>
          <a:custGeom>
            <a:avLst/>
            <a:gdLst/>
            <a:ahLst/>
            <a:cxnLst/>
            <a:rect l="l" t="t" r="r" b="b"/>
            <a:pathLst>
              <a:path w="147180" h="45504">
                <a:moveTo>
                  <a:pt x="147180" y="22745"/>
                </a:moveTo>
                <a:lnTo>
                  <a:pt x="0" y="0"/>
                </a:lnTo>
                <a:lnTo>
                  <a:pt x="0" y="45504"/>
                </a:lnTo>
                <a:lnTo>
                  <a:pt x="147180" y="22745"/>
                </a:lnTo>
                <a:close/>
              </a:path>
            </a:pathLst>
          </a:custGeom>
          <a:solidFill>
            <a:srgbClr val="363435"/>
          </a:solidFill>
        </p:spPr>
        <p:txBody>
          <a:bodyPr wrap="square" lIns="0" tIns="0" rIns="0" bIns="0" rtlCol="0">
            <a:noAutofit/>
          </a:bodyPr>
          <a:lstStyle/>
          <a:p>
            <a:endParaRPr/>
          </a:p>
        </p:txBody>
      </p:sp>
      <p:sp>
        <p:nvSpPr>
          <p:cNvPr id="245" name="object 245"/>
          <p:cNvSpPr/>
          <p:nvPr/>
        </p:nvSpPr>
        <p:spPr>
          <a:xfrm>
            <a:off x="4248576" y="2054211"/>
            <a:ext cx="1371206" cy="0"/>
          </a:xfrm>
          <a:custGeom>
            <a:avLst/>
            <a:gdLst/>
            <a:ahLst/>
            <a:cxnLst/>
            <a:rect l="l" t="t" r="r" b="b"/>
            <a:pathLst>
              <a:path w="1371206">
                <a:moveTo>
                  <a:pt x="0" y="0"/>
                </a:moveTo>
                <a:lnTo>
                  <a:pt x="1371206" y="0"/>
                </a:lnTo>
              </a:path>
            </a:pathLst>
          </a:custGeom>
          <a:ln w="12039">
            <a:solidFill>
              <a:srgbClr val="363435"/>
            </a:solidFill>
          </a:ln>
        </p:spPr>
        <p:txBody>
          <a:bodyPr wrap="square" lIns="0" tIns="0" rIns="0" bIns="0" rtlCol="0">
            <a:noAutofit/>
          </a:bodyPr>
          <a:lstStyle/>
          <a:p>
            <a:endParaRPr/>
          </a:p>
        </p:txBody>
      </p:sp>
      <p:sp>
        <p:nvSpPr>
          <p:cNvPr id="246" name="object 246"/>
          <p:cNvSpPr/>
          <p:nvPr/>
        </p:nvSpPr>
        <p:spPr>
          <a:xfrm>
            <a:off x="5619788" y="2008739"/>
            <a:ext cx="0" cy="144475"/>
          </a:xfrm>
          <a:custGeom>
            <a:avLst/>
            <a:gdLst/>
            <a:ahLst/>
            <a:cxnLst/>
            <a:rect l="l" t="t" r="r" b="b"/>
            <a:pathLst>
              <a:path h="144475">
                <a:moveTo>
                  <a:pt x="0" y="144475"/>
                </a:moveTo>
                <a:lnTo>
                  <a:pt x="0" y="0"/>
                </a:lnTo>
              </a:path>
            </a:pathLst>
          </a:custGeom>
          <a:ln w="12039">
            <a:solidFill>
              <a:srgbClr val="363435"/>
            </a:solidFill>
          </a:ln>
        </p:spPr>
        <p:txBody>
          <a:bodyPr wrap="square" lIns="0" tIns="0" rIns="0" bIns="0" rtlCol="0">
            <a:noAutofit/>
          </a:bodyPr>
          <a:lstStyle/>
          <a:p>
            <a:endParaRPr/>
          </a:p>
        </p:txBody>
      </p:sp>
      <p:sp>
        <p:nvSpPr>
          <p:cNvPr id="247" name="object 247"/>
          <p:cNvSpPr/>
          <p:nvPr/>
        </p:nvSpPr>
        <p:spPr>
          <a:xfrm>
            <a:off x="4248576" y="2008718"/>
            <a:ext cx="0" cy="104368"/>
          </a:xfrm>
          <a:custGeom>
            <a:avLst/>
            <a:gdLst/>
            <a:ahLst/>
            <a:cxnLst/>
            <a:rect l="l" t="t" r="r" b="b"/>
            <a:pathLst>
              <a:path h="104368">
                <a:moveTo>
                  <a:pt x="0" y="104368"/>
                </a:moveTo>
                <a:lnTo>
                  <a:pt x="0" y="0"/>
                </a:lnTo>
              </a:path>
            </a:pathLst>
          </a:custGeom>
          <a:ln w="12039">
            <a:solidFill>
              <a:srgbClr val="363435"/>
            </a:solidFill>
          </a:ln>
        </p:spPr>
        <p:txBody>
          <a:bodyPr wrap="square" lIns="0" tIns="0" rIns="0" bIns="0" rtlCol="0">
            <a:noAutofit/>
          </a:bodyPr>
          <a:lstStyle/>
          <a:p>
            <a:endParaRPr/>
          </a:p>
        </p:txBody>
      </p:sp>
      <p:sp>
        <p:nvSpPr>
          <p:cNvPr id="248" name="object 248"/>
          <p:cNvSpPr/>
          <p:nvPr/>
        </p:nvSpPr>
        <p:spPr>
          <a:xfrm>
            <a:off x="4772969" y="2158573"/>
            <a:ext cx="1598625" cy="0"/>
          </a:xfrm>
          <a:custGeom>
            <a:avLst/>
            <a:gdLst/>
            <a:ahLst/>
            <a:cxnLst/>
            <a:rect l="l" t="t" r="r" b="b"/>
            <a:pathLst>
              <a:path w="1598625">
                <a:moveTo>
                  <a:pt x="1598620" y="0"/>
                </a:moveTo>
                <a:lnTo>
                  <a:pt x="0" y="0"/>
                </a:lnTo>
              </a:path>
              <a:path w="1598625">
                <a:moveTo>
                  <a:pt x="0" y="1"/>
                </a:moveTo>
                <a:lnTo>
                  <a:pt x="1598620" y="0"/>
                </a:lnTo>
              </a:path>
            </a:pathLst>
          </a:custGeom>
          <a:ln w="12039">
            <a:solidFill>
              <a:srgbClr val="363435"/>
            </a:solidFill>
          </a:ln>
        </p:spPr>
        <p:txBody>
          <a:bodyPr wrap="square" lIns="0" tIns="0" rIns="0" bIns="0" rtlCol="0">
            <a:noAutofit/>
          </a:bodyPr>
          <a:lstStyle/>
          <a:p>
            <a:endParaRPr/>
          </a:p>
        </p:txBody>
      </p:sp>
      <p:sp>
        <p:nvSpPr>
          <p:cNvPr id="249" name="object 249"/>
          <p:cNvSpPr/>
          <p:nvPr/>
        </p:nvSpPr>
        <p:spPr>
          <a:xfrm>
            <a:off x="4101421" y="3892299"/>
            <a:ext cx="147154" cy="45504"/>
          </a:xfrm>
          <a:custGeom>
            <a:avLst/>
            <a:gdLst/>
            <a:ahLst/>
            <a:cxnLst/>
            <a:rect l="l" t="t" r="r" b="b"/>
            <a:pathLst>
              <a:path w="147154" h="45504">
                <a:moveTo>
                  <a:pt x="147154" y="22745"/>
                </a:moveTo>
                <a:lnTo>
                  <a:pt x="0" y="45504"/>
                </a:lnTo>
                <a:lnTo>
                  <a:pt x="0" y="0"/>
                </a:lnTo>
                <a:lnTo>
                  <a:pt x="147154" y="22745"/>
                </a:lnTo>
              </a:path>
            </a:pathLst>
          </a:custGeom>
          <a:ln w="12039">
            <a:solidFill>
              <a:srgbClr val="363435"/>
            </a:solidFill>
          </a:ln>
        </p:spPr>
        <p:txBody>
          <a:bodyPr wrap="square" lIns="0" tIns="0" rIns="0" bIns="0" rtlCol="0">
            <a:noAutofit/>
          </a:bodyPr>
          <a:lstStyle/>
          <a:p>
            <a:endParaRPr/>
          </a:p>
        </p:txBody>
      </p:sp>
      <p:sp>
        <p:nvSpPr>
          <p:cNvPr id="250" name="object 250"/>
          <p:cNvSpPr/>
          <p:nvPr/>
        </p:nvSpPr>
        <p:spPr>
          <a:xfrm>
            <a:off x="4728834" y="3892299"/>
            <a:ext cx="145821" cy="45504"/>
          </a:xfrm>
          <a:custGeom>
            <a:avLst/>
            <a:gdLst/>
            <a:ahLst/>
            <a:cxnLst/>
            <a:rect l="l" t="t" r="r" b="b"/>
            <a:pathLst>
              <a:path w="145821" h="45504">
                <a:moveTo>
                  <a:pt x="0" y="22745"/>
                </a:moveTo>
                <a:lnTo>
                  <a:pt x="145821" y="0"/>
                </a:lnTo>
                <a:lnTo>
                  <a:pt x="145821" y="45504"/>
                </a:lnTo>
                <a:lnTo>
                  <a:pt x="0" y="22745"/>
                </a:lnTo>
              </a:path>
            </a:pathLst>
          </a:custGeom>
          <a:ln w="12039">
            <a:solidFill>
              <a:srgbClr val="363435"/>
            </a:solidFill>
          </a:ln>
        </p:spPr>
        <p:txBody>
          <a:bodyPr wrap="square" lIns="0" tIns="0" rIns="0" bIns="0" rtlCol="0">
            <a:noAutofit/>
          </a:bodyPr>
          <a:lstStyle/>
          <a:p>
            <a:endParaRPr/>
          </a:p>
        </p:txBody>
      </p:sp>
      <p:sp>
        <p:nvSpPr>
          <p:cNvPr id="251" name="object 251"/>
          <p:cNvSpPr/>
          <p:nvPr/>
        </p:nvSpPr>
        <p:spPr>
          <a:xfrm>
            <a:off x="5472633" y="2031465"/>
            <a:ext cx="147154" cy="45504"/>
          </a:xfrm>
          <a:custGeom>
            <a:avLst/>
            <a:gdLst/>
            <a:ahLst/>
            <a:cxnLst/>
            <a:rect l="l" t="t" r="r" b="b"/>
            <a:pathLst>
              <a:path w="147154" h="45504">
                <a:moveTo>
                  <a:pt x="147154" y="22745"/>
                </a:moveTo>
                <a:lnTo>
                  <a:pt x="0" y="45504"/>
                </a:lnTo>
                <a:lnTo>
                  <a:pt x="0" y="0"/>
                </a:lnTo>
                <a:lnTo>
                  <a:pt x="147154" y="22745"/>
                </a:lnTo>
              </a:path>
            </a:pathLst>
          </a:custGeom>
          <a:ln w="12039">
            <a:solidFill>
              <a:srgbClr val="363435"/>
            </a:solidFill>
          </a:ln>
        </p:spPr>
        <p:txBody>
          <a:bodyPr wrap="square" lIns="0" tIns="0" rIns="0" bIns="0" rtlCol="0">
            <a:noAutofit/>
          </a:bodyPr>
          <a:lstStyle/>
          <a:p>
            <a:endParaRPr/>
          </a:p>
        </p:txBody>
      </p:sp>
      <p:sp>
        <p:nvSpPr>
          <p:cNvPr id="252" name="object 252"/>
          <p:cNvSpPr/>
          <p:nvPr/>
        </p:nvSpPr>
        <p:spPr>
          <a:xfrm>
            <a:off x="4248576" y="2031465"/>
            <a:ext cx="147154" cy="45504"/>
          </a:xfrm>
          <a:custGeom>
            <a:avLst/>
            <a:gdLst/>
            <a:ahLst/>
            <a:cxnLst/>
            <a:rect l="l" t="t" r="r" b="b"/>
            <a:pathLst>
              <a:path w="147154" h="45504">
                <a:moveTo>
                  <a:pt x="0" y="22745"/>
                </a:moveTo>
                <a:lnTo>
                  <a:pt x="147154" y="0"/>
                </a:lnTo>
                <a:lnTo>
                  <a:pt x="147154" y="45504"/>
                </a:lnTo>
                <a:lnTo>
                  <a:pt x="0" y="22745"/>
                </a:lnTo>
              </a:path>
            </a:pathLst>
          </a:custGeom>
          <a:ln w="12039">
            <a:solidFill>
              <a:srgbClr val="363435"/>
            </a:solidFill>
          </a:ln>
        </p:spPr>
        <p:txBody>
          <a:bodyPr wrap="square" lIns="0" tIns="0" rIns="0" bIns="0" rtlCol="0">
            <a:noAutofit/>
          </a:bodyPr>
          <a:lstStyle/>
          <a:p>
            <a:endParaRPr/>
          </a:p>
        </p:txBody>
      </p:sp>
      <p:sp>
        <p:nvSpPr>
          <p:cNvPr id="253" name="object 253"/>
          <p:cNvSpPr/>
          <p:nvPr/>
        </p:nvSpPr>
        <p:spPr>
          <a:xfrm>
            <a:off x="5566267" y="4175909"/>
            <a:ext cx="147180" cy="45504"/>
          </a:xfrm>
          <a:custGeom>
            <a:avLst/>
            <a:gdLst/>
            <a:ahLst/>
            <a:cxnLst/>
            <a:rect l="l" t="t" r="r" b="b"/>
            <a:pathLst>
              <a:path w="147180" h="45504">
                <a:moveTo>
                  <a:pt x="0" y="22758"/>
                </a:moveTo>
                <a:lnTo>
                  <a:pt x="147180" y="0"/>
                </a:lnTo>
                <a:lnTo>
                  <a:pt x="147180" y="45504"/>
                </a:lnTo>
                <a:lnTo>
                  <a:pt x="0" y="22758"/>
                </a:lnTo>
              </a:path>
            </a:pathLst>
          </a:custGeom>
          <a:ln w="12039">
            <a:solidFill>
              <a:srgbClr val="363435"/>
            </a:solidFill>
          </a:ln>
        </p:spPr>
        <p:txBody>
          <a:bodyPr wrap="square" lIns="0" tIns="0" rIns="0" bIns="0" rtlCol="0">
            <a:noAutofit/>
          </a:bodyPr>
          <a:lstStyle/>
          <a:p>
            <a:endParaRPr/>
          </a:p>
        </p:txBody>
      </p:sp>
      <p:sp>
        <p:nvSpPr>
          <p:cNvPr id="254" name="object 254"/>
          <p:cNvSpPr/>
          <p:nvPr/>
        </p:nvSpPr>
        <p:spPr>
          <a:xfrm>
            <a:off x="4797040" y="4175909"/>
            <a:ext cx="147180" cy="45504"/>
          </a:xfrm>
          <a:custGeom>
            <a:avLst/>
            <a:gdLst/>
            <a:ahLst/>
            <a:cxnLst/>
            <a:rect l="l" t="t" r="r" b="b"/>
            <a:pathLst>
              <a:path w="147180" h="45504">
                <a:moveTo>
                  <a:pt x="147180" y="22758"/>
                </a:moveTo>
                <a:lnTo>
                  <a:pt x="0" y="45504"/>
                </a:lnTo>
                <a:lnTo>
                  <a:pt x="0" y="0"/>
                </a:lnTo>
                <a:lnTo>
                  <a:pt x="147180" y="22758"/>
                </a:lnTo>
              </a:path>
            </a:pathLst>
          </a:custGeom>
          <a:ln w="12039">
            <a:solidFill>
              <a:srgbClr val="363435"/>
            </a:solidFill>
          </a:ln>
        </p:spPr>
        <p:txBody>
          <a:bodyPr wrap="square" lIns="0" tIns="0" rIns="0" bIns="0" rtlCol="0">
            <a:noAutofit/>
          </a:bodyPr>
          <a:lstStyle/>
          <a:p>
            <a:endParaRPr/>
          </a:p>
        </p:txBody>
      </p:sp>
      <p:sp>
        <p:nvSpPr>
          <p:cNvPr id="255" name="object 255"/>
          <p:cNvSpPr/>
          <p:nvPr/>
        </p:nvSpPr>
        <p:spPr>
          <a:xfrm>
            <a:off x="5669278" y="4451487"/>
            <a:ext cx="147180" cy="45504"/>
          </a:xfrm>
          <a:custGeom>
            <a:avLst/>
            <a:gdLst/>
            <a:ahLst/>
            <a:cxnLst/>
            <a:rect l="l" t="t" r="r" b="b"/>
            <a:pathLst>
              <a:path w="147180" h="45504">
                <a:moveTo>
                  <a:pt x="0" y="22745"/>
                </a:moveTo>
                <a:lnTo>
                  <a:pt x="147180" y="0"/>
                </a:lnTo>
                <a:lnTo>
                  <a:pt x="147180" y="45504"/>
                </a:lnTo>
                <a:lnTo>
                  <a:pt x="0" y="22745"/>
                </a:lnTo>
              </a:path>
            </a:pathLst>
          </a:custGeom>
          <a:ln w="12039">
            <a:solidFill>
              <a:srgbClr val="363435"/>
            </a:solidFill>
          </a:ln>
        </p:spPr>
        <p:txBody>
          <a:bodyPr wrap="square" lIns="0" tIns="0" rIns="0" bIns="0" rtlCol="0">
            <a:noAutofit/>
          </a:bodyPr>
          <a:lstStyle/>
          <a:p>
            <a:endParaRPr/>
          </a:p>
        </p:txBody>
      </p:sp>
      <p:sp>
        <p:nvSpPr>
          <p:cNvPr id="256" name="object 256"/>
          <p:cNvSpPr/>
          <p:nvPr/>
        </p:nvSpPr>
        <p:spPr>
          <a:xfrm>
            <a:off x="4694029" y="4451487"/>
            <a:ext cx="147180" cy="45504"/>
          </a:xfrm>
          <a:custGeom>
            <a:avLst/>
            <a:gdLst/>
            <a:ahLst/>
            <a:cxnLst/>
            <a:rect l="l" t="t" r="r" b="b"/>
            <a:pathLst>
              <a:path w="147180" h="45504">
                <a:moveTo>
                  <a:pt x="147180" y="22745"/>
                </a:moveTo>
                <a:lnTo>
                  <a:pt x="0" y="45504"/>
                </a:lnTo>
                <a:lnTo>
                  <a:pt x="0" y="0"/>
                </a:lnTo>
                <a:lnTo>
                  <a:pt x="147180" y="22745"/>
                </a:lnTo>
              </a:path>
            </a:pathLst>
          </a:custGeom>
          <a:ln w="12039">
            <a:solidFill>
              <a:srgbClr val="363435"/>
            </a:solidFill>
          </a:ln>
        </p:spPr>
        <p:txBody>
          <a:bodyPr wrap="square" lIns="0" tIns="0" rIns="0" bIns="0" rtlCol="0">
            <a:noAutofit/>
          </a:bodyPr>
          <a:lstStyle/>
          <a:p>
            <a:endParaRPr/>
          </a:p>
        </p:txBody>
      </p:sp>
      <p:sp>
        <p:nvSpPr>
          <p:cNvPr id="257" name="object 257"/>
          <p:cNvSpPr/>
          <p:nvPr/>
        </p:nvSpPr>
        <p:spPr>
          <a:xfrm>
            <a:off x="3966306" y="3915045"/>
            <a:ext cx="282270" cy="0"/>
          </a:xfrm>
          <a:custGeom>
            <a:avLst/>
            <a:gdLst/>
            <a:ahLst/>
            <a:cxnLst/>
            <a:rect l="l" t="t" r="r" b="b"/>
            <a:pathLst>
              <a:path w="282270">
                <a:moveTo>
                  <a:pt x="282270" y="0"/>
                </a:moveTo>
                <a:lnTo>
                  <a:pt x="0" y="0"/>
                </a:lnTo>
              </a:path>
            </a:pathLst>
          </a:custGeom>
          <a:ln w="12039">
            <a:solidFill>
              <a:srgbClr val="363435"/>
            </a:solidFill>
          </a:ln>
        </p:spPr>
        <p:txBody>
          <a:bodyPr wrap="square" lIns="0" tIns="0" rIns="0" bIns="0" rtlCol="0">
            <a:noAutofit/>
          </a:bodyPr>
          <a:lstStyle/>
          <a:p>
            <a:endParaRPr/>
          </a:p>
        </p:txBody>
      </p:sp>
      <p:sp>
        <p:nvSpPr>
          <p:cNvPr id="258" name="object 258"/>
          <p:cNvSpPr/>
          <p:nvPr/>
        </p:nvSpPr>
        <p:spPr>
          <a:xfrm>
            <a:off x="6303375" y="3771892"/>
            <a:ext cx="45504" cy="147180"/>
          </a:xfrm>
          <a:custGeom>
            <a:avLst/>
            <a:gdLst/>
            <a:ahLst/>
            <a:cxnLst/>
            <a:rect l="l" t="t" r="r" b="b"/>
            <a:pathLst>
              <a:path w="45504" h="147180">
                <a:moveTo>
                  <a:pt x="22745" y="147180"/>
                </a:moveTo>
                <a:lnTo>
                  <a:pt x="0" y="0"/>
                </a:lnTo>
                <a:lnTo>
                  <a:pt x="45504" y="0"/>
                </a:lnTo>
                <a:lnTo>
                  <a:pt x="22745" y="147180"/>
                </a:lnTo>
              </a:path>
            </a:pathLst>
          </a:custGeom>
          <a:ln w="12039">
            <a:solidFill>
              <a:srgbClr val="363435"/>
            </a:solidFill>
          </a:ln>
        </p:spPr>
        <p:txBody>
          <a:bodyPr wrap="square" lIns="0" tIns="0" rIns="0" bIns="0" rtlCol="0">
            <a:noAutofit/>
          </a:bodyPr>
          <a:lstStyle/>
          <a:p>
            <a:endParaRPr/>
          </a:p>
        </p:txBody>
      </p:sp>
      <p:sp>
        <p:nvSpPr>
          <p:cNvPr id="259" name="object 259"/>
          <p:cNvSpPr/>
          <p:nvPr/>
        </p:nvSpPr>
        <p:spPr>
          <a:xfrm>
            <a:off x="6303375" y="2158573"/>
            <a:ext cx="45504" cy="145796"/>
          </a:xfrm>
          <a:custGeom>
            <a:avLst/>
            <a:gdLst/>
            <a:ahLst/>
            <a:cxnLst/>
            <a:rect l="l" t="t" r="r" b="b"/>
            <a:pathLst>
              <a:path w="45504" h="145795">
                <a:moveTo>
                  <a:pt x="22745" y="0"/>
                </a:moveTo>
                <a:lnTo>
                  <a:pt x="45504" y="145796"/>
                </a:lnTo>
                <a:lnTo>
                  <a:pt x="0" y="145796"/>
                </a:lnTo>
                <a:lnTo>
                  <a:pt x="22745" y="0"/>
                </a:lnTo>
              </a:path>
            </a:pathLst>
          </a:custGeom>
          <a:ln w="12039">
            <a:solidFill>
              <a:srgbClr val="363435"/>
            </a:solidFill>
          </a:ln>
        </p:spPr>
        <p:txBody>
          <a:bodyPr wrap="square" lIns="0" tIns="0" rIns="0" bIns="0" rtlCol="0">
            <a:noAutofit/>
          </a:bodyPr>
          <a:lstStyle/>
          <a:p>
            <a:endParaRPr/>
          </a:p>
        </p:txBody>
      </p:sp>
      <p:sp>
        <p:nvSpPr>
          <p:cNvPr id="260" name="object 260"/>
          <p:cNvSpPr/>
          <p:nvPr/>
        </p:nvSpPr>
        <p:spPr>
          <a:xfrm>
            <a:off x="4648555" y="2158573"/>
            <a:ext cx="0" cy="1408671"/>
          </a:xfrm>
          <a:custGeom>
            <a:avLst/>
            <a:gdLst/>
            <a:ahLst/>
            <a:cxnLst/>
            <a:rect l="l" t="t" r="r" b="b"/>
            <a:pathLst>
              <a:path h="1408671">
                <a:moveTo>
                  <a:pt x="0" y="0"/>
                </a:moveTo>
                <a:lnTo>
                  <a:pt x="0" y="1408671"/>
                </a:lnTo>
              </a:path>
            </a:pathLst>
          </a:custGeom>
          <a:ln w="12039">
            <a:solidFill>
              <a:srgbClr val="363435"/>
            </a:solidFill>
          </a:ln>
        </p:spPr>
        <p:txBody>
          <a:bodyPr wrap="square" lIns="0" tIns="0" rIns="0" bIns="0" rtlCol="0">
            <a:noAutofit/>
          </a:bodyPr>
          <a:lstStyle/>
          <a:p>
            <a:endParaRPr/>
          </a:p>
        </p:txBody>
      </p:sp>
      <p:sp>
        <p:nvSpPr>
          <p:cNvPr id="261" name="object 261"/>
          <p:cNvSpPr/>
          <p:nvPr/>
        </p:nvSpPr>
        <p:spPr>
          <a:xfrm>
            <a:off x="4306102" y="3567233"/>
            <a:ext cx="363855" cy="0"/>
          </a:xfrm>
          <a:custGeom>
            <a:avLst/>
            <a:gdLst/>
            <a:ahLst/>
            <a:cxnLst/>
            <a:rect l="l" t="t" r="r" b="b"/>
            <a:pathLst>
              <a:path w="363854">
                <a:moveTo>
                  <a:pt x="0" y="0"/>
                </a:moveTo>
                <a:lnTo>
                  <a:pt x="363855" y="0"/>
                </a:lnTo>
              </a:path>
            </a:pathLst>
          </a:custGeom>
          <a:ln w="12039">
            <a:solidFill>
              <a:srgbClr val="363435"/>
            </a:solidFill>
          </a:ln>
        </p:spPr>
        <p:txBody>
          <a:bodyPr wrap="square" lIns="0" tIns="0" rIns="0" bIns="0" rtlCol="0">
            <a:noAutofit/>
          </a:bodyPr>
          <a:lstStyle/>
          <a:p>
            <a:endParaRPr/>
          </a:p>
        </p:txBody>
      </p:sp>
      <p:sp>
        <p:nvSpPr>
          <p:cNvPr id="262" name="object 262"/>
          <p:cNvSpPr/>
          <p:nvPr/>
        </p:nvSpPr>
        <p:spPr>
          <a:xfrm>
            <a:off x="4328833" y="2158561"/>
            <a:ext cx="0" cy="1408671"/>
          </a:xfrm>
          <a:custGeom>
            <a:avLst/>
            <a:gdLst/>
            <a:ahLst/>
            <a:cxnLst/>
            <a:rect l="l" t="t" r="r" b="b"/>
            <a:pathLst>
              <a:path h="1408671">
                <a:moveTo>
                  <a:pt x="0" y="1408671"/>
                </a:moveTo>
                <a:lnTo>
                  <a:pt x="0" y="0"/>
                </a:lnTo>
              </a:path>
            </a:pathLst>
          </a:custGeom>
          <a:ln w="12039">
            <a:solidFill>
              <a:srgbClr val="363435"/>
            </a:solidFill>
          </a:ln>
        </p:spPr>
        <p:txBody>
          <a:bodyPr wrap="square" lIns="0" tIns="0" rIns="0" bIns="0" rtlCol="0">
            <a:noAutofit/>
          </a:bodyPr>
          <a:lstStyle/>
          <a:p>
            <a:endParaRPr/>
          </a:p>
        </p:txBody>
      </p:sp>
      <p:sp>
        <p:nvSpPr>
          <p:cNvPr id="263" name="object 263"/>
          <p:cNvSpPr/>
          <p:nvPr/>
        </p:nvSpPr>
        <p:spPr>
          <a:xfrm>
            <a:off x="4367632" y="2158573"/>
            <a:ext cx="0" cy="1408671"/>
          </a:xfrm>
          <a:custGeom>
            <a:avLst/>
            <a:gdLst/>
            <a:ahLst/>
            <a:cxnLst/>
            <a:rect l="l" t="t" r="r" b="b"/>
            <a:pathLst>
              <a:path h="1408671">
                <a:moveTo>
                  <a:pt x="0" y="0"/>
                </a:moveTo>
                <a:lnTo>
                  <a:pt x="0" y="1408671"/>
                </a:lnTo>
              </a:path>
            </a:pathLst>
          </a:custGeom>
          <a:ln w="12039">
            <a:solidFill>
              <a:srgbClr val="363435"/>
            </a:solidFill>
          </a:ln>
        </p:spPr>
        <p:txBody>
          <a:bodyPr wrap="square" lIns="0" tIns="0" rIns="0" bIns="0" rtlCol="0">
            <a:noAutofit/>
          </a:bodyPr>
          <a:lstStyle/>
          <a:p>
            <a:endParaRPr/>
          </a:p>
        </p:txBody>
      </p:sp>
      <p:sp>
        <p:nvSpPr>
          <p:cNvPr id="264" name="object 264"/>
          <p:cNvSpPr/>
          <p:nvPr/>
        </p:nvSpPr>
        <p:spPr>
          <a:xfrm>
            <a:off x="4608427" y="2158573"/>
            <a:ext cx="0" cy="1408671"/>
          </a:xfrm>
          <a:custGeom>
            <a:avLst/>
            <a:gdLst/>
            <a:ahLst/>
            <a:cxnLst/>
            <a:rect l="l" t="t" r="r" b="b"/>
            <a:pathLst>
              <a:path h="1408671">
                <a:moveTo>
                  <a:pt x="0" y="0"/>
                </a:moveTo>
                <a:lnTo>
                  <a:pt x="0" y="1408671"/>
                </a:lnTo>
              </a:path>
            </a:pathLst>
          </a:custGeom>
          <a:ln w="12039">
            <a:solidFill>
              <a:srgbClr val="363435"/>
            </a:solidFill>
          </a:ln>
        </p:spPr>
        <p:txBody>
          <a:bodyPr wrap="square" lIns="0" tIns="0" rIns="0" bIns="0" rtlCol="0">
            <a:noAutofit/>
          </a:bodyPr>
          <a:lstStyle/>
          <a:p>
            <a:endParaRPr/>
          </a:p>
        </p:txBody>
      </p:sp>
      <p:sp>
        <p:nvSpPr>
          <p:cNvPr id="265" name="object 265"/>
          <p:cNvSpPr/>
          <p:nvPr/>
        </p:nvSpPr>
        <p:spPr>
          <a:xfrm>
            <a:off x="4669960" y="3367896"/>
            <a:ext cx="0" cy="141808"/>
          </a:xfrm>
          <a:custGeom>
            <a:avLst/>
            <a:gdLst/>
            <a:ahLst/>
            <a:cxnLst/>
            <a:rect l="l" t="t" r="r" b="b"/>
            <a:pathLst>
              <a:path h="141808">
                <a:moveTo>
                  <a:pt x="0" y="0"/>
                </a:moveTo>
                <a:lnTo>
                  <a:pt x="0" y="141808"/>
                </a:lnTo>
              </a:path>
            </a:pathLst>
          </a:custGeom>
          <a:ln w="12039">
            <a:solidFill>
              <a:srgbClr val="363435"/>
            </a:solidFill>
          </a:ln>
        </p:spPr>
        <p:txBody>
          <a:bodyPr wrap="square" lIns="0" tIns="0" rIns="0" bIns="0" rtlCol="0">
            <a:noAutofit/>
          </a:bodyPr>
          <a:lstStyle/>
          <a:p>
            <a:endParaRPr/>
          </a:p>
        </p:txBody>
      </p:sp>
      <p:sp>
        <p:nvSpPr>
          <p:cNvPr id="266" name="object 266"/>
          <p:cNvSpPr/>
          <p:nvPr/>
        </p:nvSpPr>
        <p:spPr>
          <a:xfrm>
            <a:off x="4306102" y="3175270"/>
            <a:ext cx="0" cy="127088"/>
          </a:xfrm>
          <a:custGeom>
            <a:avLst/>
            <a:gdLst/>
            <a:ahLst/>
            <a:cxnLst/>
            <a:rect l="l" t="t" r="r" b="b"/>
            <a:pathLst>
              <a:path h="127088">
                <a:moveTo>
                  <a:pt x="0" y="127088"/>
                </a:moveTo>
                <a:lnTo>
                  <a:pt x="0" y="0"/>
                </a:lnTo>
              </a:path>
            </a:pathLst>
          </a:custGeom>
          <a:ln w="12039">
            <a:solidFill>
              <a:srgbClr val="363435"/>
            </a:solidFill>
          </a:ln>
        </p:spPr>
        <p:txBody>
          <a:bodyPr wrap="square" lIns="0" tIns="0" rIns="0" bIns="0" rtlCol="0">
            <a:noAutofit/>
          </a:bodyPr>
          <a:lstStyle/>
          <a:p>
            <a:endParaRPr/>
          </a:p>
        </p:txBody>
      </p:sp>
      <p:sp>
        <p:nvSpPr>
          <p:cNvPr id="267" name="object 267"/>
          <p:cNvSpPr/>
          <p:nvPr/>
        </p:nvSpPr>
        <p:spPr>
          <a:xfrm>
            <a:off x="4669960" y="3175266"/>
            <a:ext cx="0" cy="127088"/>
          </a:xfrm>
          <a:custGeom>
            <a:avLst/>
            <a:gdLst/>
            <a:ahLst/>
            <a:cxnLst/>
            <a:rect l="l" t="t" r="r" b="b"/>
            <a:pathLst>
              <a:path h="127088">
                <a:moveTo>
                  <a:pt x="0" y="0"/>
                </a:moveTo>
                <a:lnTo>
                  <a:pt x="0" y="127088"/>
                </a:lnTo>
              </a:path>
            </a:pathLst>
          </a:custGeom>
          <a:ln w="12039">
            <a:solidFill>
              <a:srgbClr val="363435"/>
            </a:solidFill>
          </a:ln>
        </p:spPr>
        <p:txBody>
          <a:bodyPr wrap="square" lIns="0" tIns="0" rIns="0" bIns="0" rtlCol="0">
            <a:noAutofit/>
          </a:bodyPr>
          <a:lstStyle/>
          <a:p>
            <a:endParaRPr/>
          </a:p>
        </p:txBody>
      </p:sp>
      <p:sp>
        <p:nvSpPr>
          <p:cNvPr id="268" name="object 268"/>
          <p:cNvSpPr/>
          <p:nvPr/>
        </p:nvSpPr>
        <p:spPr>
          <a:xfrm>
            <a:off x="4306102" y="2981290"/>
            <a:ext cx="0" cy="127088"/>
          </a:xfrm>
          <a:custGeom>
            <a:avLst/>
            <a:gdLst/>
            <a:ahLst/>
            <a:cxnLst/>
            <a:rect l="l" t="t" r="r" b="b"/>
            <a:pathLst>
              <a:path h="127088">
                <a:moveTo>
                  <a:pt x="0" y="127088"/>
                </a:moveTo>
                <a:lnTo>
                  <a:pt x="0" y="0"/>
                </a:lnTo>
              </a:path>
            </a:pathLst>
          </a:custGeom>
          <a:ln w="12039">
            <a:solidFill>
              <a:srgbClr val="363435"/>
            </a:solidFill>
          </a:ln>
        </p:spPr>
        <p:txBody>
          <a:bodyPr wrap="square" lIns="0" tIns="0" rIns="0" bIns="0" rtlCol="0">
            <a:noAutofit/>
          </a:bodyPr>
          <a:lstStyle/>
          <a:p>
            <a:endParaRPr/>
          </a:p>
        </p:txBody>
      </p:sp>
      <p:sp>
        <p:nvSpPr>
          <p:cNvPr id="269" name="object 269"/>
          <p:cNvSpPr/>
          <p:nvPr/>
        </p:nvSpPr>
        <p:spPr>
          <a:xfrm>
            <a:off x="4306102" y="3367896"/>
            <a:ext cx="363855" cy="0"/>
          </a:xfrm>
          <a:custGeom>
            <a:avLst/>
            <a:gdLst/>
            <a:ahLst/>
            <a:cxnLst/>
            <a:rect l="l" t="t" r="r" b="b"/>
            <a:pathLst>
              <a:path w="363854">
                <a:moveTo>
                  <a:pt x="0" y="0"/>
                </a:moveTo>
                <a:lnTo>
                  <a:pt x="363855" y="0"/>
                </a:lnTo>
              </a:path>
            </a:pathLst>
          </a:custGeom>
          <a:ln w="12039">
            <a:solidFill>
              <a:srgbClr val="363435"/>
            </a:solidFill>
          </a:ln>
        </p:spPr>
        <p:txBody>
          <a:bodyPr wrap="square" lIns="0" tIns="0" rIns="0" bIns="0" rtlCol="0">
            <a:noAutofit/>
          </a:bodyPr>
          <a:lstStyle/>
          <a:p>
            <a:endParaRPr/>
          </a:p>
        </p:txBody>
      </p:sp>
      <p:sp>
        <p:nvSpPr>
          <p:cNvPr id="270" name="object 270"/>
          <p:cNvSpPr/>
          <p:nvPr/>
        </p:nvSpPr>
        <p:spPr>
          <a:xfrm>
            <a:off x="4306102" y="3302359"/>
            <a:ext cx="363855" cy="0"/>
          </a:xfrm>
          <a:custGeom>
            <a:avLst/>
            <a:gdLst/>
            <a:ahLst/>
            <a:cxnLst/>
            <a:rect l="l" t="t" r="r" b="b"/>
            <a:pathLst>
              <a:path w="363854">
                <a:moveTo>
                  <a:pt x="0" y="0"/>
                </a:moveTo>
                <a:lnTo>
                  <a:pt x="363855" y="0"/>
                </a:lnTo>
              </a:path>
            </a:pathLst>
          </a:custGeom>
          <a:ln w="12039">
            <a:solidFill>
              <a:srgbClr val="363435"/>
            </a:solidFill>
          </a:ln>
        </p:spPr>
        <p:txBody>
          <a:bodyPr wrap="square" lIns="0" tIns="0" rIns="0" bIns="0" rtlCol="0">
            <a:noAutofit/>
          </a:bodyPr>
          <a:lstStyle/>
          <a:p>
            <a:endParaRPr/>
          </a:p>
        </p:txBody>
      </p:sp>
      <p:sp>
        <p:nvSpPr>
          <p:cNvPr id="271" name="object 271"/>
          <p:cNvSpPr/>
          <p:nvPr/>
        </p:nvSpPr>
        <p:spPr>
          <a:xfrm>
            <a:off x="4306102" y="3175266"/>
            <a:ext cx="363855" cy="0"/>
          </a:xfrm>
          <a:custGeom>
            <a:avLst/>
            <a:gdLst/>
            <a:ahLst/>
            <a:cxnLst/>
            <a:rect l="l" t="t" r="r" b="b"/>
            <a:pathLst>
              <a:path w="363854">
                <a:moveTo>
                  <a:pt x="0" y="0"/>
                </a:moveTo>
                <a:lnTo>
                  <a:pt x="363855" y="0"/>
                </a:lnTo>
              </a:path>
            </a:pathLst>
          </a:custGeom>
          <a:ln w="12039">
            <a:solidFill>
              <a:srgbClr val="363435"/>
            </a:solidFill>
          </a:ln>
        </p:spPr>
        <p:txBody>
          <a:bodyPr wrap="square" lIns="0" tIns="0" rIns="0" bIns="0" rtlCol="0">
            <a:noAutofit/>
          </a:bodyPr>
          <a:lstStyle/>
          <a:p>
            <a:endParaRPr/>
          </a:p>
        </p:txBody>
      </p:sp>
      <p:sp>
        <p:nvSpPr>
          <p:cNvPr id="272" name="object 272"/>
          <p:cNvSpPr/>
          <p:nvPr/>
        </p:nvSpPr>
        <p:spPr>
          <a:xfrm>
            <a:off x="4568297" y="3567233"/>
            <a:ext cx="78930" cy="0"/>
          </a:xfrm>
          <a:custGeom>
            <a:avLst/>
            <a:gdLst/>
            <a:ahLst/>
            <a:cxnLst/>
            <a:rect l="l" t="t" r="r" b="b"/>
            <a:pathLst>
              <a:path w="78930">
                <a:moveTo>
                  <a:pt x="0" y="0"/>
                </a:moveTo>
                <a:lnTo>
                  <a:pt x="78930" y="0"/>
                </a:lnTo>
              </a:path>
            </a:pathLst>
          </a:custGeom>
          <a:ln w="12039">
            <a:solidFill>
              <a:srgbClr val="363435"/>
            </a:solidFill>
          </a:ln>
        </p:spPr>
        <p:txBody>
          <a:bodyPr wrap="square" lIns="0" tIns="0" rIns="0" bIns="0" rtlCol="0">
            <a:noAutofit/>
          </a:bodyPr>
          <a:lstStyle/>
          <a:p>
            <a:endParaRPr/>
          </a:p>
        </p:txBody>
      </p:sp>
      <p:sp>
        <p:nvSpPr>
          <p:cNvPr id="273" name="object 273"/>
          <p:cNvSpPr/>
          <p:nvPr/>
        </p:nvSpPr>
        <p:spPr>
          <a:xfrm>
            <a:off x="4568297" y="2158573"/>
            <a:ext cx="0" cy="1408671"/>
          </a:xfrm>
          <a:custGeom>
            <a:avLst/>
            <a:gdLst/>
            <a:ahLst/>
            <a:cxnLst/>
            <a:rect l="l" t="t" r="r" b="b"/>
            <a:pathLst>
              <a:path h="1408671">
                <a:moveTo>
                  <a:pt x="0" y="0"/>
                </a:moveTo>
                <a:lnTo>
                  <a:pt x="0" y="1408671"/>
                </a:lnTo>
              </a:path>
            </a:pathLst>
          </a:custGeom>
          <a:ln w="12039">
            <a:solidFill>
              <a:srgbClr val="363435"/>
            </a:solidFill>
          </a:ln>
        </p:spPr>
        <p:txBody>
          <a:bodyPr wrap="square" lIns="0" tIns="0" rIns="0" bIns="0" rtlCol="0">
            <a:noAutofit/>
          </a:bodyPr>
          <a:lstStyle/>
          <a:p>
            <a:endParaRPr/>
          </a:p>
        </p:txBody>
      </p:sp>
      <p:sp>
        <p:nvSpPr>
          <p:cNvPr id="274" name="object 274"/>
          <p:cNvSpPr/>
          <p:nvPr/>
        </p:nvSpPr>
        <p:spPr>
          <a:xfrm>
            <a:off x="4528169" y="2158573"/>
            <a:ext cx="40132" cy="0"/>
          </a:xfrm>
          <a:custGeom>
            <a:avLst/>
            <a:gdLst/>
            <a:ahLst/>
            <a:cxnLst/>
            <a:rect l="l" t="t" r="r" b="b"/>
            <a:pathLst>
              <a:path w="40132">
                <a:moveTo>
                  <a:pt x="0" y="0"/>
                </a:moveTo>
                <a:lnTo>
                  <a:pt x="40132" y="0"/>
                </a:lnTo>
              </a:path>
            </a:pathLst>
          </a:custGeom>
          <a:ln w="12039">
            <a:solidFill>
              <a:srgbClr val="363435"/>
            </a:solidFill>
          </a:ln>
        </p:spPr>
        <p:txBody>
          <a:bodyPr wrap="square" lIns="0" tIns="0" rIns="0" bIns="0" rtlCol="0">
            <a:noAutofit/>
          </a:bodyPr>
          <a:lstStyle/>
          <a:p>
            <a:endParaRPr/>
          </a:p>
        </p:txBody>
      </p:sp>
      <p:sp>
        <p:nvSpPr>
          <p:cNvPr id="275" name="object 275"/>
          <p:cNvSpPr/>
          <p:nvPr/>
        </p:nvSpPr>
        <p:spPr>
          <a:xfrm>
            <a:off x="4528169" y="2158561"/>
            <a:ext cx="0" cy="1408671"/>
          </a:xfrm>
          <a:custGeom>
            <a:avLst/>
            <a:gdLst/>
            <a:ahLst/>
            <a:cxnLst/>
            <a:rect l="l" t="t" r="r" b="b"/>
            <a:pathLst>
              <a:path h="1408671">
                <a:moveTo>
                  <a:pt x="0" y="1408671"/>
                </a:moveTo>
                <a:lnTo>
                  <a:pt x="0" y="0"/>
                </a:lnTo>
              </a:path>
            </a:pathLst>
          </a:custGeom>
          <a:ln w="12039">
            <a:solidFill>
              <a:srgbClr val="363435"/>
            </a:solidFill>
          </a:ln>
        </p:spPr>
        <p:txBody>
          <a:bodyPr wrap="square" lIns="0" tIns="0" rIns="0" bIns="0" rtlCol="0">
            <a:noAutofit/>
          </a:bodyPr>
          <a:lstStyle/>
          <a:p>
            <a:endParaRPr/>
          </a:p>
        </p:txBody>
      </p:sp>
      <p:sp>
        <p:nvSpPr>
          <p:cNvPr id="276" name="object 276"/>
          <p:cNvSpPr/>
          <p:nvPr/>
        </p:nvSpPr>
        <p:spPr>
          <a:xfrm>
            <a:off x="4488041" y="3567233"/>
            <a:ext cx="40132" cy="0"/>
          </a:xfrm>
          <a:custGeom>
            <a:avLst/>
            <a:gdLst/>
            <a:ahLst/>
            <a:cxnLst/>
            <a:rect l="l" t="t" r="r" b="b"/>
            <a:pathLst>
              <a:path w="40132">
                <a:moveTo>
                  <a:pt x="0" y="0"/>
                </a:moveTo>
                <a:lnTo>
                  <a:pt x="40132" y="0"/>
                </a:lnTo>
              </a:path>
            </a:pathLst>
          </a:custGeom>
          <a:ln w="12039">
            <a:solidFill>
              <a:srgbClr val="363435"/>
            </a:solidFill>
          </a:ln>
        </p:spPr>
        <p:txBody>
          <a:bodyPr wrap="square" lIns="0" tIns="0" rIns="0" bIns="0" rtlCol="0">
            <a:noAutofit/>
          </a:bodyPr>
          <a:lstStyle/>
          <a:p>
            <a:endParaRPr/>
          </a:p>
        </p:txBody>
      </p:sp>
      <p:sp>
        <p:nvSpPr>
          <p:cNvPr id="277" name="object 277"/>
          <p:cNvSpPr/>
          <p:nvPr/>
        </p:nvSpPr>
        <p:spPr>
          <a:xfrm>
            <a:off x="4488041" y="2158573"/>
            <a:ext cx="0" cy="1408671"/>
          </a:xfrm>
          <a:custGeom>
            <a:avLst/>
            <a:gdLst/>
            <a:ahLst/>
            <a:cxnLst/>
            <a:rect l="l" t="t" r="r" b="b"/>
            <a:pathLst>
              <a:path h="1408671">
                <a:moveTo>
                  <a:pt x="0" y="0"/>
                </a:moveTo>
                <a:lnTo>
                  <a:pt x="0" y="1408671"/>
                </a:lnTo>
              </a:path>
            </a:pathLst>
          </a:custGeom>
          <a:ln w="12039">
            <a:solidFill>
              <a:srgbClr val="363435"/>
            </a:solidFill>
          </a:ln>
        </p:spPr>
        <p:txBody>
          <a:bodyPr wrap="square" lIns="0" tIns="0" rIns="0" bIns="0" rtlCol="0">
            <a:noAutofit/>
          </a:bodyPr>
          <a:lstStyle/>
          <a:p>
            <a:endParaRPr/>
          </a:p>
        </p:txBody>
      </p:sp>
      <p:sp>
        <p:nvSpPr>
          <p:cNvPr id="278" name="object 278"/>
          <p:cNvSpPr/>
          <p:nvPr/>
        </p:nvSpPr>
        <p:spPr>
          <a:xfrm>
            <a:off x="4447890" y="2158573"/>
            <a:ext cx="40157" cy="0"/>
          </a:xfrm>
          <a:custGeom>
            <a:avLst/>
            <a:gdLst/>
            <a:ahLst/>
            <a:cxnLst/>
            <a:rect l="l" t="t" r="r" b="b"/>
            <a:pathLst>
              <a:path w="40157">
                <a:moveTo>
                  <a:pt x="0" y="0"/>
                </a:moveTo>
                <a:lnTo>
                  <a:pt x="40157" y="0"/>
                </a:lnTo>
              </a:path>
            </a:pathLst>
          </a:custGeom>
          <a:ln w="12039">
            <a:solidFill>
              <a:srgbClr val="363435"/>
            </a:solidFill>
          </a:ln>
        </p:spPr>
        <p:txBody>
          <a:bodyPr wrap="square" lIns="0" tIns="0" rIns="0" bIns="0" rtlCol="0">
            <a:noAutofit/>
          </a:bodyPr>
          <a:lstStyle/>
          <a:p>
            <a:endParaRPr/>
          </a:p>
        </p:txBody>
      </p:sp>
      <p:sp>
        <p:nvSpPr>
          <p:cNvPr id="279" name="object 279"/>
          <p:cNvSpPr/>
          <p:nvPr/>
        </p:nvSpPr>
        <p:spPr>
          <a:xfrm>
            <a:off x="4447890" y="2158561"/>
            <a:ext cx="0" cy="1408671"/>
          </a:xfrm>
          <a:custGeom>
            <a:avLst/>
            <a:gdLst/>
            <a:ahLst/>
            <a:cxnLst/>
            <a:rect l="l" t="t" r="r" b="b"/>
            <a:pathLst>
              <a:path h="1408671">
                <a:moveTo>
                  <a:pt x="0" y="1408671"/>
                </a:moveTo>
                <a:lnTo>
                  <a:pt x="0" y="0"/>
                </a:lnTo>
              </a:path>
            </a:pathLst>
          </a:custGeom>
          <a:ln w="12039">
            <a:solidFill>
              <a:srgbClr val="363435"/>
            </a:solidFill>
          </a:ln>
        </p:spPr>
        <p:txBody>
          <a:bodyPr wrap="square" lIns="0" tIns="0" rIns="0" bIns="0" rtlCol="0">
            <a:noAutofit/>
          </a:bodyPr>
          <a:lstStyle/>
          <a:p>
            <a:endParaRPr/>
          </a:p>
        </p:txBody>
      </p:sp>
      <p:sp>
        <p:nvSpPr>
          <p:cNvPr id="280" name="object 280"/>
          <p:cNvSpPr/>
          <p:nvPr/>
        </p:nvSpPr>
        <p:spPr>
          <a:xfrm>
            <a:off x="4407762" y="3567233"/>
            <a:ext cx="40132" cy="0"/>
          </a:xfrm>
          <a:custGeom>
            <a:avLst/>
            <a:gdLst/>
            <a:ahLst/>
            <a:cxnLst/>
            <a:rect l="l" t="t" r="r" b="b"/>
            <a:pathLst>
              <a:path w="40132">
                <a:moveTo>
                  <a:pt x="0" y="0"/>
                </a:moveTo>
                <a:lnTo>
                  <a:pt x="40132" y="0"/>
                </a:lnTo>
              </a:path>
            </a:pathLst>
          </a:custGeom>
          <a:ln w="12039">
            <a:solidFill>
              <a:srgbClr val="363435"/>
            </a:solidFill>
          </a:ln>
        </p:spPr>
        <p:txBody>
          <a:bodyPr wrap="square" lIns="0" tIns="0" rIns="0" bIns="0" rtlCol="0">
            <a:noAutofit/>
          </a:bodyPr>
          <a:lstStyle/>
          <a:p>
            <a:endParaRPr/>
          </a:p>
        </p:txBody>
      </p:sp>
      <p:sp>
        <p:nvSpPr>
          <p:cNvPr id="281" name="object 281"/>
          <p:cNvSpPr/>
          <p:nvPr/>
        </p:nvSpPr>
        <p:spPr>
          <a:xfrm>
            <a:off x="4407762" y="2158573"/>
            <a:ext cx="0" cy="1408671"/>
          </a:xfrm>
          <a:custGeom>
            <a:avLst/>
            <a:gdLst/>
            <a:ahLst/>
            <a:cxnLst/>
            <a:rect l="l" t="t" r="r" b="b"/>
            <a:pathLst>
              <a:path h="1408671">
                <a:moveTo>
                  <a:pt x="0" y="0"/>
                </a:moveTo>
                <a:lnTo>
                  <a:pt x="0" y="1408671"/>
                </a:lnTo>
              </a:path>
            </a:pathLst>
          </a:custGeom>
          <a:ln w="12039">
            <a:solidFill>
              <a:srgbClr val="363435"/>
            </a:solidFill>
          </a:ln>
        </p:spPr>
        <p:txBody>
          <a:bodyPr wrap="square" lIns="0" tIns="0" rIns="0" bIns="0" rtlCol="0">
            <a:noAutofit/>
          </a:bodyPr>
          <a:lstStyle/>
          <a:p>
            <a:endParaRPr/>
          </a:p>
        </p:txBody>
      </p:sp>
      <p:sp>
        <p:nvSpPr>
          <p:cNvPr id="282" name="object 282"/>
          <p:cNvSpPr/>
          <p:nvPr/>
        </p:nvSpPr>
        <p:spPr>
          <a:xfrm>
            <a:off x="4669981" y="2981286"/>
            <a:ext cx="0" cy="127088"/>
          </a:xfrm>
          <a:custGeom>
            <a:avLst/>
            <a:gdLst/>
            <a:ahLst/>
            <a:cxnLst/>
            <a:rect l="l" t="t" r="r" b="b"/>
            <a:pathLst>
              <a:path h="127088">
                <a:moveTo>
                  <a:pt x="0" y="0"/>
                </a:moveTo>
                <a:lnTo>
                  <a:pt x="0" y="127088"/>
                </a:lnTo>
              </a:path>
            </a:pathLst>
          </a:custGeom>
          <a:ln w="12039">
            <a:solidFill>
              <a:srgbClr val="363435"/>
            </a:solidFill>
          </a:ln>
        </p:spPr>
        <p:txBody>
          <a:bodyPr wrap="square" lIns="0" tIns="0" rIns="0" bIns="0" rtlCol="0">
            <a:noAutofit/>
          </a:bodyPr>
          <a:lstStyle/>
          <a:p>
            <a:endParaRPr/>
          </a:p>
        </p:txBody>
      </p:sp>
      <p:sp>
        <p:nvSpPr>
          <p:cNvPr id="283" name="object 283"/>
          <p:cNvSpPr/>
          <p:nvPr/>
        </p:nvSpPr>
        <p:spPr>
          <a:xfrm>
            <a:off x="4306102" y="2787308"/>
            <a:ext cx="0" cy="127088"/>
          </a:xfrm>
          <a:custGeom>
            <a:avLst/>
            <a:gdLst/>
            <a:ahLst/>
            <a:cxnLst/>
            <a:rect l="l" t="t" r="r" b="b"/>
            <a:pathLst>
              <a:path h="127088">
                <a:moveTo>
                  <a:pt x="0" y="127088"/>
                </a:moveTo>
                <a:lnTo>
                  <a:pt x="0" y="0"/>
                </a:lnTo>
              </a:path>
            </a:pathLst>
          </a:custGeom>
          <a:ln w="12039">
            <a:solidFill>
              <a:srgbClr val="363435"/>
            </a:solidFill>
          </a:ln>
        </p:spPr>
        <p:txBody>
          <a:bodyPr wrap="square" lIns="0" tIns="0" rIns="0" bIns="0" rtlCol="0">
            <a:noAutofit/>
          </a:bodyPr>
          <a:lstStyle/>
          <a:p>
            <a:endParaRPr/>
          </a:p>
        </p:txBody>
      </p:sp>
      <p:sp>
        <p:nvSpPr>
          <p:cNvPr id="284" name="object 284"/>
          <p:cNvSpPr/>
          <p:nvPr/>
        </p:nvSpPr>
        <p:spPr>
          <a:xfrm>
            <a:off x="4306114" y="2981286"/>
            <a:ext cx="363867" cy="0"/>
          </a:xfrm>
          <a:custGeom>
            <a:avLst/>
            <a:gdLst/>
            <a:ahLst/>
            <a:cxnLst/>
            <a:rect l="l" t="t" r="r" b="b"/>
            <a:pathLst>
              <a:path w="363867">
                <a:moveTo>
                  <a:pt x="363867" y="0"/>
                </a:moveTo>
                <a:lnTo>
                  <a:pt x="0" y="0"/>
                </a:lnTo>
              </a:path>
            </a:pathLst>
          </a:custGeom>
          <a:ln w="12039">
            <a:solidFill>
              <a:srgbClr val="363435"/>
            </a:solidFill>
          </a:ln>
        </p:spPr>
        <p:txBody>
          <a:bodyPr wrap="square" lIns="0" tIns="0" rIns="0" bIns="0" rtlCol="0">
            <a:noAutofit/>
          </a:bodyPr>
          <a:lstStyle/>
          <a:p>
            <a:endParaRPr/>
          </a:p>
        </p:txBody>
      </p:sp>
      <p:sp>
        <p:nvSpPr>
          <p:cNvPr id="285" name="object 285"/>
          <p:cNvSpPr/>
          <p:nvPr/>
        </p:nvSpPr>
        <p:spPr>
          <a:xfrm>
            <a:off x="4306114" y="2914397"/>
            <a:ext cx="363867" cy="0"/>
          </a:xfrm>
          <a:custGeom>
            <a:avLst/>
            <a:gdLst/>
            <a:ahLst/>
            <a:cxnLst/>
            <a:rect l="l" t="t" r="r" b="b"/>
            <a:pathLst>
              <a:path w="363867">
                <a:moveTo>
                  <a:pt x="363867" y="0"/>
                </a:moveTo>
                <a:lnTo>
                  <a:pt x="0" y="0"/>
                </a:lnTo>
              </a:path>
            </a:pathLst>
          </a:custGeom>
          <a:ln w="12039">
            <a:solidFill>
              <a:srgbClr val="363435"/>
            </a:solidFill>
          </a:ln>
        </p:spPr>
        <p:txBody>
          <a:bodyPr wrap="square" lIns="0" tIns="0" rIns="0" bIns="0" rtlCol="0">
            <a:noAutofit/>
          </a:bodyPr>
          <a:lstStyle/>
          <a:p>
            <a:endParaRPr/>
          </a:p>
        </p:txBody>
      </p:sp>
      <p:sp>
        <p:nvSpPr>
          <p:cNvPr id="286" name="object 286"/>
          <p:cNvSpPr/>
          <p:nvPr/>
        </p:nvSpPr>
        <p:spPr>
          <a:xfrm>
            <a:off x="4669981" y="2787305"/>
            <a:ext cx="0" cy="127088"/>
          </a:xfrm>
          <a:custGeom>
            <a:avLst/>
            <a:gdLst/>
            <a:ahLst/>
            <a:cxnLst/>
            <a:rect l="l" t="t" r="r" b="b"/>
            <a:pathLst>
              <a:path h="127088">
                <a:moveTo>
                  <a:pt x="0" y="0"/>
                </a:moveTo>
                <a:lnTo>
                  <a:pt x="0" y="127088"/>
                </a:lnTo>
              </a:path>
            </a:pathLst>
          </a:custGeom>
          <a:ln w="12039">
            <a:solidFill>
              <a:srgbClr val="363435"/>
            </a:solidFill>
          </a:ln>
        </p:spPr>
        <p:txBody>
          <a:bodyPr wrap="square" lIns="0" tIns="0" rIns="0" bIns="0" rtlCol="0">
            <a:noAutofit/>
          </a:bodyPr>
          <a:lstStyle/>
          <a:p>
            <a:endParaRPr/>
          </a:p>
        </p:txBody>
      </p:sp>
      <p:sp>
        <p:nvSpPr>
          <p:cNvPr id="287" name="object 287"/>
          <p:cNvSpPr/>
          <p:nvPr/>
        </p:nvSpPr>
        <p:spPr>
          <a:xfrm>
            <a:off x="4306102" y="2594662"/>
            <a:ext cx="0" cy="125755"/>
          </a:xfrm>
          <a:custGeom>
            <a:avLst/>
            <a:gdLst/>
            <a:ahLst/>
            <a:cxnLst/>
            <a:rect l="l" t="t" r="r" b="b"/>
            <a:pathLst>
              <a:path h="125755">
                <a:moveTo>
                  <a:pt x="0" y="125755"/>
                </a:moveTo>
                <a:lnTo>
                  <a:pt x="0" y="0"/>
                </a:lnTo>
              </a:path>
            </a:pathLst>
          </a:custGeom>
          <a:ln w="12039">
            <a:solidFill>
              <a:srgbClr val="363435"/>
            </a:solidFill>
          </a:ln>
        </p:spPr>
        <p:txBody>
          <a:bodyPr wrap="square" lIns="0" tIns="0" rIns="0" bIns="0" rtlCol="0">
            <a:noAutofit/>
          </a:bodyPr>
          <a:lstStyle/>
          <a:p>
            <a:endParaRPr/>
          </a:p>
        </p:txBody>
      </p:sp>
      <p:sp>
        <p:nvSpPr>
          <p:cNvPr id="288" name="object 288"/>
          <p:cNvSpPr/>
          <p:nvPr/>
        </p:nvSpPr>
        <p:spPr>
          <a:xfrm>
            <a:off x="4306102" y="2787305"/>
            <a:ext cx="363867" cy="0"/>
          </a:xfrm>
          <a:custGeom>
            <a:avLst/>
            <a:gdLst/>
            <a:ahLst/>
            <a:cxnLst/>
            <a:rect l="l" t="t" r="r" b="b"/>
            <a:pathLst>
              <a:path w="363867">
                <a:moveTo>
                  <a:pt x="0" y="0"/>
                </a:moveTo>
                <a:lnTo>
                  <a:pt x="363867" y="0"/>
                </a:lnTo>
              </a:path>
            </a:pathLst>
          </a:custGeom>
          <a:ln w="12039">
            <a:solidFill>
              <a:srgbClr val="363435"/>
            </a:solidFill>
          </a:ln>
        </p:spPr>
        <p:txBody>
          <a:bodyPr wrap="square" lIns="0" tIns="0" rIns="0" bIns="0" rtlCol="0">
            <a:noAutofit/>
          </a:bodyPr>
          <a:lstStyle/>
          <a:p>
            <a:endParaRPr/>
          </a:p>
        </p:txBody>
      </p:sp>
      <p:sp>
        <p:nvSpPr>
          <p:cNvPr id="289" name="object 289"/>
          <p:cNvSpPr/>
          <p:nvPr/>
        </p:nvSpPr>
        <p:spPr>
          <a:xfrm>
            <a:off x="4306114" y="2720417"/>
            <a:ext cx="363867" cy="0"/>
          </a:xfrm>
          <a:custGeom>
            <a:avLst/>
            <a:gdLst/>
            <a:ahLst/>
            <a:cxnLst/>
            <a:rect l="l" t="t" r="r" b="b"/>
            <a:pathLst>
              <a:path w="363867">
                <a:moveTo>
                  <a:pt x="363867" y="0"/>
                </a:moveTo>
                <a:lnTo>
                  <a:pt x="0" y="0"/>
                </a:lnTo>
              </a:path>
            </a:pathLst>
          </a:custGeom>
          <a:ln w="12039">
            <a:solidFill>
              <a:srgbClr val="363435"/>
            </a:solidFill>
          </a:ln>
        </p:spPr>
        <p:txBody>
          <a:bodyPr wrap="square" lIns="0" tIns="0" rIns="0" bIns="0" rtlCol="0">
            <a:noAutofit/>
          </a:bodyPr>
          <a:lstStyle/>
          <a:p>
            <a:endParaRPr/>
          </a:p>
        </p:txBody>
      </p:sp>
      <p:sp>
        <p:nvSpPr>
          <p:cNvPr id="290" name="object 290"/>
          <p:cNvSpPr/>
          <p:nvPr/>
        </p:nvSpPr>
        <p:spPr>
          <a:xfrm>
            <a:off x="4669981" y="2594673"/>
            <a:ext cx="0" cy="125755"/>
          </a:xfrm>
          <a:custGeom>
            <a:avLst/>
            <a:gdLst/>
            <a:ahLst/>
            <a:cxnLst/>
            <a:rect l="l" t="t" r="r" b="b"/>
            <a:pathLst>
              <a:path h="125755">
                <a:moveTo>
                  <a:pt x="0" y="0"/>
                </a:moveTo>
                <a:lnTo>
                  <a:pt x="0" y="125755"/>
                </a:lnTo>
              </a:path>
            </a:pathLst>
          </a:custGeom>
          <a:ln w="12039">
            <a:solidFill>
              <a:srgbClr val="363435"/>
            </a:solidFill>
          </a:ln>
        </p:spPr>
        <p:txBody>
          <a:bodyPr wrap="square" lIns="0" tIns="0" rIns="0" bIns="0" rtlCol="0">
            <a:noAutofit/>
          </a:bodyPr>
          <a:lstStyle/>
          <a:p>
            <a:endParaRPr/>
          </a:p>
        </p:txBody>
      </p:sp>
      <p:sp>
        <p:nvSpPr>
          <p:cNvPr id="291" name="object 291"/>
          <p:cNvSpPr/>
          <p:nvPr/>
        </p:nvSpPr>
        <p:spPr>
          <a:xfrm>
            <a:off x="4306102" y="2404685"/>
            <a:ext cx="0" cy="123101"/>
          </a:xfrm>
          <a:custGeom>
            <a:avLst/>
            <a:gdLst/>
            <a:ahLst/>
            <a:cxnLst/>
            <a:rect l="l" t="t" r="r" b="b"/>
            <a:pathLst>
              <a:path h="123101">
                <a:moveTo>
                  <a:pt x="0" y="123101"/>
                </a:moveTo>
                <a:lnTo>
                  <a:pt x="0" y="0"/>
                </a:lnTo>
              </a:path>
            </a:pathLst>
          </a:custGeom>
          <a:ln w="12039">
            <a:solidFill>
              <a:srgbClr val="363435"/>
            </a:solidFill>
          </a:ln>
        </p:spPr>
        <p:txBody>
          <a:bodyPr wrap="square" lIns="0" tIns="0" rIns="0" bIns="0" rtlCol="0">
            <a:noAutofit/>
          </a:bodyPr>
          <a:lstStyle/>
          <a:p>
            <a:endParaRPr/>
          </a:p>
        </p:txBody>
      </p:sp>
      <p:sp>
        <p:nvSpPr>
          <p:cNvPr id="292" name="object 292"/>
          <p:cNvSpPr/>
          <p:nvPr/>
        </p:nvSpPr>
        <p:spPr>
          <a:xfrm>
            <a:off x="4306102" y="2594673"/>
            <a:ext cx="363867" cy="0"/>
          </a:xfrm>
          <a:custGeom>
            <a:avLst/>
            <a:gdLst/>
            <a:ahLst/>
            <a:cxnLst/>
            <a:rect l="l" t="t" r="r" b="b"/>
            <a:pathLst>
              <a:path w="363867">
                <a:moveTo>
                  <a:pt x="0" y="0"/>
                </a:moveTo>
                <a:lnTo>
                  <a:pt x="363867" y="0"/>
                </a:lnTo>
              </a:path>
            </a:pathLst>
          </a:custGeom>
          <a:ln w="12039">
            <a:solidFill>
              <a:srgbClr val="363435"/>
            </a:solidFill>
          </a:ln>
        </p:spPr>
        <p:txBody>
          <a:bodyPr wrap="square" lIns="0" tIns="0" rIns="0" bIns="0" rtlCol="0">
            <a:noAutofit/>
          </a:bodyPr>
          <a:lstStyle/>
          <a:p>
            <a:endParaRPr/>
          </a:p>
        </p:txBody>
      </p:sp>
      <p:sp>
        <p:nvSpPr>
          <p:cNvPr id="293" name="object 293"/>
          <p:cNvSpPr/>
          <p:nvPr/>
        </p:nvSpPr>
        <p:spPr>
          <a:xfrm>
            <a:off x="4306114" y="2527786"/>
            <a:ext cx="363867" cy="0"/>
          </a:xfrm>
          <a:custGeom>
            <a:avLst/>
            <a:gdLst/>
            <a:ahLst/>
            <a:cxnLst/>
            <a:rect l="l" t="t" r="r" b="b"/>
            <a:pathLst>
              <a:path w="363867">
                <a:moveTo>
                  <a:pt x="363867" y="0"/>
                </a:moveTo>
                <a:lnTo>
                  <a:pt x="0" y="0"/>
                </a:lnTo>
              </a:path>
            </a:pathLst>
          </a:custGeom>
          <a:ln w="12039">
            <a:solidFill>
              <a:srgbClr val="363435"/>
            </a:solidFill>
          </a:ln>
        </p:spPr>
        <p:txBody>
          <a:bodyPr wrap="square" lIns="0" tIns="0" rIns="0" bIns="0" rtlCol="0">
            <a:noAutofit/>
          </a:bodyPr>
          <a:lstStyle/>
          <a:p>
            <a:endParaRPr/>
          </a:p>
        </p:txBody>
      </p:sp>
      <p:sp>
        <p:nvSpPr>
          <p:cNvPr id="294" name="object 294"/>
          <p:cNvSpPr/>
          <p:nvPr/>
        </p:nvSpPr>
        <p:spPr>
          <a:xfrm>
            <a:off x="4669981" y="2404699"/>
            <a:ext cx="0" cy="123101"/>
          </a:xfrm>
          <a:custGeom>
            <a:avLst/>
            <a:gdLst/>
            <a:ahLst/>
            <a:cxnLst/>
            <a:rect l="l" t="t" r="r" b="b"/>
            <a:pathLst>
              <a:path h="123101">
                <a:moveTo>
                  <a:pt x="0" y="0"/>
                </a:moveTo>
                <a:lnTo>
                  <a:pt x="0" y="123101"/>
                </a:lnTo>
              </a:path>
            </a:pathLst>
          </a:custGeom>
          <a:ln w="12039">
            <a:solidFill>
              <a:srgbClr val="363435"/>
            </a:solidFill>
          </a:ln>
        </p:spPr>
        <p:txBody>
          <a:bodyPr wrap="square" lIns="0" tIns="0" rIns="0" bIns="0" rtlCol="0">
            <a:noAutofit/>
          </a:bodyPr>
          <a:lstStyle/>
          <a:p>
            <a:endParaRPr/>
          </a:p>
        </p:txBody>
      </p:sp>
      <p:sp>
        <p:nvSpPr>
          <p:cNvPr id="295" name="object 295"/>
          <p:cNvSpPr/>
          <p:nvPr/>
        </p:nvSpPr>
        <p:spPr>
          <a:xfrm>
            <a:off x="4306102" y="2268265"/>
            <a:ext cx="0" cy="69545"/>
          </a:xfrm>
          <a:custGeom>
            <a:avLst/>
            <a:gdLst/>
            <a:ahLst/>
            <a:cxnLst/>
            <a:rect l="l" t="t" r="r" b="b"/>
            <a:pathLst>
              <a:path h="69545">
                <a:moveTo>
                  <a:pt x="0" y="69545"/>
                </a:moveTo>
                <a:lnTo>
                  <a:pt x="0" y="0"/>
                </a:lnTo>
              </a:path>
            </a:pathLst>
          </a:custGeom>
          <a:ln w="12039">
            <a:solidFill>
              <a:srgbClr val="363435"/>
            </a:solidFill>
          </a:ln>
        </p:spPr>
        <p:txBody>
          <a:bodyPr wrap="square" lIns="0" tIns="0" rIns="0" bIns="0" rtlCol="0">
            <a:noAutofit/>
          </a:bodyPr>
          <a:lstStyle/>
          <a:p>
            <a:endParaRPr/>
          </a:p>
        </p:txBody>
      </p:sp>
      <p:sp>
        <p:nvSpPr>
          <p:cNvPr id="296" name="object 296"/>
          <p:cNvSpPr/>
          <p:nvPr/>
        </p:nvSpPr>
        <p:spPr>
          <a:xfrm>
            <a:off x="4306114" y="2404699"/>
            <a:ext cx="363867" cy="0"/>
          </a:xfrm>
          <a:custGeom>
            <a:avLst/>
            <a:gdLst/>
            <a:ahLst/>
            <a:cxnLst/>
            <a:rect l="l" t="t" r="r" b="b"/>
            <a:pathLst>
              <a:path w="363867">
                <a:moveTo>
                  <a:pt x="363867" y="0"/>
                </a:moveTo>
                <a:lnTo>
                  <a:pt x="0" y="0"/>
                </a:lnTo>
              </a:path>
            </a:pathLst>
          </a:custGeom>
          <a:ln w="12039">
            <a:solidFill>
              <a:srgbClr val="363435"/>
            </a:solidFill>
          </a:ln>
        </p:spPr>
        <p:txBody>
          <a:bodyPr wrap="square" lIns="0" tIns="0" rIns="0" bIns="0" rtlCol="0">
            <a:noAutofit/>
          </a:bodyPr>
          <a:lstStyle/>
          <a:p>
            <a:endParaRPr/>
          </a:p>
        </p:txBody>
      </p:sp>
      <p:sp>
        <p:nvSpPr>
          <p:cNvPr id="297" name="object 297"/>
          <p:cNvSpPr/>
          <p:nvPr/>
        </p:nvSpPr>
        <p:spPr>
          <a:xfrm>
            <a:off x="4306114" y="2337810"/>
            <a:ext cx="363867" cy="0"/>
          </a:xfrm>
          <a:custGeom>
            <a:avLst/>
            <a:gdLst/>
            <a:ahLst/>
            <a:cxnLst/>
            <a:rect l="l" t="t" r="r" b="b"/>
            <a:pathLst>
              <a:path w="363867">
                <a:moveTo>
                  <a:pt x="363867" y="0"/>
                </a:moveTo>
                <a:lnTo>
                  <a:pt x="0" y="0"/>
                </a:lnTo>
              </a:path>
            </a:pathLst>
          </a:custGeom>
          <a:ln w="12039">
            <a:solidFill>
              <a:srgbClr val="363435"/>
            </a:solidFill>
          </a:ln>
        </p:spPr>
        <p:txBody>
          <a:bodyPr wrap="square" lIns="0" tIns="0" rIns="0" bIns="0" rtlCol="0">
            <a:noAutofit/>
          </a:bodyPr>
          <a:lstStyle/>
          <a:p>
            <a:endParaRPr/>
          </a:p>
        </p:txBody>
      </p:sp>
      <p:sp>
        <p:nvSpPr>
          <p:cNvPr id="298" name="object 298"/>
          <p:cNvSpPr/>
          <p:nvPr/>
        </p:nvSpPr>
        <p:spPr>
          <a:xfrm>
            <a:off x="4306102" y="2216076"/>
            <a:ext cx="0" cy="52197"/>
          </a:xfrm>
          <a:custGeom>
            <a:avLst/>
            <a:gdLst/>
            <a:ahLst/>
            <a:cxnLst/>
            <a:rect l="l" t="t" r="r" b="b"/>
            <a:pathLst>
              <a:path h="52197">
                <a:moveTo>
                  <a:pt x="0" y="0"/>
                </a:moveTo>
                <a:lnTo>
                  <a:pt x="0" y="52197"/>
                </a:lnTo>
              </a:path>
            </a:pathLst>
          </a:custGeom>
          <a:ln w="12039">
            <a:solidFill>
              <a:srgbClr val="363435"/>
            </a:solidFill>
          </a:ln>
        </p:spPr>
        <p:txBody>
          <a:bodyPr wrap="square" lIns="0" tIns="0" rIns="0" bIns="0" rtlCol="0">
            <a:noAutofit/>
          </a:bodyPr>
          <a:lstStyle/>
          <a:p>
            <a:endParaRPr/>
          </a:p>
        </p:txBody>
      </p:sp>
      <p:sp>
        <p:nvSpPr>
          <p:cNvPr id="299" name="object 299"/>
          <p:cNvSpPr/>
          <p:nvPr/>
        </p:nvSpPr>
        <p:spPr>
          <a:xfrm>
            <a:off x="4960265" y="3309044"/>
            <a:ext cx="105689" cy="0"/>
          </a:xfrm>
          <a:custGeom>
            <a:avLst/>
            <a:gdLst/>
            <a:ahLst/>
            <a:cxnLst/>
            <a:rect l="l" t="t" r="r" b="b"/>
            <a:pathLst>
              <a:path w="105689">
                <a:moveTo>
                  <a:pt x="0" y="0"/>
                </a:moveTo>
                <a:lnTo>
                  <a:pt x="105689" y="0"/>
                </a:lnTo>
              </a:path>
            </a:pathLst>
          </a:custGeom>
          <a:ln w="12039">
            <a:solidFill>
              <a:srgbClr val="363435"/>
            </a:solidFill>
          </a:ln>
        </p:spPr>
        <p:txBody>
          <a:bodyPr wrap="square" lIns="0" tIns="0" rIns="0" bIns="0" rtlCol="0">
            <a:noAutofit/>
          </a:bodyPr>
          <a:lstStyle/>
          <a:p>
            <a:endParaRPr/>
          </a:p>
        </p:txBody>
      </p:sp>
      <p:sp>
        <p:nvSpPr>
          <p:cNvPr id="300" name="object 300"/>
          <p:cNvSpPr/>
          <p:nvPr/>
        </p:nvSpPr>
        <p:spPr>
          <a:xfrm>
            <a:off x="5550221" y="3279606"/>
            <a:ext cx="0" cy="29425"/>
          </a:xfrm>
          <a:custGeom>
            <a:avLst/>
            <a:gdLst/>
            <a:ahLst/>
            <a:cxnLst/>
            <a:rect l="l" t="t" r="r" b="b"/>
            <a:pathLst>
              <a:path h="29425">
                <a:moveTo>
                  <a:pt x="0" y="0"/>
                </a:moveTo>
                <a:lnTo>
                  <a:pt x="0" y="29425"/>
                </a:lnTo>
              </a:path>
            </a:pathLst>
          </a:custGeom>
          <a:ln w="12039">
            <a:solidFill>
              <a:srgbClr val="363435"/>
            </a:solidFill>
          </a:ln>
        </p:spPr>
        <p:txBody>
          <a:bodyPr wrap="square" lIns="0" tIns="0" rIns="0" bIns="0" rtlCol="0">
            <a:noAutofit/>
          </a:bodyPr>
          <a:lstStyle/>
          <a:p>
            <a:endParaRPr/>
          </a:p>
        </p:txBody>
      </p:sp>
      <p:sp>
        <p:nvSpPr>
          <p:cNvPr id="301" name="object 301"/>
          <p:cNvSpPr/>
          <p:nvPr/>
        </p:nvSpPr>
        <p:spPr>
          <a:xfrm>
            <a:off x="5065953" y="3309044"/>
            <a:ext cx="553834" cy="0"/>
          </a:xfrm>
          <a:custGeom>
            <a:avLst/>
            <a:gdLst/>
            <a:ahLst/>
            <a:cxnLst/>
            <a:rect l="l" t="t" r="r" b="b"/>
            <a:pathLst>
              <a:path w="553834">
                <a:moveTo>
                  <a:pt x="0" y="0"/>
                </a:moveTo>
                <a:lnTo>
                  <a:pt x="553834" y="0"/>
                </a:lnTo>
              </a:path>
            </a:pathLst>
          </a:custGeom>
          <a:ln w="12039">
            <a:solidFill>
              <a:srgbClr val="363435"/>
            </a:solidFill>
          </a:ln>
        </p:spPr>
        <p:txBody>
          <a:bodyPr wrap="square" lIns="0" tIns="0" rIns="0" bIns="0" rtlCol="0">
            <a:noAutofit/>
          </a:bodyPr>
          <a:lstStyle/>
          <a:p>
            <a:endParaRPr/>
          </a:p>
        </p:txBody>
      </p:sp>
      <p:sp>
        <p:nvSpPr>
          <p:cNvPr id="302" name="object 302"/>
          <p:cNvSpPr/>
          <p:nvPr/>
        </p:nvSpPr>
        <p:spPr>
          <a:xfrm>
            <a:off x="5065953" y="3279606"/>
            <a:ext cx="0" cy="29425"/>
          </a:xfrm>
          <a:custGeom>
            <a:avLst/>
            <a:gdLst/>
            <a:ahLst/>
            <a:cxnLst/>
            <a:rect l="l" t="t" r="r" b="b"/>
            <a:pathLst>
              <a:path h="29425">
                <a:moveTo>
                  <a:pt x="0" y="0"/>
                </a:moveTo>
                <a:lnTo>
                  <a:pt x="0" y="29425"/>
                </a:lnTo>
              </a:path>
            </a:pathLst>
          </a:custGeom>
          <a:ln w="12039">
            <a:solidFill>
              <a:srgbClr val="363435"/>
            </a:solidFill>
          </a:ln>
        </p:spPr>
        <p:txBody>
          <a:bodyPr wrap="square" lIns="0" tIns="0" rIns="0" bIns="0" rtlCol="0">
            <a:noAutofit/>
          </a:bodyPr>
          <a:lstStyle/>
          <a:p>
            <a:endParaRPr/>
          </a:p>
        </p:txBody>
      </p:sp>
      <p:sp>
        <p:nvSpPr>
          <p:cNvPr id="303" name="object 303"/>
          <p:cNvSpPr/>
          <p:nvPr/>
        </p:nvSpPr>
        <p:spPr>
          <a:xfrm>
            <a:off x="4960265" y="3279606"/>
            <a:ext cx="105689" cy="0"/>
          </a:xfrm>
          <a:custGeom>
            <a:avLst/>
            <a:gdLst/>
            <a:ahLst/>
            <a:cxnLst/>
            <a:rect l="l" t="t" r="r" b="b"/>
            <a:pathLst>
              <a:path w="105689">
                <a:moveTo>
                  <a:pt x="0" y="0"/>
                </a:moveTo>
                <a:lnTo>
                  <a:pt x="105689" y="0"/>
                </a:lnTo>
              </a:path>
            </a:pathLst>
          </a:custGeom>
          <a:ln w="12039">
            <a:solidFill>
              <a:srgbClr val="363435"/>
            </a:solidFill>
          </a:ln>
        </p:spPr>
        <p:txBody>
          <a:bodyPr wrap="square" lIns="0" tIns="0" rIns="0" bIns="0" rtlCol="0">
            <a:noAutofit/>
          </a:bodyPr>
          <a:lstStyle/>
          <a:p>
            <a:endParaRPr/>
          </a:p>
        </p:txBody>
      </p:sp>
      <p:sp>
        <p:nvSpPr>
          <p:cNvPr id="304" name="object 304"/>
          <p:cNvSpPr/>
          <p:nvPr/>
        </p:nvSpPr>
        <p:spPr>
          <a:xfrm>
            <a:off x="4890700" y="3049524"/>
            <a:ext cx="729081" cy="0"/>
          </a:xfrm>
          <a:custGeom>
            <a:avLst/>
            <a:gdLst/>
            <a:ahLst/>
            <a:cxnLst/>
            <a:rect l="l" t="t" r="r" b="b"/>
            <a:pathLst>
              <a:path w="729081">
                <a:moveTo>
                  <a:pt x="0" y="0"/>
                </a:moveTo>
                <a:lnTo>
                  <a:pt x="729081" y="0"/>
                </a:lnTo>
              </a:path>
            </a:pathLst>
          </a:custGeom>
          <a:ln w="12039">
            <a:solidFill>
              <a:srgbClr val="363435"/>
            </a:solidFill>
          </a:ln>
        </p:spPr>
        <p:txBody>
          <a:bodyPr wrap="square" lIns="0" tIns="0" rIns="0" bIns="0" rtlCol="0">
            <a:noAutofit/>
          </a:bodyPr>
          <a:lstStyle/>
          <a:p>
            <a:endParaRPr/>
          </a:p>
        </p:txBody>
      </p:sp>
      <p:sp>
        <p:nvSpPr>
          <p:cNvPr id="305" name="object 305"/>
          <p:cNvSpPr/>
          <p:nvPr/>
        </p:nvSpPr>
        <p:spPr>
          <a:xfrm>
            <a:off x="4890700" y="2674931"/>
            <a:ext cx="729081" cy="0"/>
          </a:xfrm>
          <a:custGeom>
            <a:avLst/>
            <a:gdLst/>
            <a:ahLst/>
            <a:cxnLst/>
            <a:rect l="l" t="t" r="r" b="b"/>
            <a:pathLst>
              <a:path w="729081">
                <a:moveTo>
                  <a:pt x="0" y="0"/>
                </a:moveTo>
                <a:lnTo>
                  <a:pt x="729081" y="0"/>
                </a:lnTo>
              </a:path>
            </a:pathLst>
          </a:custGeom>
          <a:ln w="12039">
            <a:solidFill>
              <a:srgbClr val="363435"/>
            </a:solidFill>
          </a:ln>
        </p:spPr>
        <p:txBody>
          <a:bodyPr wrap="square" lIns="0" tIns="0" rIns="0" bIns="0" rtlCol="0">
            <a:noAutofit/>
          </a:bodyPr>
          <a:lstStyle/>
          <a:p>
            <a:endParaRPr/>
          </a:p>
        </p:txBody>
      </p:sp>
      <p:sp>
        <p:nvSpPr>
          <p:cNvPr id="306" name="object 306"/>
          <p:cNvSpPr/>
          <p:nvPr/>
        </p:nvSpPr>
        <p:spPr>
          <a:xfrm>
            <a:off x="5415116" y="2737812"/>
            <a:ext cx="0" cy="248831"/>
          </a:xfrm>
          <a:custGeom>
            <a:avLst/>
            <a:gdLst/>
            <a:ahLst/>
            <a:cxnLst/>
            <a:rect l="l" t="t" r="r" b="b"/>
            <a:pathLst>
              <a:path h="248831">
                <a:moveTo>
                  <a:pt x="0" y="0"/>
                </a:moveTo>
                <a:lnTo>
                  <a:pt x="0" y="248831"/>
                </a:lnTo>
              </a:path>
            </a:pathLst>
          </a:custGeom>
          <a:ln w="12039">
            <a:solidFill>
              <a:srgbClr val="363435"/>
            </a:solidFill>
          </a:ln>
        </p:spPr>
        <p:txBody>
          <a:bodyPr wrap="square" lIns="0" tIns="0" rIns="0" bIns="0" rtlCol="0">
            <a:noAutofit/>
          </a:bodyPr>
          <a:lstStyle/>
          <a:p>
            <a:endParaRPr/>
          </a:p>
        </p:txBody>
      </p:sp>
      <p:sp>
        <p:nvSpPr>
          <p:cNvPr id="307" name="object 307"/>
          <p:cNvSpPr/>
          <p:nvPr/>
        </p:nvSpPr>
        <p:spPr>
          <a:xfrm>
            <a:off x="5040538" y="3049524"/>
            <a:ext cx="311696" cy="0"/>
          </a:xfrm>
          <a:custGeom>
            <a:avLst/>
            <a:gdLst/>
            <a:ahLst/>
            <a:cxnLst/>
            <a:rect l="l" t="t" r="r" b="b"/>
            <a:pathLst>
              <a:path w="311696">
                <a:moveTo>
                  <a:pt x="311696" y="0"/>
                </a:moveTo>
                <a:lnTo>
                  <a:pt x="0" y="0"/>
                </a:lnTo>
              </a:path>
            </a:pathLst>
          </a:custGeom>
          <a:ln w="12039">
            <a:solidFill>
              <a:srgbClr val="363435"/>
            </a:solidFill>
          </a:ln>
        </p:spPr>
        <p:txBody>
          <a:bodyPr wrap="square" lIns="0" tIns="0" rIns="0" bIns="0" rtlCol="0">
            <a:noAutofit/>
          </a:bodyPr>
          <a:lstStyle/>
          <a:p>
            <a:endParaRPr/>
          </a:p>
        </p:txBody>
      </p:sp>
      <p:sp>
        <p:nvSpPr>
          <p:cNvPr id="308" name="object 308"/>
          <p:cNvSpPr/>
          <p:nvPr/>
        </p:nvSpPr>
        <p:spPr>
          <a:xfrm>
            <a:off x="5040523" y="2674931"/>
            <a:ext cx="311696" cy="0"/>
          </a:xfrm>
          <a:custGeom>
            <a:avLst/>
            <a:gdLst/>
            <a:ahLst/>
            <a:cxnLst/>
            <a:rect l="l" t="t" r="r" b="b"/>
            <a:pathLst>
              <a:path w="311696">
                <a:moveTo>
                  <a:pt x="0" y="0"/>
                </a:moveTo>
                <a:lnTo>
                  <a:pt x="311696" y="0"/>
                </a:lnTo>
              </a:path>
            </a:pathLst>
          </a:custGeom>
          <a:ln w="12039">
            <a:solidFill>
              <a:srgbClr val="363435"/>
            </a:solidFill>
          </a:ln>
        </p:spPr>
        <p:txBody>
          <a:bodyPr wrap="square" lIns="0" tIns="0" rIns="0" bIns="0" rtlCol="0">
            <a:noAutofit/>
          </a:bodyPr>
          <a:lstStyle/>
          <a:p>
            <a:endParaRPr/>
          </a:p>
        </p:txBody>
      </p:sp>
      <p:sp>
        <p:nvSpPr>
          <p:cNvPr id="309" name="object 309"/>
          <p:cNvSpPr/>
          <p:nvPr/>
        </p:nvSpPr>
        <p:spPr>
          <a:xfrm>
            <a:off x="4978993" y="2737812"/>
            <a:ext cx="0" cy="248831"/>
          </a:xfrm>
          <a:custGeom>
            <a:avLst/>
            <a:gdLst/>
            <a:ahLst/>
            <a:cxnLst/>
            <a:rect l="l" t="t" r="r" b="b"/>
            <a:pathLst>
              <a:path h="248831">
                <a:moveTo>
                  <a:pt x="0" y="0"/>
                </a:moveTo>
                <a:lnTo>
                  <a:pt x="0" y="248831"/>
                </a:lnTo>
              </a:path>
            </a:pathLst>
          </a:custGeom>
          <a:ln w="12039">
            <a:solidFill>
              <a:srgbClr val="363435"/>
            </a:solidFill>
          </a:ln>
        </p:spPr>
        <p:txBody>
          <a:bodyPr wrap="square" lIns="0" tIns="0" rIns="0" bIns="0" rtlCol="0">
            <a:noAutofit/>
          </a:bodyPr>
          <a:lstStyle/>
          <a:p>
            <a:endParaRPr/>
          </a:p>
        </p:txBody>
      </p:sp>
      <p:sp>
        <p:nvSpPr>
          <p:cNvPr id="310" name="object 310"/>
          <p:cNvSpPr/>
          <p:nvPr/>
        </p:nvSpPr>
        <p:spPr>
          <a:xfrm>
            <a:off x="4890700" y="3309044"/>
            <a:ext cx="69557" cy="0"/>
          </a:xfrm>
          <a:custGeom>
            <a:avLst/>
            <a:gdLst/>
            <a:ahLst/>
            <a:cxnLst/>
            <a:rect l="l" t="t" r="r" b="b"/>
            <a:pathLst>
              <a:path w="69557">
                <a:moveTo>
                  <a:pt x="0" y="0"/>
                </a:moveTo>
                <a:lnTo>
                  <a:pt x="69557" y="0"/>
                </a:lnTo>
              </a:path>
            </a:pathLst>
          </a:custGeom>
          <a:ln w="12039">
            <a:solidFill>
              <a:srgbClr val="363435"/>
            </a:solidFill>
          </a:ln>
        </p:spPr>
        <p:txBody>
          <a:bodyPr wrap="square" lIns="0" tIns="0" rIns="0" bIns="0" rtlCol="0">
            <a:noAutofit/>
          </a:bodyPr>
          <a:lstStyle/>
          <a:p>
            <a:endParaRPr/>
          </a:p>
        </p:txBody>
      </p:sp>
      <p:sp>
        <p:nvSpPr>
          <p:cNvPr id="311" name="object 311"/>
          <p:cNvSpPr/>
          <p:nvPr/>
        </p:nvSpPr>
        <p:spPr>
          <a:xfrm>
            <a:off x="5550221" y="3379931"/>
            <a:ext cx="0" cy="30772"/>
          </a:xfrm>
          <a:custGeom>
            <a:avLst/>
            <a:gdLst/>
            <a:ahLst/>
            <a:cxnLst/>
            <a:rect l="l" t="t" r="r" b="b"/>
            <a:pathLst>
              <a:path h="30772">
                <a:moveTo>
                  <a:pt x="0" y="30772"/>
                </a:moveTo>
                <a:lnTo>
                  <a:pt x="0" y="0"/>
                </a:lnTo>
              </a:path>
            </a:pathLst>
          </a:custGeom>
          <a:ln w="12039">
            <a:solidFill>
              <a:srgbClr val="363435"/>
            </a:solidFill>
          </a:ln>
        </p:spPr>
        <p:txBody>
          <a:bodyPr wrap="square" lIns="0" tIns="0" rIns="0" bIns="0" rtlCol="0">
            <a:noAutofit/>
          </a:bodyPr>
          <a:lstStyle/>
          <a:p>
            <a:endParaRPr/>
          </a:p>
        </p:txBody>
      </p:sp>
      <p:sp>
        <p:nvSpPr>
          <p:cNvPr id="312" name="object 312"/>
          <p:cNvSpPr/>
          <p:nvPr/>
        </p:nvSpPr>
        <p:spPr>
          <a:xfrm>
            <a:off x="5444530" y="3410703"/>
            <a:ext cx="105689" cy="0"/>
          </a:xfrm>
          <a:custGeom>
            <a:avLst/>
            <a:gdLst/>
            <a:ahLst/>
            <a:cxnLst/>
            <a:rect l="l" t="t" r="r" b="b"/>
            <a:pathLst>
              <a:path w="105689">
                <a:moveTo>
                  <a:pt x="0" y="0"/>
                </a:moveTo>
                <a:lnTo>
                  <a:pt x="105689" y="0"/>
                </a:lnTo>
              </a:path>
            </a:pathLst>
          </a:custGeom>
          <a:ln w="12039">
            <a:solidFill>
              <a:srgbClr val="363435"/>
            </a:solidFill>
          </a:ln>
        </p:spPr>
        <p:txBody>
          <a:bodyPr wrap="square" lIns="0" tIns="0" rIns="0" bIns="0" rtlCol="0">
            <a:noAutofit/>
          </a:bodyPr>
          <a:lstStyle/>
          <a:p>
            <a:endParaRPr/>
          </a:p>
        </p:txBody>
      </p:sp>
      <p:sp>
        <p:nvSpPr>
          <p:cNvPr id="313" name="object 313"/>
          <p:cNvSpPr/>
          <p:nvPr/>
        </p:nvSpPr>
        <p:spPr>
          <a:xfrm>
            <a:off x="5444530" y="3379938"/>
            <a:ext cx="0" cy="30772"/>
          </a:xfrm>
          <a:custGeom>
            <a:avLst/>
            <a:gdLst/>
            <a:ahLst/>
            <a:cxnLst/>
            <a:rect l="l" t="t" r="r" b="b"/>
            <a:pathLst>
              <a:path h="30772">
                <a:moveTo>
                  <a:pt x="0" y="0"/>
                </a:moveTo>
                <a:lnTo>
                  <a:pt x="0" y="30772"/>
                </a:lnTo>
              </a:path>
            </a:pathLst>
          </a:custGeom>
          <a:ln w="12039">
            <a:solidFill>
              <a:srgbClr val="363435"/>
            </a:solidFill>
          </a:ln>
        </p:spPr>
        <p:txBody>
          <a:bodyPr wrap="square" lIns="0" tIns="0" rIns="0" bIns="0" rtlCol="0">
            <a:noAutofit/>
          </a:bodyPr>
          <a:lstStyle/>
          <a:p>
            <a:endParaRPr/>
          </a:p>
        </p:txBody>
      </p:sp>
      <p:sp>
        <p:nvSpPr>
          <p:cNvPr id="314" name="object 314"/>
          <p:cNvSpPr/>
          <p:nvPr/>
        </p:nvSpPr>
        <p:spPr>
          <a:xfrm>
            <a:off x="4306102" y="3367900"/>
            <a:ext cx="0" cy="141808"/>
          </a:xfrm>
          <a:custGeom>
            <a:avLst/>
            <a:gdLst/>
            <a:ahLst/>
            <a:cxnLst/>
            <a:rect l="l" t="t" r="r" b="b"/>
            <a:pathLst>
              <a:path h="141808">
                <a:moveTo>
                  <a:pt x="0" y="141808"/>
                </a:moveTo>
                <a:lnTo>
                  <a:pt x="0" y="0"/>
                </a:lnTo>
              </a:path>
            </a:pathLst>
          </a:custGeom>
          <a:ln w="12039">
            <a:solidFill>
              <a:srgbClr val="363435"/>
            </a:solidFill>
          </a:ln>
        </p:spPr>
        <p:txBody>
          <a:bodyPr wrap="square" lIns="0" tIns="0" rIns="0" bIns="0" rtlCol="0">
            <a:noAutofit/>
          </a:bodyPr>
          <a:lstStyle/>
          <a:p>
            <a:endParaRPr/>
          </a:p>
        </p:txBody>
      </p:sp>
      <p:sp>
        <p:nvSpPr>
          <p:cNvPr id="315" name="object 315"/>
          <p:cNvSpPr/>
          <p:nvPr/>
        </p:nvSpPr>
        <p:spPr>
          <a:xfrm>
            <a:off x="5444530" y="3279618"/>
            <a:ext cx="0" cy="29425"/>
          </a:xfrm>
          <a:custGeom>
            <a:avLst/>
            <a:gdLst/>
            <a:ahLst/>
            <a:cxnLst/>
            <a:rect l="l" t="t" r="r" b="b"/>
            <a:pathLst>
              <a:path h="29425">
                <a:moveTo>
                  <a:pt x="0" y="29425"/>
                </a:moveTo>
                <a:lnTo>
                  <a:pt x="0" y="0"/>
                </a:lnTo>
              </a:path>
            </a:pathLst>
          </a:custGeom>
          <a:ln w="12039">
            <a:solidFill>
              <a:srgbClr val="363435"/>
            </a:solidFill>
          </a:ln>
        </p:spPr>
        <p:txBody>
          <a:bodyPr wrap="square" lIns="0" tIns="0" rIns="0" bIns="0" rtlCol="0">
            <a:noAutofit/>
          </a:bodyPr>
          <a:lstStyle/>
          <a:p>
            <a:endParaRPr/>
          </a:p>
        </p:txBody>
      </p:sp>
      <p:sp>
        <p:nvSpPr>
          <p:cNvPr id="316" name="object 316"/>
          <p:cNvSpPr/>
          <p:nvPr/>
        </p:nvSpPr>
        <p:spPr>
          <a:xfrm>
            <a:off x="4306114" y="3509708"/>
            <a:ext cx="363867" cy="0"/>
          </a:xfrm>
          <a:custGeom>
            <a:avLst/>
            <a:gdLst/>
            <a:ahLst/>
            <a:cxnLst/>
            <a:rect l="l" t="t" r="r" b="b"/>
            <a:pathLst>
              <a:path w="363867">
                <a:moveTo>
                  <a:pt x="363867" y="0"/>
                </a:moveTo>
                <a:lnTo>
                  <a:pt x="0" y="0"/>
                </a:lnTo>
              </a:path>
            </a:pathLst>
          </a:custGeom>
          <a:ln w="12039">
            <a:solidFill>
              <a:srgbClr val="363435"/>
            </a:solidFill>
          </a:ln>
        </p:spPr>
        <p:txBody>
          <a:bodyPr wrap="square" lIns="0" tIns="0" rIns="0" bIns="0" rtlCol="0">
            <a:noAutofit/>
          </a:bodyPr>
          <a:lstStyle/>
          <a:p>
            <a:endParaRPr/>
          </a:p>
        </p:txBody>
      </p:sp>
      <p:sp>
        <p:nvSpPr>
          <p:cNvPr id="317" name="object 317"/>
          <p:cNvSpPr/>
          <p:nvPr/>
        </p:nvSpPr>
        <p:spPr>
          <a:xfrm>
            <a:off x="5065953" y="3379931"/>
            <a:ext cx="0" cy="30772"/>
          </a:xfrm>
          <a:custGeom>
            <a:avLst/>
            <a:gdLst/>
            <a:ahLst/>
            <a:cxnLst/>
            <a:rect l="l" t="t" r="r" b="b"/>
            <a:pathLst>
              <a:path h="30772">
                <a:moveTo>
                  <a:pt x="0" y="30772"/>
                </a:moveTo>
                <a:lnTo>
                  <a:pt x="0" y="0"/>
                </a:lnTo>
              </a:path>
            </a:pathLst>
          </a:custGeom>
          <a:ln w="12039">
            <a:solidFill>
              <a:srgbClr val="363435"/>
            </a:solidFill>
          </a:ln>
        </p:spPr>
        <p:txBody>
          <a:bodyPr wrap="square" lIns="0" tIns="0" rIns="0" bIns="0" rtlCol="0">
            <a:noAutofit/>
          </a:bodyPr>
          <a:lstStyle/>
          <a:p>
            <a:endParaRPr/>
          </a:p>
        </p:txBody>
      </p:sp>
      <p:sp>
        <p:nvSpPr>
          <p:cNvPr id="318" name="object 318"/>
          <p:cNvSpPr/>
          <p:nvPr/>
        </p:nvSpPr>
        <p:spPr>
          <a:xfrm>
            <a:off x="4960265" y="3410703"/>
            <a:ext cx="105689" cy="0"/>
          </a:xfrm>
          <a:custGeom>
            <a:avLst/>
            <a:gdLst/>
            <a:ahLst/>
            <a:cxnLst/>
            <a:rect l="l" t="t" r="r" b="b"/>
            <a:pathLst>
              <a:path w="105689">
                <a:moveTo>
                  <a:pt x="0" y="0"/>
                </a:moveTo>
                <a:lnTo>
                  <a:pt x="105689" y="0"/>
                </a:lnTo>
              </a:path>
            </a:pathLst>
          </a:custGeom>
          <a:ln w="12039">
            <a:solidFill>
              <a:srgbClr val="363435"/>
            </a:solidFill>
          </a:ln>
        </p:spPr>
        <p:txBody>
          <a:bodyPr wrap="square" lIns="0" tIns="0" rIns="0" bIns="0" rtlCol="0">
            <a:noAutofit/>
          </a:bodyPr>
          <a:lstStyle/>
          <a:p>
            <a:endParaRPr/>
          </a:p>
        </p:txBody>
      </p:sp>
      <p:sp>
        <p:nvSpPr>
          <p:cNvPr id="319" name="object 319"/>
          <p:cNvSpPr/>
          <p:nvPr/>
        </p:nvSpPr>
        <p:spPr>
          <a:xfrm>
            <a:off x="4960265" y="3379938"/>
            <a:ext cx="0" cy="30772"/>
          </a:xfrm>
          <a:custGeom>
            <a:avLst/>
            <a:gdLst/>
            <a:ahLst/>
            <a:cxnLst/>
            <a:rect l="l" t="t" r="r" b="b"/>
            <a:pathLst>
              <a:path h="30772">
                <a:moveTo>
                  <a:pt x="0" y="0"/>
                </a:moveTo>
                <a:lnTo>
                  <a:pt x="0" y="30772"/>
                </a:lnTo>
              </a:path>
            </a:pathLst>
          </a:custGeom>
          <a:ln w="12039">
            <a:solidFill>
              <a:srgbClr val="363435"/>
            </a:solidFill>
          </a:ln>
        </p:spPr>
        <p:txBody>
          <a:bodyPr wrap="square" lIns="0" tIns="0" rIns="0" bIns="0" rtlCol="0">
            <a:noAutofit/>
          </a:bodyPr>
          <a:lstStyle/>
          <a:p>
            <a:endParaRPr/>
          </a:p>
        </p:txBody>
      </p:sp>
      <p:sp>
        <p:nvSpPr>
          <p:cNvPr id="320" name="object 320"/>
          <p:cNvSpPr/>
          <p:nvPr/>
        </p:nvSpPr>
        <p:spPr>
          <a:xfrm>
            <a:off x="4669981" y="2216076"/>
            <a:ext cx="0" cy="121742"/>
          </a:xfrm>
          <a:custGeom>
            <a:avLst/>
            <a:gdLst/>
            <a:ahLst/>
            <a:cxnLst/>
            <a:rect l="l" t="t" r="r" b="b"/>
            <a:pathLst>
              <a:path h="121742">
                <a:moveTo>
                  <a:pt x="0" y="0"/>
                </a:moveTo>
                <a:lnTo>
                  <a:pt x="0" y="121742"/>
                </a:lnTo>
              </a:path>
            </a:pathLst>
          </a:custGeom>
          <a:ln w="12039">
            <a:solidFill>
              <a:srgbClr val="363435"/>
            </a:solidFill>
          </a:ln>
        </p:spPr>
        <p:txBody>
          <a:bodyPr wrap="square" lIns="0" tIns="0" rIns="0" bIns="0" rtlCol="0">
            <a:noAutofit/>
          </a:bodyPr>
          <a:lstStyle/>
          <a:p>
            <a:endParaRPr/>
          </a:p>
        </p:txBody>
      </p:sp>
      <p:sp>
        <p:nvSpPr>
          <p:cNvPr id="321" name="object 321"/>
          <p:cNvSpPr/>
          <p:nvPr/>
        </p:nvSpPr>
        <p:spPr>
          <a:xfrm>
            <a:off x="4960265" y="3279618"/>
            <a:ext cx="0" cy="29425"/>
          </a:xfrm>
          <a:custGeom>
            <a:avLst/>
            <a:gdLst/>
            <a:ahLst/>
            <a:cxnLst/>
            <a:rect l="l" t="t" r="r" b="b"/>
            <a:pathLst>
              <a:path h="29425">
                <a:moveTo>
                  <a:pt x="0" y="29425"/>
                </a:moveTo>
                <a:lnTo>
                  <a:pt x="0" y="0"/>
                </a:lnTo>
              </a:path>
            </a:pathLst>
          </a:custGeom>
          <a:ln w="12039">
            <a:solidFill>
              <a:srgbClr val="363435"/>
            </a:solidFill>
          </a:ln>
        </p:spPr>
        <p:txBody>
          <a:bodyPr wrap="square" lIns="0" tIns="0" rIns="0" bIns="0" rtlCol="0">
            <a:noAutofit/>
          </a:bodyPr>
          <a:lstStyle/>
          <a:p>
            <a:endParaRPr/>
          </a:p>
        </p:txBody>
      </p:sp>
      <p:sp>
        <p:nvSpPr>
          <p:cNvPr id="322" name="object 322"/>
          <p:cNvSpPr/>
          <p:nvPr/>
        </p:nvSpPr>
        <p:spPr>
          <a:xfrm>
            <a:off x="4306102" y="2216076"/>
            <a:ext cx="363867" cy="0"/>
          </a:xfrm>
          <a:custGeom>
            <a:avLst/>
            <a:gdLst/>
            <a:ahLst/>
            <a:cxnLst/>
            <a:rect l="l" t="t" r="r" b="b"/>
            <a:pathLst>
              <a:path w="363867">
                <a:moveTo>
                  <a:pt x="0" y="0"/>
                </a:moveTo>
                <a:lnTo>
                  <a:pt x="363867" y="0"/>
                </a:lnTo>
              </a:path>
            </a:pathLst>
          </a:custGeom>
          <a:ln w="12039">
            <a:solidFill>
              <a:srgbClr val="363435"/>
            </a:solidFill>
          </a:ln>
        </p:spPr>
        <p:txBody>
          <a:bodyPr wrap="square" lIns="0" tIns="0" rIns="0" bIns="0" rtlCol="0">
            <a:noAutofit/>
          </a:bodyPr>
          <a:lstStyle/>
          <a:p>
            <a:endParaRPr/>
          </a:p>
        </p:txBody>
      </p:sp>
      <p:sp>
        <p:nvSpPr>
          <p:cNvPr id="323" name="object 323"/>
          <p:cNvSpPr/>
          <p:nvPr/>
        </p:nvSpPr>
        <p:spPr>
          <a:xfrm>
            <a:off x="4859933" y="3379931"/>
            <a:ext cx="0" cy="520395"/>
          </a:xfrm>
          <a:custGeom>
            <a:avLst/>
            <a:gdLst/>
            <a:ahLst/>
            <a:cxnLst/>
            <a:rect l="l" t="t" r="r" b="b"/>
            <a:pathLst>
              <a:path h="520395">
                <a:moveTo>
                  <a:pt x="0" y="520395"/>
                </a:moveTo>
                <a:lnTo>
                  <a:pt x="0" y="0"/>
                </a:lnTo>
              </a:path>
            </a:pathLst>
          </a:custGeom>
          <a:ln w="12039">
            <a:solidFill>
              <a:srgbClr val="363435"/>
            </a:solidFill>
          </a:ln>
        </p:spPr>
        <p:txBody>
          <a:bodyPr wrap="square" lIns="0" tIns="0" rIns="0" bIns="0" rtlCol="0">
            <a:noAutofit/>
          </a:bodyPr>
          <a:lstStyle/>
          <a:p>
            <a:endParaRPr/>
          </a:p>
        </p:txBody>
      </p:sp>
      <p:sp>
        <p:nvSpPr>
          <p:cNvPr id="324" name="object 324"/>
          <p:cNvSpPr/>
          <p:nvPr/>
        </p:nvSpPr>
        <p:spPr>
          <a:xfrm>
            <a:off x="4859928" y="3900326"/>
            <a:ext cx="790625" cy="0"/>
          </a:xfrm>
          <a:custGeom>
            <a:avLst/>
            <a:gdLst/>
            <a:ahLst/>
            <a:cxnLst/>
            <a:rect l="l" t="t" r="r" b="b"/>
            <a:pathLst>
              <a:path w="790625">
                <a:moveTo>
                  <a:pt x="790625" y="0"/>
                </a:moveTo>
                <a:lnTo>
                  <a:pt x="0" y="0"/>
                </a:lnTo>
              </a:path>
            </a:pathLst>
          </a:custGeom>
          <a:ln w="12039">
            <a:solidFill>
              <a:srgbClr val="363435"/>
            </a:solidFill>
          </a:ln>
        </p:spPr>
        <p:txBody>
          <a:bodyPr wrap="square" lIns="0" tIns="0" rIns="0" bIns="0" rtlCol="0">
            <a:noAutofit/>
          </a:bodyPr>
          <a:lstStyle/>
          <a:p>
            <a:endParaRPr/>
          </a:p>
        </p:txBody>
      </p:sp>
      <p:sp>
        <p:nvSpPr>
          <p:cNvPr id="325" name="object 325"/>
          <p:cNvSpPr/>
          <p:nvPr/>
        </p:nvSpPr>
        <p:spPr>
          <a:xfrm>
            <a:off x="5650553" y="3379938"/>
            <a:ext cx="0" cy="520395"/>
          </a:xfrm>
          <a:custGeom>
            <a:avLst/>
            <a:gdLst/>
            <a:ahLst/>
            <a:cxnLst/>
            <a:rect l="l" t="t" r="r" b="b"/>
            <a:pathLst>
              <a:path h="520395">
                <a:moveTo>
                  <a:pt x="0" y="0"/>
                </a:moveTo>
                <a:lnTo>
                  <a:pt x="0" y="520395"/>
                </a:lnTo>
              </a:path>
            </a:pathLst>
          </a:custGeom>
          <a:ln w="12039">
            <a:solidFill>
              <a:srgbClr val="363435"/>
            </a:solidFill>
          </a:ln>
        </p:spPr>
        <p:txBody>
          <a:bodyPr wrap="square" lIns="0" tIns="0" rIns="0" bIns="0" rtlCol="0">
            <a:noAutofit/>
          </a:bodyPr>
          <a:lstStyle/>
          <a:p>
            <a:endParaRPr/>
          </a:p>
        </p:txBody>
      </p:sp>
      <p:sp>
        <p:nvSpPr>
          <p:cNvPr id="326" name="object 326"/>
          <p:cNvSpPr/>
          <p:nvPr/>
        </p:nvSpPr>
        <p:spPr>
          <a:xfrm>
            <a:off x="4859933" y="3379938"/>
            <a:ext cx="790625" cy="0"/>
          </a:xfrm>
          <a:custGeom>
            <a:avLst/>
            <a:gdLst/>
            <a:ahLst/>
            <a:cxnLst/>
            <a:rect l="l" t="t" r="r" b="b"/>
            <a:pathLst>
              <a:path w="790625">
                <a:moveTo>
                  <a:pt x="0" y="0"/>
                </a:moveTo>
                <a:lnTo>
                  <a:pt x="790625" y="0"/>
                </a:lnTo>
              </a:path>
            </a:pathLst>
          </a:custGeom>
          <a:ln w="12039">
            <a:solidFill>
              <a:srgbClr val="363435"/>
            </a:solidFill>
          </a:ln>
        </p:spPr>
        <p:txBody>
          <a:bodyPr wrap="square" lIns="0" tIns="0" rIns="0" bIns="0" rtlCol="0">
            <a:noAutofit/>
          </a:bodyPr>
          <a:lstStyle/>
          <a:p>
            <a:endParaRPr/>
          </a:p>
        </p:txBody>
      </p:sp>
      <p:sp>
        <p:nvSpPr>
          <p:cNvPr id="327" name="object 327"/>
          <p:cNvSpPr/>
          <p:nvPr/>
        </p:nvSpPr>
        <p:spPr>
          <a:xfrm>
            <a:off x="5669278" y="3361199"/>
            <a:ext cx="0" cy="557872"/>
          </a:xfrm>
          <a:custGeom>
            <a:avLst/>
            <a:gdLst/>
            <a:ahLst/>
            <a:cxnLst/>
            <a:rect l="l" t="t" r="r" b="b"/>
            <a:pathLst>
              <a:path h="557872">
                <a:moveTo>
                  <a:pt x="0" y="557872"/>
                </a:moveTo>
                <a:lnTo>
                  <a:pt x="0" y="0"/>
                </a:lnTo>
              </a:path>
            </a:pathLst>
          </a:custGeom>
          <a:ln w="12039">
            <a:solidFill>
              <a:srgbClr val="363435"/>
            </a:solidFill>
          </a:ln>
        </p:spPr>
        <p:txBody>
          <a:bodyPr wrap="square" lIns="0" tIns="0" rIns="0" bIns="0" rtlCol="0">
            <a:noAutofit/>
          </a:bodyPr>
          <a:lstStyle/>
          <a:p>
            <a:endParaRPr/>
          </a:p>
        </p:txBody>
      </p:sp>
      <p:sp>
        <p:nvSpPr>
          <p:cNvPr id="328" name="object 328"/>
          <p:cNvSpPr/>
          <p:nvPr/>
        </p:nvSpPr>
        <p:spPr>
          <a:xfrm>
            <a:off x="4841209" y="3919072"/>
            <a:ext cx="828078" cy="0"/>
          </a:xfrm>
          <a:custGeom>
            <a:avLst/>
            <a:gdLst/>
            <a:ahLst/>
            <a:cxnLst/>
            <a:rect l="l" t="t" r="r" b="b"/>
            <a:pathLst>
              <a:path w="828078">
                <a:moveTo>
                  <a:pt x="0" y="0"/>
                </a:moveTo>
                <a:lnTo>
                  <a:pt x="828078" y="0"/>
                </a:lnTo>
              </a:path>
            </a:pathLst>
          </a:custGeom>
          <a:ln w="12039">
            <a:solidFill>
              <a:srgbClr val="363435"/>
            </a:solidFill>
          </a:ln>
        </p:spPr>
        <p:txBody>
          <a:bodyPr wrap="square" lIns="0" tIns="0" rIns="0" bIns="0" rtlCol="0">
            <a:noAutofit/>
          </a:bodyPr>
          <a:lstStyle/>
          <a:p>
            <a:endParaRPr/>
          </a:p>
        </p:txBody>
      </p:sp>
      <p:sp>
        <p:nvSpPr>
          <p:cNvPr id="329" name="object 329"/>
          <p:cNvSpPr/>
          <p:nvPr/>
        </p:nvSpPr>
        <p:spPr>
          <a:xfrm>
            <a:off x="4841209" y="3361212"/>
            <a:ext cx="0" cy="557872"/>
          </a:xfrm>
          <a:custGeom>
            <a:avLst/>
            <a:gdLst/>
            <a:ahLst/>
            <a:cxnLst/>
            <a:rect l="l" t="t" r="r" b="b"/>
            <a:pathLst>
              <a:path h="557872">
                <a:moveTo>
                  <a:pt x="0" y="0"/>
                </a:moveTo>
                <a:lnTo>
                  <a:pt x="0" y="557872"/>
                </a:lnTo>
              </a:path>
            </a:pathLst>
          </a:custGeom>
          <a:ln w="12039">
            <a:solidFill>
              <a:srgbClr val="363435"/>
            </a:solidFill>
          </a:ln>
        </p:spPr>
        <p:txBody>
          <a:bodyPr wrap="square" lIns="0" tIns="0" rIns="0" bIns="0" rtlCol="0">
            <a:noAutofit/>
          </a:bodyPr>
          <a:lstStyle/>
          <a:p>
            <a:endParaRPr/>
          </a:p>
        </p:txBody>
      </p:sp>
      <p:sp>
        <p:nvSpPr>
          <p:cNvPr id="330" name="object 330"/>
          <p:cNvSpPr/>
          <p:nvPr/>
        </p:nvSpPr>
        <p:spPr>
          <a:xfrm>
            <a:off x="5619788" y="3267579"/>
            <a:ext cx="0" cy="41465"/>
          </a:xfrm>
          <a:custGeom>
            <a:avLst/>
            <a:gdLst/>
            <a:ahLst/>
            <a:cxnLst/>
            <a:rect l="l" t="t" r="r" b="b"/>
            <a:pathLst>
              <a:path h="41465">
                <a:moveTo>
                  <a:pt x="0" y="41465"/>
                </a:moveTo>
                <a:lnTo>
                  <a:pt x="0" y="0"/>
                </a:lnTo>
              </a:path>
            </a:pathLst>
          </a:custGeom>
          <a:ln w="12039">
            <a:solidFill>
              <a:srgbClr val="363435"/>
            </a:solidFill>
          </a:ln>
        </p:spPr>
        <p:txBody>
          <a:bodyPr wrap="square" lIns="0" tIns="0" rIns="0" bIns="0" rtlCol="0">
            <a:noAutofit/>
          </a:bodyPr>
          <a:lstStyle/>
          <a:p>
            <a:endParaRPr/>
          </a:p>
        </p:txBody>
      </p:sp>
      <p:sp>
        <p:nvSpPr>
          <p:cNvPr id="331" name="object 331"/>
          <p:cNvSpPr/>
          <p:nvPr/>
        </p:nvSpPr>
        <p:spPr>
          <a:xfrm>
            <a:off x="5619786" y="3309044"/>
            <a:ext cx="49491" cy="0"/>
          </a:xfrm>
          <a:custGeom>
            <a:avLst/>
            <a:gdLst/>
            <a:ahLst/>
            <a:cxnLst/>
            <a:rect l="l" t="t" r="r" b="b"/>
            <a:pathLst>
              <a:path w="49491">
                <a:moveTo>
                  <a:pt x="49491" y="0"/>
                </a:moveTo>
                <a:lnTo>
                  <a:pt x="0" y="0"/>
                </a:lnTo>
              </a:path>
            </a:pathLst>
          </a:custGeom>
          <a:ln w="12039">
            <a:solidFill>
              <a:srgbClr val="363435"/>
            </a:solidFill>
          </a:ln>
        </p:spPr>
        <p:txBody>
          <a:bodyPr wrap="square" lIns="0" tIns="0" rIns="0" bIns="0" rtlCol="0">
            <a:noAutofit/>
          </a:bodyPr>
          <a:lstStyle/>
          <a:p>
            <a:endParaRPr/>
          </a:p>
        </p:txBody>
      </p:sp>
      <p:sp>
        <p:nvSpPr>
          <p:cNvPr id="332" name="object 332"/>
          <p:cNvSpPr/>
          <p:nvPr/>
        </p:nvSpPr>
        <p:spPr>
          <a:xfrm>
            <a:off x="5669278" y="3309040"/>
            <a:ext cx="0" cy="52171"/>
          </a:xfrm>
          <a:custGeom>
            <a:avLst/>
            <a:gdLst/>
            <a:ahLst/>
            <a:cxnLst/>
            <a:rect l="l" t="t" r="r" b="b"/>
            <a:pathLst>
              <a:path h="52171">
                <a:moveTo>
                  <a:pt x="0" y="52171"/>
                </a:moveTo>
                <a:lnTo>
                  <a:pt x="0" y="0"/>
                </a:lnTo>
              </a:path>
            </a:pathLst>
          </a:custGeom>
          <a:ln w="12039">
            <a:solidFill>
              <a:srgbClr val="363435"/>
            </a:solidFill>
          </a:ln>
        </p:spPr>
        <p:txBody>
          <a:bodyPr wrap="square" lIns="0" tIns="0" rIns="0" bIns="0" rtlCol="0">
            <a:noAutofit/>
          </a:bodyPr>
          <a:lstStyle/>
          <a:p>
            <a:endParaRPr/>
          </a:p>
        </p:txBody>
      </p:sp>
      <p:sp>
        <p:nvSpPr>
          <p:cNvPr id="333" name="object 333"/>
          <p:cNvSpPr/>
          <p:nvPr/>
        </p:nvSpPr>
        <p:spPr>
          <a:xfrm>
            <a:off x="4841209" y="3361212"/>
            <a:ext cx="828078" cy="0"/>
          </a:xfrm>
          <a:custGeom>
            <a:avLst/>
            <a:gdLst/>
            <a:ahLst/>
            <a:cxnLst/>
            <a:rect l="l" t="t" r="r" b="b"/>
            <a:pathLst>
              <a:path w="828078">
                <a:moveTo>
                  <a:pt x="0" y="0"/>
                </a:moveTo>
                <a:lnTo>
                  <a:pt x="828078" y="0"/>
                </a:lnTo>
              </a:path>
            </a:pathLst>
          </a:custGeom>
          <a:ln w="12039">
            <a:solidFill>
              <a:srgbClr val="363435"/>
            </a:solidFill>
          </a:ln>
        </p:spPr>
        <p:txBody>
          <a:bodyPr wrap="square" lIns="0" tIns="0" rIns="0" bIns="0" rtlCol="0">
            <a:noAutofit/>
          </a:bodyPr>
          <a:lstStyle/>
          <a:p>
            <a:endParaRPr/>
          </a:p>
        </p:txBody>
      </p:sp>
      <p:sp>
        <p:nvSpPr>
          <p:cNvPr id="334" name="object 334"/>
          <p:cNvSpPr/>
          <p:nvPr/>
        </p:nvSpPr>
        <p:spPr>
          <a:xfrm>
            <a:off x="4841209" y="3309044"/>
            <a:ext cx="0" cy="52171"/>
          </a:xfrm>
          <a:custGeom>
            <a:avLst/>
            <a:gdLst/>
            <a:ahLst/>
            <a:cxnLst/>
            <a:rect l="l" t="t" r="r" b="b"/>
            <a:pathLst>
              <a:path h="52171">
                <a:moveTo>
                  <a:pt x="0" y="0"/>
                </a:moveTo>
                <a:lnTo>
                  <a:pt x="0" y="52171"/>
                </a:lnTo>
              </a:path>
            </a:pathLst>
          </a:custGeom>
          <a:ln w="12039">
            <a:solidFill>
              <a:srgbClr val="363435"/>
            </a:solidFill>
          </a:ln>
        </p:spPr>
        <p:txBody>
          <a:bodyPr wrap="square" lIns="0" tIns="0" rIns="0" bIns="0" rtlCol="0">
            <a:noAutofit/>
          </a:bodyPr>
          <a:lstStyle/>
          <a:p>
            <a:endParaRPr/>
          </a:p>
        </p:txBody>
      </p:sp>
      <p:sp>
        <p:nvSpPr>
          <p:cNvPr id="335" name="object 335"/>
          <p:cNvSpPr/>
          <p:nvPr/>
        </p:nvSpPr>
        <p:spPr>
          <a:xfrm>
            <a:off x="5587682" y="2121086"/>
            <a:ext cx="32105" cy="56210"/>
          </a:xfrm>
          <a:custGeom>
            <a:avLst/>
            <a:gdLst/>
            <a:ahLst/>
            <a:cxnLst/>
            <a:rect l="l" t="t" r="r" b="b"/>
            <a:pathLst>
              <a:path w="32105" h="56210">
                <a:moveTo>
                  <a:pt x="32105" y="56210"/>
                </a:moveTo>
                <a:lnTo>
                  <a:pt x="0" y="0"/>
                </a:lnTo>
              </a:path>
            </a:pathLst>
          </a:custGeom>
          <a:ln w="12039">
            <a:solidFill>
              <a:srgbClr val="363435"/>
            </a:solidFill>
          </a:ln>
        </p:spPr>
        <p:txBody>
          <a:bodyPr wrap="square" lIns="0" tIns="0" rIns="0" bIns="0" rtlCol="0">
            <a:noAutofit/>
          </a:bodyPr>
          <a:lstStyle/>
          <a:p>
            <a:endParaRPr/>
          </a:p>
        </p:txBody>
      </p:sp>
      <p:sp>
        <p:nvSpPr>
          <p:cNvPr id="336" name="object 336"/>
          <p:cNvSpPr/>
          <p:nvPr/>
        </p:nvSpPr>
        <p:spPr>
          <a:xfrm>
            <a:off x="4890700" y="2121086"/>
            <a:ext cx="32105" cy="56210"/>
          </a:xfrm>
          <a:custGeom>
            <a:avLst/>
            <a:gdLst/>
            <a:ahLst/>
            <a:cxnLst/>
            <a:rect l="l" t="t" r="r" b="b"/>
            <a:pathLst>
              <a:path w="32105" h="56210">
                <a:moveTo>
                  <a:pt x="0" y="56210"/>
                </a:moveTo>
                <a:lnTo>
                  <a:pt x="32105" y="0"/>
                </a:lnTo>
              </a:path>
            </a:pathLst>
          </a:custGeom>
          <a:ln w="12039">
            <a:solidFill>
              <a:srgbClr val="363435"/>
            </a:solidFill>
          </a:ln>
        </p:spPr>
        <p:txBody>
          <a:bodyPr wrap="square" lIns="0" tIns="0" rIns="0" bIns="0" rtlCol="0">
            <a:noAutofit/>
          </a:bodyPr>
          <a:lstStyle/>
          <a:p>
            <a:endParaRPr/>
          </a:p>
        </p:txBody>
      </p:sp>
      <p:sp>
        <p:nvSpPr>
          <p:cNvPr id="337" name="object 337"/>
          <p:cNvSpPr/>
          <p:nvPr/>
        </p:nvSpPr>
        <p:spPr>
          <a:xfrm>
            <a:off x="4890706" y="2177296"/>
            <a:ext cx="729081" cy="0"/>
          </a:xfrm>
          <a:custGeom>
            <a:avLst/>
            <a:gdLst/>
            <a:ahLst/>
            <a:cxnLst/>
            <a:rect l="l" t="t" r="r" b="b"/>
            <a:pathLst>
              <a:path w="729081">
                <a:moveTo>
                  <a:pt x="729081" y="0"/>
                </a:moveTo>
                <a:lnTo>
                  <a:pt x="0" y="0"/>
                </a:lnTo>
              </a:path>
            </a:pathLst>
          </a:custGeom>
          <a:ln w="12039">
            <a:solidFill>
              <a:srgbClr val="363435"/>
            </a:solidFill>
          </a:ln>
        </p:spPr>
        <p:txBody>
          <a:bodyPr wrap="square" lIns="0" tIns="0" rIns="0" bIns="0" rtlCol="0">
            <a:noAutofit/>
          </a:bodyPr>
          <a:lstStyle/>
          <a:p>
            <a:endParaRPr/>
          </a:p>
        </p:txBody>
      </p:sp>
      <p:sp>
        <p:nvSpPr>
          <p:cNvPr id="338" name="object 338"/>
          <p:cNvSpPr/>
          <p:nvPr/>
        </p:nvSpPr>
        <p:spPr>
          <a:xfrm>
            <a:off x="5619788" y="2177309"/>
            <a:ext cx="0" cy="20040"/>
          </a:xfrm>
          <a:custGeom>
            <a:avLst/>
            <a:gdLst/>
            <a:ahLst/>
            <a:cxnLst/>
            <a:rect l="l" t="t" r="r" b="b"/>
            <a:pathLst>
              <a:path h="20040">
                <a:moveTo>
                  <a:pt x="0" y="20040"/>
                </a:moveTo>
                <a:lnTo>
                  <a:pt x="0" y="0"/>
                </a:lnTo>
              </a:path>
            </a:pathLst>
          </a:custGeom>
          <a:ln w="12039">
            <a:solidFill>
              <a:srgbClr val="363435"/>
            </a:solidFill>
          </a:ln>
        </p:spPr>
        <p:txBody>
          <a:bodyPr wrap="square" lIns="0" tIns="0" rIns="0" bIns="0" rtlCol="0">
            <a:noAutofit/>
          </a:bodyPr>
          <a:lstStyle/>
          <a:p>
            <a:endParaRPr/>
          </a:p>
        </p:txBody>
      </p:sp>
      <p:sp>
        <p:nvSpPr>
          <p:cNvPr id="339" name="object 339"/>
          <p:cNvSpPr/>
          <p:nvPr/>
        </p:nvSpPr>
        <p:spPr>
          <a:xfrm>
            <a:off x="4890700" y="2197350"/>
            <a:ext cx="729081" cy="0"/>
          </a:xfrm>
          <a:custGeom>
            <a:avLst/>
            <a:gdLst/>
            <a:ahLst/>
            <a:cxnLst/>
            <a:rect l="l" t="t" r="r" b="b"/>
            <a:pathLst>
              <a:path w="729081">
                <a:moveTo>
                  <a:pt x="0" y="0"/>
                </a:moveTo>
                <a:lnTo>
                  <a:pt x="729081" y="0"/>
                </a:lnTo>
              </a:path>
            </a:pathLst>
          </a:custGeom>
          <a:ln w="12039">
            <a:solidFill>
              <a:srgbClr val="363435"/>
            </a:solidFill>
          </a:ln>
        </p:spPr>
        <p:txBody>
          <a:bodyPr wrap="square" lIns="0" tIns="0" rIns="0" bIns="0" rtlCol="0">
            <a:noAutofit/>
          </a:bodyPr>
          <a:lstStyle/>
          <a:p>
            <a:endParaRPr/>
          </a:p>
        </p:txBody>
      </p:sp>
      <p:sp>
        <p:nvSpPr>
          <p:cNvPr id="340" name="object 340"/>
          <p:cNvSpPr/>
          <p:nvPr/>
        </p:nvSpPr>
        <p:spPr>
          <a:xfrm>
            <a:off x="5550221" y="2383297"/>
            <a:ext cx="69557" cy="73596"/>
          </a:xfrm>
          <a:custGeom>
            <a:avLst/>
            <a:gdLst/>
            <a:ahLst/>
            <a:cxnLst/>
            <a:rect l="l" t="t" r="r" b="b"/>
            <a:pathLst>
              <a:path w="69557" h="73596">
                <a:moveTo>
                  <a:pt x="0" y="0"/>
                </a:moveTo>
                <a:lnTo>
                  <a:pt x="69557" y="73596"/>
                </a:lnTo>
              </a:path>
            </a:pathLst>
          </a:custGeom>
          <a:ln w="12039">
            <a:solidFill>
              <a:srgbClr val="363435"/>
            </a:solidFill>
          </a:ln>
        </p:spPr>
        <p:txBody>
          <a:bodyPr wrap="square" lIns="0" tIns="0" rIns="0" bIns="0" rtlCol="0">
            <a:noAutofit/>
          </a:bodyPr>
          <a:lstStyle/>
          <a:p>
            <a:endParaRPr/>
          </a:p>
        </p:txBody>
      </p:sp>
      <p:sp>
        <p:nvSpPr>
          <p:cNvPr id="341" name="object 341"/>
          <p:cNvSpPr/>
          <p:nvPr/>
        </p:nvSpPr>
        <p:spPr>
          <a:xfrm>
            <a:off x="5619788" y="2197350"/>
            <a:ext cx="0" cy="259549"/>
          </a:xfrm>
          <a:custGeom>
            <a:avLst/>
            <a:gdLst/>
            <a:ahLst/>
            <a:cxnLst/>
            <a:rect l="l" t="t" r="r" b="b"/>
            <a:pathLst>
              <a:path h="259549">
                <a:moveTo>
                  <a:pt x="0" y="0"/>
                </a:moveTo>
                <a:lnTo>
                  <a:pt x="0" y="259549"/>
                </a:lnTo>
              </a:path>
            </a:pathLst>
          </a:custGeom>
          <a:ln w="12039">
            <a:solidFill>
              <a:srgbClr val="363435"/>
            </a:solidFill>
          </a:ln>
        </p:spPr>
        <p:txBody>
          <a:bodyPr wrap="square" lIns="0" tIns="0" rIns="0" bIns="0" rtlCol="0">
            <a:noAutofit/>
          </a:bodyPr>
          <a:lstStyle/>
          <a:p>
            <a:endParaRPr/>
          </a:p>
        </p:txBody>
      </p:sp>
      <p:sp>
        <p:nvSpPr>
          <p:cNvPr id="342" name="object 342"/>
          <p:cNvSpPr/>
          <p:nvPr/>
        </p:nvSpPr>
        <p:spPr>
          <a:xfrm>
            <a:off x="4922815" y="2121099"/>
            <a:ext cx="664845" cy="0"/>
          </a:xfrm>
          <a:custGeom>
            <a:avLst/>
            <a:gdLst/>
            <a:ahLst/>
            <a:cxnLst/>
            <a:rect l="l" t="t" r="r" b="b"/>
            <a:pathLst>
              <a:path w="664845">
                <a:moveTo>
                  <a:pt x="0" y="0"/>
                </a:moveTo>
                <a:lnTo>
                  <a:pt x="664845" y="0"/>
                </a:lnTo>
              </a:path>
            </a:pathLst>
          </a:custGeom>
          <a:ln w="12039">
            <a:solidFill>
              <a:srgbClr val="363435"/>
            </a:solidFill>
          </a:ln>
        </p:spPr>
        <p:txBody>
          <a:bodyPr wrap="square" lIns="0" tIns="0" rIns="0" bIns="0" rtlCol="0">
            <a:noAutofit/>
          </a:bodyPr>
          <a:lstStyle/>
          <a:p>
            <a:endParaRPr/>
          </a:p>
        </p:txBody>
      </p:sp>
      <p:sp>
        <p:nvSpPr>
          <p:cNvPr id="343" name="object 343"/>
          <p:cNvSpPr/>
          <p:nvPr/>
        </p:nvSpPr>
        <p:spPr>
          <a:xfrm>
            <a:off x="4890700" y="2177296"/>
            <a:ext cx="0" cy="279590"/>
          </a:xfrm>
          <a:custGeom>
            <a:avLst/>
            <a:gdLst/>
            <a:ahLst/>
            <a:cxnLst/>
            <a:rect l="l" t="t" r="r" b="b"/>
            <a:pathLst>
              <a:path h="279590">
                <a:moveTo>
                  <a:pt x="0" y="0"/>
                </a:moveTo>
                <a:lnTo>
                  <a:pt x="0" y="279590"/>
                </a:lnTo>
              </a:path>
            </a:pathLst>
          </a:custGeom>
          <a:ln w="12039">
            <a:solidFill>
              <a:srgbClr val="363435"/>
            </a:solidFill>
          </a:ln>
        </p:spPr>
        <p:txBody>
          <a:bodyPr wrap="square" lIns="0" tIns="0" rIns="0" bIns="0" rtlCol="0">
            <a:noAutofit/>
          </a:bodyPr>
          <a:lstStyle/>
          <a:p>
            <a:endParaRPr/>
          </a:p>
        </p:txBody>
      </p:sp>
      <p:sp>
        <p:nvSpPr>
          <p:cNvPr id="344" name="object 344"/>
          <p:cNvSpPr/>
          <p:nvPr/>
        </p:nvSpPr>
        <p:spPr>
          <a:xfrm>
            <a:off x="4960265" y="2383297"/>
            <a:ext cx="589953" cy="0"/>
          </a:xfrm>
          <a:custGeom>
            <a:avLst/>
            <a:gdLst/>
            <a:ahLst/>
            <a:cxnLst/>
            <a:rect l="l" t="t" r="r" b="b"/>
            <a:pathLst>
              <a:path w="589953">
                <a:moveTo>
                  <a:pt x="0" y="0"/>
                </a:moveTo>
                <a:lnTo>
                  <a:pt x="589953" y="0"/>
                </a:lnTo>
              </a:path>
            </a:pathLst>
          </a:custGeom>
          <a:ln w="12039">
            <a:solidFill>
              <a:srgbClr val="363435"/>
            </a:solidFill>
          </a:ln>
        </p:spPr>
        <p:txBody>
          <a:bodyPr wrap="square" lIns="0" tIns="0" rIns="0" bIns="0" rtlCol="0">
            <a:noAutofit/>
          </a:bodyPr>
          <a:lstStyle/>
          <a:p>
            <a:endParaRPr/>
          </a:p>
        </p:txBody>
      </p:sp>
      <p:sp>
        <p:nvSpPr>
          <p:cNvPr id="345" name="object 345"/>
          <p:cNvSpPr/>
          <p:nvPr/>
        </p:nvSpPr>
        <p:spPr>
          <a:xfrm>
            <a:off x="4771637" y="3211389"/>
            <a:ext cx="119062" cy="56184"/>
          </a:xfrm>
          <a:custGeom>
            <a:avLst/>
            <a:gdLst/>
            <a:ahLst/>
            <a:cxnLst/>
            <a:rect l="l" t="t" r="r" b="b"/>
            <a:pathLst>
              <a:path w="119062" h="56184">
                <a:moveTo>
                  <a:pt x="119062" y="0"/>
                </a:moveTo>
                <a:lnTo>
                  <a:pt x="119062" y="56184"/>
                </a:lnTo>
                <a:lnTo>
                  <a:pt x="0" y="56184"/>
                </a:lnTo>
              </a:path>
            </a:pathLst>
          </a:custGeom>
          <a:ln w="12039">
            <a:solidFill>
              <a:srgbClr val="363435"/>
            </a:solidFill>
          </a:ln>
        </p:spPr>
        <p:txBody>
          <a:bodyPr wrap="square" lIns="0" tIns="0" rIns="0" bIns="0" rtlCol="0">
            <a:noAutofit/>
          </a:bodyPr>
          <a:lstStyle/>
          <a:p>
            <a:endParaRPr/>
          </a:p>
        </p:txBody>
      </p:sp>
      <p:sp>
        <p:nvSpPr>
          <p:cNvPr id="346" name="object 346"/>
          <p:cNvSpPr/>
          <p:nvPr/>
        </p:nvSpPr>
        <p:spPr>
          <a:xfrm>
            <a:off x="4890700" y="2531791"/>
            <a:ext cx="0" cy="679589"/>
          </a:xfrm>
          <a:custGeom>
            <a:avLst/>
            <a:gdLst/>
            <a:ahLst/>
            <a:cxnLst/>
            <a:rect l="l" t="t" r="r" b="b"/>
            <a:pathLst>
              <a:path h="679589">
                <a:moveTo>
                  <a:pt x="0" y="0"/>
                </a:moveTo>
                <a:lnTo>
                  <a:pt x="0" y="679589"/>
                </a:lnTo>
              </a:path>
            </a:pathLst>
          </a:custGeom>
          <a:ln w="12039">
            <a:solidFill>
              <a:srgbClr val="363435"/>
            </a:solidFill>
          </a:ln>
        </p:spPr>
        <p:txBody>
          <a:bodyPr wrap="square" lIns="0" tIns="0" rIns="0" bIns="0" rtlCol="0">
            <a:noAutofit/>
          </a:bodyPr>
          <a:lstStyle/>
          <a:p>
            <a:endParaRPr/>
          </a:p>
        </p:txBody>
      </p:sp>
      <p:sp>
        <p:nvSpPr>
          <p:cNvPr id="347" name="object 347"/>
          <p:cNvSpPr/>
          <p:nvPr/>
        </p:nvSpPr>
        <p:spPr>
          <a:xfrm>
            <a:off x="4771642" y="3267562"/>
            <a:ext cx="0" cy="93649"/>
          </a:xfrm>
          <a:custGeom>
            <a:avLst/>
            <a:gdLst/>
            <a:ahLst/>
            <a:cxnLst/>
            <a:rect l="l" t="t" r="r" b="b"/>
            <a:pathLst>
              <a:path h="93649">
                <a:moveTo>
                  <a:pt x="0" y="93649"/>
                </a:moveTo>
                <a:lnTo>
                  <a:pt x="0" y="0"/>
                </a:lnTo>
              </a:path>
            </a:pathLst>
          </a:custGeom>
          <a:ln w="12039">
            <a:solidFill>
              <a:srgbClr val="363435"/>
            </a:solidFill>
          </a:ln>
        </p:spPr>
        <p:txBody>
          <a:bodyPr wrap="square" lIns="0" tIns="0" rIns="0" bIns="0" rtlCol="0">
            <a:noAutofit/>
          </a:bodyPr>
          <a:lstStyle/>
          <a:p>
            <a:endParaRPr/>
          </a:p>
        </p:txBody>
      </p:sp>
      <p:sp>
        <p:nvSpPr>
          <p:cNvPr id="348" name="object 348"/>
          <p:cNvSpPr/>
          <p:nvPr/>
        </p:nvSpPr>
        <p:spPr>
          <a:xfrm>
            <a:off x="4728834" y="3361212"/>
            <a:ext cx="42811" cy="0"/>
          </a:xfrm>
          <a:custGeom>
            <a:avLst/>
            <a:gdLst/>
            <a:ahLst/>
            <a:cxnLst/>
            <a:rect l="l" t="t" r="r" b="b"/>
            <a:pathLst>
              <a:path w="42811">
                <a:moveTo>
                  <a:pt x="0" y="0"/>
                </a:moveTo>
                <a:lnTo>
                  <a:pt x="42811" y="0"/>
                </a:lnTo>
              </a:path>
            </a:pathLst>
          </a:custGeom>
          <a:ln w="12039">
            <a:solidFill>
              <a:srgbClr val="363435"/>
            </a:solidFill>
          </a:ln>
        </p:spPr>
        <p:txBody>
          <a:bodyPr wrap="square" lIns="0" tIns="0" rIns="0" bIns="0" rtlCol="0">
            <a:noAutofit/>
          </a:bodyPr>
          <a:lstStyle/>
          <a:p>
            <a:endParaRPr/>
          </a:p>
        </p:txBody>
      </p:sp>
      <p:sp>
        <p:nvSpPr>
          <p:cNvPr id="349" name="object 349"/>
          <p:cNvSpPr/>
          <p:nvPr/>
        </p:nvSpPr>
        <p:spPr>
          <a:xfrm>
            <a:off x="4771642" y="2364572"/>
            <a:ext cx="0" cy="92329"/>
          </a:xfrm>
          <a:custGeom>
            <a:avLst/>
            <a:gdLst/>
            <a:ahLst/>
            <a:cxnLst/>
            <a:rect l="l" t="t" r="r" b="b"/>
            <a:pathLst>
              <a:path h="92329">
                <a:moveTo>
                  <a:pt x="0" y="0"/>
                </a:moveTo>
                <a:lnTo>
                  <a:pt x="0" y="92329"/>
                </a:lnTo>
              </a:path>
            </a:pathLst>
          </a:custGeom>
          <a:ln w="12039">
            <a:solidFill>
              <a:srgbClr val="363435"/>
            </a:solidFill>
          </a:ln>
        </p:spPr>
        <p:txBody>
          <a:bodyPr wrap="square" lIns="0" tIns="0" rIns="0" bIns="0" rtlCol="0">
            <a:noAutofit/>
          </a:bodyPr>
          <a:lstStyle/>
          <a:p>
            <a:endParaRPr/>
          </a:p>
        </p:txBody>
      </p:sp>
      <p:sp>
        <p:nvSpPr>
          <p:cNvPr id="350" name="object 350"/>
          <p:cNvSpPr/>
          <p:nvPr/>
        </p:nvSpPr>
        <p:spPr>
          <a:xfrm>
            <a:off x="5619788" y="2674931"/>
            <a:ext cx="0" cy="374573"/>
          </a:xfrm>
          <a:custGeom>
            <a:avLst/>
            <a:gdLst/>
            <a:ahLst/>
            <a:cxnLst/>
            <a:rect l="l" t="t" r="r" b="b"/>
            <a:pathLst>
              <a:path h="374573">
                <a:moveTo>
                  <a:pt x="0" y="0"/>
                </a:moveTo>
                <a:lnTo>
                  <a:pt x="0" y="374573"/>
                </a:lnTo>
              </a:path>
            </a:pathLst>
          </a:custGeom>
          <a:ln w="12039">
            <a:solidFill>
              <a:srgbClr val="363435"/>
            </a:solidFill>
          </a:ln>
        </p:spPr>
        <p:txBody>
          <a:bodyPr wrap="square" lIns="0" tIns="0" rIns="0" bIns="0" rtlCol="0">
            <a:noAutofit/>
          </a:bodyPr>
          <a:lstStyle/>
          <a:p>
            <a:endParaRPr/>
          </a:p>
        </p:txBody>
      </p:sp>
      <p:sp>
        <p:nvSpPr>
          <p:cNvPr id="351" name="object 351"/>
          <p:cNvSpPr/>
          <p:nvPr/>
        </p:nvSpPr>
        <p:spPr>
          <a:xfrm>
            <a:off x="5619788" y="2678960"/>
            <a:ext cx="0" cy="296964"/>
          </a:xfrm>
          <a:custGeom>
            <a:avLst/>
            <a:gdLst/>
            <a:ahLst/>
            <a:cxnLst/>
            <a:rect l="l" t="t" r="r" b="b"/>
            <a:pathLst>
              <a:path h="296964">
                <a:moveTo>
                  <a:pt x="0" y="0"/>
                </a:moveTo>
                <a:lnTo>
                  <a:pt x="0" y="296964"/>
                </a:lnTo>
              </a:path>
            </a:pathLst>
          </a:custGeom>
          <a:ln w="12039">
            <a:solidFill>
              <a:srgbClr val="363435"/>
            </a:solidFill>
          </a:ln>
        </p:spPr>
        <p:txBody>
          <a:bodyPr wrap="square" lIns="0" tIns="0" rIns="0" bIns="0" rtlCol="0">
            <a:noAutofit/>
          </a:bodyPr>
          <a:lstStyle/>
          <a:p>
            <a:endParaRPr/>
          </a:p>
        </p:txBody>
      </p:sp>
      <p:sp>
        <p:nvSpPr>
          <p:cNvPr id="352" name="object 352"/>
          <p:cNvSpPr/>
          <p:nvPr/>
        </p:nvSpPr>
        <p:spPr>
          <a:xfrm>
            <a:off x="4728834" y="2364572"/>
            <a:ext cx="42811" cy="0"/>
          </a:xfrm>
          <a:custGeom>
            <a:avLst/>
            <a:gdLst/>
            <a:ahLst/>
            <a:cxnLst/>
            <a:rect l="l" t="t" r="r" b="b"/>
            <a:pathLst>
              <a:path w="42811">
                <a:moveTo>
                  <a:pt x="0" y="0"/>
                </a:moveTo>
                <a:lnTo>
                  <a:pt x="42811" y="0"/>
                </a:lnTo>
              </a:path>
            </a:pathLst>
          </a:custGeom>
          <a:ln w="12039">
            <a:solidFill>
              <a:srgbClr val="363435"/>
            </a:solidFill>
          </a:ln>
        </p:spPr>
        <p:txBody>
          <a:bodyPr wrap="square" lIns="0" tIns="0" rIns="0" bIns="0" rtlCol="0">
            <a:noAutofit/>
          </a:bodyPr>
          <a:lstStyle/>
          <a:p>
            <a:endParaRPr/>
          </a:p>
        </p:txBody>
      </p:sp>
      <p:sp>
        <p:nvSpPr>
          <p:cNvPr id="353" name="object 353"/>
          <p:cNvSpPr/>
          <p:nvPr/>
        </p:nvSpPr>
        <p:spPr>
          <a:xfrm>
            <a:off x="4841208" y="3309044"/>
            <a:ext cx="49491" cy="0"/>
          </a:xfrm>
          <a:custGeom>
            <a:avLst/>
            <a:gdLst/>
            <a:ahLst/>
            <a:cxnLst/>
            <a:rect l="l" t="t" r="r" b="b"/>
            <a:pathLst>
              <a:path w="49491">
                <a:moveTo>
                  <a:pt x="49491" y="0"/>
                </a:moveTo>
                <a:lnTo>
                  <a:pt x="0" y="0"/>
                </a:lnTo>
              </a:path>
            </a:pathLst>
          </a:custGeom>
          <a:ln w="12039">
            <a:solidFill>
              <a:srgbClr val="363435"/>
            </a:solidFill>
          </a:ln>
        </p:spPr>
        <p:txBody>
          <a:bodyPr wrap="square" lIns="0" tIns="0" rIns="0" bIns="0" rtlCol="0">
            <a:noAutofit/>
          </a:bodyPr>
          <a:lstStyle/>
          <a:p>
            <a:endParaRPr/>
          </a:p>
        </p:txBody>
      </p:sp>
      <p:sp>
        <p:nvSpPr>
          <p:cNvPr id="354" name="object 354"/>
          <p:cNvSpPr/>
          <p:nvPr/>
        </p:nvSpPr>
        <p:spPr>
          <a:xfrm>
            <a:off x="4890700" y="2513068"/>
            <a:ext cx="0" cy="698309"/>
          </a:xfrm>
          <a:custGeom>
            <a:avLst/>
            <a:gdLst/>
            <a:ahLst/>
            <a:cxnLst/>
            <a:rect l="l" t="t" r="r" b="b"/>
            <a:pathLst>
              <a:path h="698309">
                <a:moveTo>
                  <a:pt x="0" y="0"/>
                </a:moveTo>
                <a:lnTo>
                  <a:pt x="0" y="698309"/>
                </a:lnTo>
              </a:path>
            </a:pathLst>
          </a:custGeom>
          <a:ln w="12039">
            <a:solidFill>
              <a:srgbClr val="363435"/>
            </a:solidFill>
          </a:ln>
        </p:spPr>
        <p:txBody>
          <a:bodyPr wrap="square" lIns="0" tIns="0" rIns="0" bIns="0" rtlCol="0">
            <a:noAutofit/>
          </a:bodyPr>
          <a:lstStyle/>
          <a:p>
            <a:endParaRPr/>
          </a:p>
        </p:txBody>
      </p:sp>
      <p:sp>
        <p:nvSpPr>
          <p:cNvPr id="355" name="object 355"/>
          <p:cNvSpPr/>
          <p:nvPr/>
        </p:nvSpPr>
        <p:spPr>
          <a:xfrm>
            <a:off x="4890700" y="2383294"/>
            <a:ext cx="69557" cy="73596"/>
          </a:xfrm>
          <a:custGeom>
            <a:avLst/>
            <a:gdLst/>
            <a:ahLst/>
            <a:cxnLst/>
            <a:rect l="l" t="t" r="r" b="b"/>
            <a:pathLst>
              <a:path w="69557" h="73596">
                <a:moveTo>
                  <a:pt x="0" y="73596"/>
                </a:moveTo>
                <a:lnTo>
                  <a:pt x="69557" y="0"/>
                </a:lnTo>
              </a:path>
            </a:pathLst>
          </a:custGeom>
          <a:ln w="12039">
            <a:solidFill>
              <a:srgbClr val="363435"/>
            </a:solidFill>
          </a:ln>
        </p:spPr>
        <p:txBody>
          <a:bodyPr wrap="square" lIns="0" tIns="0" rIns="0" bIns="0" rtlCol="0">
            <a:noAutofit/>
          </a:bodyPr>
          <a:lstStyle/>
          <a:p>
            <a:endParaRPr/>
          </a:p>
        </p:txBody>
      </p:sp>
      <p:sp>
        <p:nvSpPr>
          <p:cNvPr id="356" name="object 356"/>
          <p:cNvSpPr/>
          <p:nvPr/>
        </p:nvSpPr>
        <p:spPr>
          <a:xfrm>
            <a:off x="4890700" y="2456891"/>
            <a:ext cx="0" cy="74891"/>
          </a:xfrm>
          <a:custGeom>
            <a:avLst/>
            <a:gdLst/>
            <a:ahLst/>
            <a:cxnLst/>
            <a:rect l="l" t="t" r="r" b="b"/>
            <a:pathLst>
              <a:path h="74891">
                <a:moveTo>
                  <a:pt x="0" y="0"/>
                </a:moveTo>
                <a:lnTo>
                  <a:pt x="0" y="74891"/>
                </a:lnTo>
              </a:path>
            </a:pathLst>
          </a:custGeom>
          <a:ln w="12039">
            <a:solidFill>
              <a:srgbClr val="363435"/>
            </a:solidFill>
          </a:ln>
        </p:spPr>
        <p:txBody>
          <a:bodyPr wrap="square" lIns="0" tIns="0" rIns="0" bIns="0" rtlCol="0">
            <a:noAutofit/>
          </a:bodyPr>
          <a:lstStyle/>
          <a:p>
            <a:endParaRPr/>
          </a:p>
        </p:txBody>
      </p:sp>
      <p:sp>
        <p:nvSpPr>
          <p:cNvPr id="357" name="object 357"/>
          <p:cNvSpPr/>
          <p:nvPr/>
        </p:nvSpPr>
        <p:spPr>
          <a:xfrm>
            <a:off x="4771642" y="2456891"/>
            <a:ext cx="0" cy="810666"/>
          </a:xfrm>
          <a:custGeom>
            <a:avLst/>
            <a:gdLst/>
            <a:ahLst/>
            <a:cxnLst/>
            <a:rect l="l" t="t" r="r" b="b"/>
            <a:pathLst>
              <a:path h="810666">
                <a:moveTo>
                  <a:pt x="0" y="0"/>
                </a:moveTo>
                <a:lnTo>
                  <a:pt x="0" y="810666"/>
                </a:lnTo>
              </a:path>
            </a:pathLst>
          </a:custGeom>
          <a:ln w="12039">
            <a:solidFill>
              <a:srgbClr val="363435"/>
            </a:solidFill>
          </a:ln>
        </p:spPr>
        <p:txBody>
          <a:bodyPr wrap="square" lIns="0" tIns="0" rIns="0" bIns="0" rtlCol="0">
            <a:noAutofit/>
          </a:bodyPr>
          <a:lstStyle/>
          <a:p>
            <a:endParaRPr/>
          </a:p>
        </p:txBody>
      </p:sp>
      <p:sp>
        <p:nvSpPr>
          <p:cNvPr id="358" name="object 358"/>
          <p:cNvSpPr/>
          <p:nvPr/>
        </p:nvSpPr>
        <p:spPr>
          <a:xfrm>
            <a:off x="4771642" y="2456891"/>
            <a:ext cx="119062" cy="0"/>
          </a:xfrm>
          <a:custGeom>
            <a:avLst/>
            <a:gdLst/>
            <a:ahLst/>
            <a:cxnLst/>
            <a:rect l="l" t="t" r="r" b="b"/>
            <a:pathLst>
              <a:path w="119062">
                <a:moveTo>
                  <a:pt x="0" y="0"/>
                </a:moveTo>
                <a:lnTo>
                  <a:pt x="119062" y="0"/>
                </a:lnTo>
              </a:path>
            </a:pathLst>
          </a:custGeom>
          <a:ln w="12039">
            <a:solidFill>
              <a:srgbClr val="363435"/>
            </a:solidFill>
          </a:ln>
        </p:spPr>
        <p:txBody>
          <a:bodyPr wrap="square" lIns="0" tIns="0" rIns="0" bIns="0" rtlCol="0">
            <a:noAutofit/>
          </a:bodyPr>
          <a:lstStyle/>
          <a:p>
            <a:endParaRPr/>
          </a:p>
        </p:txBody>
      </p:sp>
      <p:sp>
        <p:nvSpPr>
          <p:cNvPr id="359" name="object 359"/>
          <p:cNvSpPr/>
          <p:nvPr/>
        </p:nvSpPr>
        <p:spPr>
          <a:xfrm>
            <a:off x="5619789" y="3099014"/>
            <a:ext cx="61531" cy="0"/>
          </a:xfrm>
          <a:custGeom>
            <a:avLst/>
            <a:gdLst/>
            <a:ahLst/>
            <a:cxnLst/>
            <a:rect l="l" t="t" r="r" b="b"/>
            <a:pathLst>
              <a:path w="61531">
                <a:moveTo>
                  <a:pt x="61531" y="0"/>
                </a:moveTo>
                <a:lnTo>
                  <a:pt x="0" y="0"/>
                </a:lnTo>
              </a:path>
            </a:pathLst>
          </a:custGeom>
          <a:ln w="12039">
            <a:solidFill>
              <a:srgbClr val="363435"/>
            </a:solidFill>
          </a:ln>
        </p:spPr>
        <p:txBody>
          <a:bodyPr wrap="square" lIns="0" tIns="0" rIns="0" bIns="0" rtlCol="0">
            <a:noAutofit/>
          </a:bodyPr>
          <a:lstStyle/>
          <a:p>
            <a:endParaRPr/>
          </a:p>
        </p:txBody>
      </p:sp>
      <p:sp>
        <p:nvSpPr>
          <p:cNvPr id="360" name="object 360"/>
          <p:cNvSpPr/>
          <p:nvPr/>
        </p:nvSpPr>
        <p:spPr>
          <a:xfrm>
            <a:off x="5681320" y="2625440"/>
            <a:ext cx="0" cy="473570"/>
          </a:xfrm>
          <a:custGeom>
            <a:avLst/>
            <a:gdLst/>
            <a:ahLst/>
            <a:cxnLst/>
            <a:rect l="l" t="t" r="r" b="b"/>
            <a:pathLst>
              <a:path h="473570">
                <a:moveTo>
                  <a:pt x="0" y="0"/>
                </a:moveTo>
                <a:lnTo>
                  <a:pt x="0" y="473570"/>
                </a:lnTo>
              </a:path>
            </a:pathLst>
          </a:custGeom>
          <a:ln w="12039">
            <a:solidFill>
              <a:srgbClr val="363435"/>
            </a:solidFill>
          </a:ln>
        </p:spPr>
        <p:txBody>
          <a:bodyPr wrap="square" lIns="0" tIns="0" rIns="0" bIns="0" rtlCol="0">
            <a:noAutofit/>
          </a:bodyPr>
          <a:lstStyle/>
          <a:p>
            <a:endParaRPr/>
          </a:p>
        </p:txBody>
      </p:sp>
      <p:sp>
        <p:nvSpPr>
          <p:cNvPr id="361" name="object 361"/>
          <p:cNvSpPr/>
          <p:nvPr/>
        </p:nvSpPr>
        <p:spPr>
          <a:xfrm>
            <a:off x="5619788" y="2625440"/>
            <a:ext cx="61531" cy="0"/>
          </a:xfrm>
          <a:custGeom>
            <a:avLst/>
            <a:gdLst/>
            <a:ahLst/>
            <a:cxnLst/>
            <a:rect l="l" t="t" r="r" b="b"/>
            <a:pathLst>
              <a:path w="61531">
                <a:moveTo>
                  <a:pt x="0" y="0"/>
                </a:moveTo>
                <a:lnTo>
                  <a:pt x="61531" y="0"/>
                </a:lnTo>
              </a:path>
            </a:pathLst>
          </a:custGeom>
          <a:ln w="12039">
            <a:solidFill>
              <a:srgbClr val="363435"/>
            </a:solidFill>
          </a:ln>
        </p:spPr>
        <p:txBody>
          <a:bodyPr wrap="square" lIns="0" tIns="0" rIns="0" bIns="0" rtlCol="0">
            <a:noAutofit/>
          </a:bodyPr>
          <a:lstStyle/>
          <a:p>
            <a:endParaRPr/>
          </a:p>
        </p:txBody>
      </p:sp>
      <p:sp>
        <p:nvSpPr>
          <p:cNvPr id="362" name="object 362"/>
          <p:cNvSpPr/>
          <p:nvPr/>
        </p:nvSpPr>
        <p:spPr>
          <a:xfrm>
            <a:off x="5681320" y="3255524"/>
            <a:ext cx="0" cy="12039"/>
          </a:xfrm>
          <a:custGeom>
            <a:avLst/>
            <a:gdLst/>
            <a:ahLst/>
            <a:cxnLst/>
            <a:rect l="l" t="t" r="r" b="b"/>
            <a:pathLst>
              <a:path h="12039">
                <a:moveTo>
                  <a:pt x="0" y="12039"/>
                </a:moveTo>
                <a:lnTo>
                  <a:pt x="0" y="0"/>
                </a:lnTo>
              </a:path>
            </a:pathLst>
          </a:custGeom>
          <a:ln w="12039">
            <a:solidFill>
              <a:srgbClr val="363435"/>
            </a:solidFill>
          </a:ln>
        </p:spPr>
        <p:txBody>
          <a:bodyPr wrap="square" lIns="0" tIns="0" rIns="0" bIns="0" rtlCol="0">
            <a:noAutofit/>
          </a:bodyPr>
          <a:lstStyle/>
          <a:p>
            <a:endParaRPr/>
          </a:p>
        </p:txBody>
      </p:sp>
      <p:sp>
        <p:nvSpPr>
          <p:cNvPr id="363" name="object 363"/>
          <p:cNvSpPr/>
          <p:nvPr/>
        </p:nvSpPr>
        <p:spPr>
          <a:xfrm>
            <a:off x="5619788" y="3267563"/>
            <a:ext cx="61531" cy="0"/>
          </a:xfrm>
          <a:custGeom>
            <a:avLst/>
            <a:gdLst/>
            <a:ahLst/>
            <a:cxnLst/>
            <a:rect l="l" t="t" r="r" b="b"/>
            <a:pathLst>
              <a:path w="61531">
                <a:moveTo>
                  <a:pt x="0" y="0"/>
                </a:moveTo>
                <a:lnTo>
                  <a:pt x="61531" y="0"/>
                </a:lnTo>
              </a:path>
            </a:pathLst>
          </a:custGeom>
          <a:ln w="12039">
            <a:solidFill>
              <a:srgbClr val="363435"/>
            </a:solidFill>
          </a:ln>
        </p:spPr>
        <p:txBody>
          <a:bodyPr wrap="square" lIns="0" tIns="0" rIns="0" bIns="0" rtlCol="0">
            <a:noAutofit/>
          </a:bodyPr>
          <a:lstStyle/>
          <a:p>
            <a:endParaRPr/>
          </a:p>
        </p:txBody>
      </p:sp>
      <p:sp>
        <p:nvSpPr>
          <p:cNvPr id="364" name="object 364"/>
          <p:cNvSpPr/>
          <p:nvPr/>
        </p:nvSpPr>
        <p:spPr>
          <a:xfrm>
            <a:off x="5619788" y="2456891"/>
            <a:ext cx="0" cy="810666"/>
          </a:xfrm>
          <a:custGeom>
            <a:avLst/>
            <a:gdLst/>
            <a:ahLst/>
            <a:cxnLst/>
            <a:rect l="l" t="t" r="r" b="b"/>
            <a:pathLst>
              <a:path h="810666">
                <a:moveTo>
                  <a:pt x="0" y="0"/>
                </a:moveTo>
                <a:lnTo>
                  <a:pt x="0" y="810666"/>
                </a:lnTo>
              </a:path>
            </a:pathLst>
          </a:custGeom>
          <a:ln w="12039">
            <a:solidFill>
              <a:srgbClr val="363435"/>
            </a:solidFill>
          </a:ln>
        </p:spPr>
        <p:txBody>
          <a:bodyPr wrap="square" lIns="0" tIns="0" rIns="0" bIns="0" rtlCol="0">
            <a:noAutofit/>
          </a:bodyPr>
          <a:lstStyle/>
          <a:p>
            <a:endParaRPr/>
          </a:p>
        </p:txBody>
      </p:sp>
      <p:sp>
        <p:nvSpPr>
          <p:cNvPr id="365" name="object 365"/>
          <p:cNvSpPr/>
          <p:nvPr/>
        </p:nvSpPr>
        <p:spPr>
          <a:xfrm>
            <a:off x="5619789" y="2456891"/>
            <a:ext cx="61531" cy="0"/>
          </a:xfrm>
          <a:custGeom>
            <a:avLst/>
            <a:gdLst/>
            <a:ahLst/>
            <a:cxnLst/>
            <a:rect l="l" t="t" r="r" b="b"/>
            <a:pathLst>
              <a:path w="61531">
                <a:moveTo>
                  <a:pt x="61531" y="0"/>
                </a:moveTo>
                <a:lnTo>
                  <a:pt x="0" y="0"/>
                </a:lnTo>
              </a:path>
            </a:pathLst>
          </a:custGeom>
          <a:ln w="12039">
            <a:solidFill>
              <a:srgbClr val="363435"/>
            </a:solidFill>
          </a:ln>
        </p:spPr>
        <p:txBody>
          <a:bodyPr wrap="square" lIns="0" tIns="0" rIns="0" bIns="0" rtlCol="0">
            <a:noAutofit/>
          </a:bodyPr>
          <a:lstStyle/>
          <a:p>
            <a:endParaRPr/>
          </a:p>
        </p:txBody>
      </p:sp>
      <p:sp>
        <p:nvSpPr>
          <p:cNvPr id="366" name="object 366"/>
          <p:cNvSpPr/>
          <p:nvPr/>
        </p:nvSpPr>
        <p:spPr>
          <a:xfrm>
            <a:off x="5681320" y="2456887"/>
            <a:ext cx="0" cy="13373"/>
          </a:xfrm>
          <a:custGeom>
            <a:avLst/>
            <a:gdLst/>
            <a:ahLst/>
            <a:cxnLst/>
            <a:rect l="l" t="t" r="r" b="b"/>
            <a:pathLst>
              <a:path h="13373">
                <a:moveTo>
                  <a:pt x="0" y="13373"/>
                </a:moveTo>
                <a:lnTo>
                  <a:pt x="0" y="0"/>
                </a:lnTo>
              </a:path>
            </a:pathLst>
          </a:custGeom>
          <a:ln w="12039">
            <a:solidFill>
              <a:srgbClr val="363435"/>
            </a:solidFill>
          </a:ln>
        </p:spPr>
        <p:txBody>
          <a:bodyPr wrap="square" lIns="0" tIns="0" rIns="0" bIns="0" rtlCol="0">
            <a:noAutofit/>
          </a:bodyPr>
          <a:lstStyle/>
          <a:p>
            <a:endParaRPr/>
          </a:p>
        </p:txBody>
      </p:sp>
      <p:sp>
        <p:nvSpPr>
          <p:cNvPr id="367" name="object 367"/>
          <p:cNvSpPr/>
          <p:nvPr/>
        </p:nvSpPr>
        <p:spPr>
          <a:xfrm>
            <a:off x="5681322" y="3255524"/>
            <a:ext cx="206019" cy="0"/>
          </a:xfrm>
          <a:custGeom>
            <a:avLst/>
            <a:gdLst/>
            <a:ahLst/>
            <a:cxnLst/>
            <a:rect l="l" t="t" r="r" b="b"/>
            <a:pathLst>
              <a:path w="206019">
                <a:moveTo>
                  <a:pt x="206019" y="0"/>
                </a:moveTo>
                <a:lnTo>
                  <a:pt x="0" y="0"/>
                </a:lnTo>
              </a:path>
            </a:pathLst>
          </a:custGeom>
          <a:ln w="12039">
            <a:solidFill>
              <a:srgbClr val="363435"/>
            </a:solidFill>
          </a:ln>
        </p:spPr>
        <p:txBody>
          <a:bodyPr wrap="square" lIns="0" tIns="0" rIns="0" bIns="0" rtlCol="0">
            <a:noAutofit/>
          </a:bodyPr>
          <a:lstStyle/>
          <a:p>
            <a:endParaRPr/>
          </a:p>
        </p:txBody>
      </p:sp>
      <p:sp>
        <p:nvSpPr>
          <p:cNvPr id="368" name="object 368"/>
          <p:cNvSpPr/>
          <p:nvPr/>
        </p:nvSpPr>
        <p:spPr>
          <a:xfrm>
            <a:off x="4248571" y="2158550"/>
            <a:ext cx="480263" cy="0"/>
          </a:xfrm>
          <a:custGeom>
            <a:avLst/>
            <a:gdLst/>
            <a:ahLst/>
            <a:cxnLst/>
            <a:rect l="l" t="t" r="r" b="b"/>
            <a:pathLst>
              <a:path w="480263">
                <a:moveTo>
                  <a:pt x="480263" y="0"/>
                </a:moveTo>
                <a:lnTo>
                  <a:pt x="0" y="0"/>
                </a:lnTo>
              </a:path>
            </a:pathLst>
          </a:custGeom>
          <a:ln w="12039">
            <a:solidFill>
              <a:srgbClr val="363435"/>
            </a:solidFill>
          </a:ln>
        </p:spPr>
        <p:txBody>
          <a:bodyPr wrap="square" lIns="0" tIns="0" rIns="0" bIns="0" rtlCol="0">
            <a:noAutofit/>
          </a:bodyPr>
          <a:lstStyle/>
          <a:p>
            <a:endParaRPr/>
          </a:p>
        </p:txBody>
      </p:sp>
      <p:sp>
        <p:nvSpPr>
          <p:cNvPr id="369" name="object 369"/>
          <p:cNvSpPr/>
          <p:nvPr/>
        </p:nvSpPr>
        <p:spPr>
          <a:xfrm>
            <a:off x="4728834" y="2158536"/>
            <a:ext cx="0" cy="1408696"/>
          </a:xfrm>
          <a:custGeom>
            <a:avLst/>
            <a:gdLst/>
            <a:ahLst/>
            <a:cxnLst/>
            <a:rect l="l" t="t" r="r" b="b"/>
            <a:pathLst>
              <a:path h="1408696">
                <a:moveTo>
                  <a:pt x="0" y="1408696"/>
                </a:moveTo>
                <a:lnTo>
                  <a:pt x="0" y="0"/>
                </a:lnTo>
              </a:path>
            </a:pathLst>
          </a:custGeom>
          <a:ln w="12039">
            <a:solidFill>
              <a:srgbClr val="363435"/>
            </a:solidFill>
          </a:ln>
        </p:spPr>
        <p:txBody>
          <a:bodyPr wrap="square" lIns="0" tIns="0" rIns="0" bIns="0" rtlCol="0">
            <a:noAutofit/>
          </a:bodyPr>
          <a:lstStyle/>
          <a:p>
            <a:endParaRPr/>
          </a:p>
        </p:txBody>
      </p:sp>
      <p:sp>
        <p:nvSpPr>
          <p:cNvPr id="370" name="object 370"/>
          <p:cNvSpPr/>
          <p:nvPr/>
        </p:nvSpPr>
        <p:spPr>
          <a:xfrm>
            <a:off x="4248576" y="3567233"/>
            <a:ext cx="480263" cy="0"/>
          </a:xfrm>
          <a:custGeom>
            <a:avLst/>
            <a:gdLst/>
            <a:ahLst/>
            <a:cxnLst/>
            <a:rect l="l" t="t" r="r" b="b"/>
            <a:pathLst>
              <a:path w="480263">
                <a:moveTo>
                  <a:pt x="0" y="0"/>
                </a:moveTo>
                <a:lnTo>
                  <a:pt x="480263" y="0"/>
                </a:lnTo>
              </a:path>
            </a:pathLst>
          </a:custGeom>
          <a:ln w="12039">
            <a:solidFill>
              <a:srgbClr val="363435"/>
            </a:solidFill>
          </a:ln>
        </p:spPr>
        <p:txBody>
          <a:bodyPr wrap="square" lIns="0" tIns="0" rIns="0" bIns="0" rtlCol="0">
            <a:noAutofit/>
          </a:bodyPr>
          <a:lstStyle/>
          <a:p>
            <a:endParaRPr/>
          </a:p>
        </p:txBody>
      </p:sp>
      <p:sp>
        <p:nvSpPr>
          <p:cNvPr id="371" name="object 371"/>
          <p:cNvSpPr/>
          <p:nvPr/>
        </p:nvSpPr>
        <p:spPr>
          <a:xfrm>
            <a:off x="4248576" y="2158550"/>
            <a:ext cx="0" cy="1408696"/>
          </a:xfrm>
          <a:custGeom>
            <a:avLst/>
            <a:gdLst/>
            <a:ahLst/>
            <a:cxnLst/>
            <a:rect l="l" t="t" r="r" b="b"/>
            <a:pathLst>
              <a:path h="1408696">
                <a:moveTo>
                  <a:pt x="0" y="0"/>
                </a:moveTo>
                <a:lnTo>
                  <a:pt x="0" y="1408696"/>
                </a:lnTo>
              </a:path>
            </a:pathLst>
          </a:custGeom>
          <a:ln w="12039">
            <a:solidFill>
              <a:srgbClr val="363435"/>
            </a:solidFill>
          </a:ln>
        </p:spPr>
        <p:txBody>
          <a:bodyPr wrap="square" lIns="0" tIns="0" rIns="0" bIns="0" rtlCol="0">
            <a:noAutofit/>
          </a:bodyPr>
          <a:lstStyle/>
          <a:p>
            <a:endParaRPr/>
          </a:p>
        </p:txBody>
      </p:sp>
      <p:sp>
        <p:nvSpPr>
          <p:cNvPr id="372" name="object 372"/>
          <p:cNvSpPr/>
          <p:nvPr/>
        </p:nvSpPr>
        <p:spPr>
          <a:xfrm>
            <a:off x="5681320" y="2470260"/>
            <a:ext cx="206019" cy="0"/>
          </a:xfrm>
          <a:custGeom>
            <a:avLst/>
            <a:gdLst/>
            <a:ahLst/>
            <a:cxnLst/>
            <a:rect l="l" t="t" r="r" b="b"/>
            <a:pathLst>
              <a:path w="206019">
                <a:moveTo>
                  <a:pt x="0" y="0"/>
                </a:moveTo>
                <a:lnTo>
                  <a:pt x="206019" y="0"/>
                </a:lnTo>
              </a:path>
            </a:pathLst>
          </a:custGeom>
          <a:ln w="12039">
            <a:solidFill>
              <a:srgbClr val="363435"/>
            </a:solidFill>
          </a:ln>
        </p:spPr>
        <p:txBody>
          <a:bodyPr wrap="square" lIns="0" tIns="0" rIns="0" bIns="0" rtlCol="0">
            <a:noAutofit/>
          </a:bodyPr>
          <a:lstStyle/>
          <a:p>
            <a:endParaRPr/>
          </a:p>
        </p:txBody>
      </p:sp>
      <p:sp>
        <p:nvSpPr>
          <p:cNvPr id="373" name="object 373"/>
          <p:cNvSpPr/>
          <p:nvPr/>
        </p:nvSpPr>
        <p:spPr>
          <a:xfrm>
            <a:off x="5948874" y="2531791"/>
            <a:ext cx="0" cy="660882"/>
          </a:xfrm>
          <a:custGeom>
            <a:avLst/>
            <a:gdLst/>
            <a:ahLst/>
            <a:cxnLst/>
            <a:rect l="l" t="t" r="r" b="b"/>
            <a:pathLst>
              <a:path h="660882">
                <a:moveTo>
                  <a:pt x="0" y="0"/>
                </a:moveTo>
                <a:lnTo>
                  <a:pt x="0" y="660882"/>
                </a:lnTo>
              </a:path>
            </a:pathLst>
          </a:custGeom>
          <a:ln w="12039">
            <a:solidFill>
              <a:srgbClr val="363435"/>
            </a:solidFill>
          </a:ln>
        </p:spPr>
        <p:txBody>
          <a:bodyPr wrap="square" lIns="0" tIns="0" rIns="0" bIns="0" rtlCol="0">
            <a:noAutofit/>
          </a:bodyPr>
          <a:lstStyle/>
          <a:p>
            <a:endParaRPr/>
          </a:p>
        </p:txBody>
      </p:sp>
      <p:sp>
        <p:nvSpPr>
          <p:cNvPr id="374" name="object 374"/>
          <p:cNvSpPr/>
          <p:nvPr/>
        </p:nvSpPr>
        <p:spPr>
          <a:xfrm>
            <a:off x="4890700" y="3267563"/>
            <a:ext cx="0" cy="41465"/>
          </a:xfrm>
          <a:custGeom>
            <a:avLst/>
            <a:gdLst/>
            <a:ahLst/>
            <a:cxnLst/>
            <a:rect l="l" t="t" r="r" b="b"/>
            <a:pathLst>
              <a:path h="41465">
                <a:moveTo>
                  <a:pt x="0" y="0"/>
                </a:moveTo>
                <a:lnTo>
                  <a:pt x="0" y="41465"/>
                </a:lnTo>
              </a:path>
            </a:pathLst>
          </a:custGeom>
          <a:ln w="12039">
            <a:solidFill>
              <a:srgbClr val="363435"/>
            </a:solidFill>
          </a:ln>
        </p:spPr>
        <p:txBody>
          <a:bodyPr wrap="square" lIns="0" tIns="0" rIns="0" bIns="0" rtlCol="0">
            <a:noAutofit/>
          </a:bodyPr>
          <a:lstStyle/>
          <a:p>
            <a:endParaRPr/>
          </a:p>
        </p:txBody>
      </p:sp>
      <p:sp>
        <p:nvSpPr>
          <p:cNvPr id="375" name="object 375"/>
          <p:cNvSpPr/>
          <p:nvPr/>
        </p:nvSpPr>
        <p:spPr>
          <a:xfrm>
            <a:off x="4306102" y="3108379"/>
            <a:ext cx="363855" cy="0"/>
          </a:xfrm>
          <a:custGeom>
            <a:avLst/>
            <a:gdLst/>
            <a:ahLst/>
            <a:cxnLst/>
            <a:rect l="l" t="t" r="r" b="b"/>
            <a:pathLst>
              <a:path w="363854">
                <a:moveTo>
                  <a:pt x="0" y="0"/>
                </a:moveTo>
                <a:lnTo>
                  <a:pt x="363855" y="0"/>
                </a:lnTo>
              </a:path>
            </a:pathLst>
          </a:custGeom>
          <a:ln w="12039">
            <a:solidFill>
              <a:srgbClr val="363435"/>
            </a:solidFill>
          </a:ln>
        </p:spPr>
        <p:txBody>
          <a:bodyPr wrap="square" lIns="0" tIns="0" rIns="0" bIns="0" rtlCol="0">
            <a:noAutofit/>
          </a:bodyPr>
          <a:lstStyle/>
          <a:p>
            <a:endParaRPr/>
          </a:p>
        </p:txBody>
      </p:sp>
      <p:sp>
        <p:nvSpPr>
          <p:cNvPr id="376" name="object 376"/>
          <p:cNvSpPr/>
          <p:nvPr/>
        </p:nvSpPr>
        <p:spPr>
          <a:xfrm>
            <a:off x="5681320" y="2470260"/>
            <a:ext cx="0" cy="785266"/>
          </a:xfrm>
          <a:custGeom>
            <a:avLst/>
            <a:gdLst/>
            <a:ahLst/>
            <a:cxnLst/>
            <a:rect l="l" t="t" r="r" b="b"/>
            <a:pathLst>
              <a:path h="785266">
                <a:moveTo>
                  <a:pt x="0" y="0"/>
                </a:moveTo>
                <a:lnTo>
                  <a:pt x="0" y="785266"/>
                </a:lnTo>
              </a:path>
            </a:pathLst>
          </a:custGeom>
          <a:ln w="12039">
            <a:solidFill>
              <a:srgbClr val="363435"/>
            </a:solidFill>
          </a:ln>
        </p:spPr>
        <p:txBody>
          <a:bodyPr wrap="square" lIns="0" tIns="0" rIns="0" bIns="0" rtlCol="0">
            <a:noAutofit/>
          </a:bodyPr>
          <a:lstStyle/>
          <a:p>
            <a:endParaRPr/>
          </a:p>
        </p:txBody>
      </p:sp>
      <p:sp>
        <p:nvSpPr>
          <p:cNvPr id="377" name="object 377"/>
          <p:cNvSpPr/>
          <p:nvPr/>
        </p:nvSpPr>
        <p:spPr>
          <a:xfrm>
            <a:off x="4978993" y="2674934"/>
            <a:ext cx="61531" cy="62877"/>
          </a:xfrm>
          <a:custGeom>
            <a:avLst/>
            <a:gdLst/>
            <a:ahLst/>
            <a:cxnLst/>
            <a:rect l="l" t="t" r="r" b="b"/>
            <a:pathLst>
              <a:path w="61531" h="62877">
                <a:moveTo>
                  <a:pt x="0" y="62877"/>
                </a:moveTo>
                <a:lnTo>
                  <a:pt x="0" y="57531"/>
                </a:lnTo>
                <a:lnTo>
                  <a:pt x="2017" y="44141"/>
                </a:lnTo>
                <a:lnTo>
                  <a:pt x="7641" y="31467"/>
                </a:lnTo>
                <a:lnTo>
                  <a:pt x="16194" y="20188"/>
                </a:lnTo>
                <a:lnTo>
                  <a:pt x="26998" y="10980"/>
                </a:lnTo>
                <a:lnTo>
                  <a:pt x="39375" y="4521"/>
                </a:lnTo>
                <a:lnTo>
                  <a:pt x="52648" y="1489"/>
                </a:lnTo>
                <a:lnTo>
                  <a:pt x="56210" y="1346"/>
                </a:lnTo>
                <a:lnTo>
                  <a:pt x="61531" y="0"/>
                </a:lnTo>
              </a:path>
            </a:pathLst>
          </a:custGeom>
          <a:ln w="12039">
            <a:solidFill>
              <a:srgbClr val="363435"/>
            </a:solidFill>
          </a:ln>
        </p:spPr>
        <p:txBody>
          <a:bodyPr wrap="square" lIns="0" tIns="0" rIns="0" bIns="0" rtlCol="0">
            <a:noAutofit/>
          </a:bodyPr>
          <a:lstStyle/>
          <a:p>
            <a:endParaRPr/>
          </a:p>
        </p:txBody>
      </p:sp>
      <p:sp>
        <p:nvSpPr>
          <p:cNvPr id="378" name="object 378"/>
          <p:cNvSpPr/>
          <p:nvPr/>
        </p:nvSpPr>
        <p:spPr>
          <a:xfrm>
            <a:off x="4978991" y="2986646"/>
            <a:ext cx="61531" cy="62877"/>
          </a:xfrm>
          <a:custGeom>
            <a:avLst/>
            <a:gdLst/>
            <a:ahLst/>
            <a:cxnLst/>
            <a:rect l="l" t="t" r="r" b="b"/>
            <a:pathLst>
              <a:path w="61531" h="62877">
                <a:moveTo>
                  <a:pt x="61531" y="62877"/>
                </a:moveTo>
                <a:lnTo>
                  <a:pt x="56197" y="62877"/>
                </a:lnTo>
                <a:lnTo>
                  <a:pt x="42689" y="59976"/>
                </a:lnTo>
                <a:lnTo>
                  <a:pt x="30133" y="54175"/>
                </a:lnTo>
                <a:lnTo>
                  <a:pt x="19073" y="45876"/>
                </a:lnTo>
                <a:lnTo>
                  <a:pt x="10054" y="35482"/>
                </a:lnTo>
                <a:lnTo>
                  <a:pt x="3619" y="23395"/>
                </a:lnTo>
                <a:lnTo>
                  <a:pt x="312" y="10015"/>
                </a:lnTo>
                <a:lnTo>
                  <a:pt x="0" y="5359"/>
                </a:lnTo>
                <a:lnTo>
                  <a:pt x="0" y="0"/>
                </a:lnTo>
              </a:path>
            </a:pathLst>
          </a:custGeom>
          <a:ln w="12039">
            <a:solidFill>
              <a:srgbClr val="363435"/>
            </a:solidFill>
          </a:ln>
        </p:spPr>
        <p:txBody>
          <a:bodyPr wrap="square" lIns="0" tIns="0" rIns="0" bIns="0" rtlCol="0">
            <a:noAutofit/>
          </a:bodyPr>
          <a:lstStyle/>
          <a:p>
            <a:endParaRPr/>
          </a:p>
        </p:txBody>
      </p:sp>
      <p:sp>
        <p:nvSpPr>
          <p:cNvPr id="379" name="object 379"/>
          <p:cNvSpPr/>
          <p:nvPr/>
        </p:nvSpPr>
        <p:spPr>
          <a:xfrm>
            <a:off x="5352238" y="2986642"/>
            <a:ext cx="62877" cy="62852"/>
          </a:xfrm>
          <a:custGeom>
            <a:avLst/>
            <a:gdLst/>
            <a:ahLst/>
            <a:cxnLst/>
            <a:rect l="l" t="t" r="r" b="b"/>
            <a:pathLst>
              <a:path w="62877" h="62852">
                <a:moveTo>
                  <a:pt x="62877" y="0"/>
                </a:moveTo>
                <a:lnTo>
                  <a:pt x="61518" y="5346"/>
                </a:lnTo>
                <a:lnTo>
                  <a:pt x="59373" y="19075"/>
                </a:lnTo>
                <a:lnTo>
                  <a:pt x="53916" y="31639"/>
                </a:lnTo>
                <a:lnTo>
                  <a:pt x="45692" y="42640"/>
                </a:lnTo>
                <a:lnTo>
                  <a:pt x="35246" y="51674"/>
                </a:lnTo>
                <a:lnTo>
                  <a:pt x="23125" y="58342"/>
                </a:lnTo>
                <a:lnTo>
                  <a:pt x="9874" y="62242"/>
                </a:lnTo>
                <a:lnTo>
                  <a:pt x="5359" y="62852"/>
                </a:lnTo>
                <a:lnTo>
                  <a:pt x="0" y="62852"/>
                </a:lnTo>
              </a:path>
            </a:pathLst>
          </a:custGeom>
          <a:ln w="12039">
            <a:solidFill>
              <a:srgbClr val="363435"/>
            </a:solidFill>
          </a:ln>
        </p:spPr>
        <p:txBody>
          <a:bodyPr wrap="square" lIns="0" tIns="0" rIns="0" bIns="0" rtlCol="0">
            <a:noAutofit/>
          </a:bodyPr>
          <a:lstStyle/>
          <a:p>
            <a:endParaRPr/>
          </a:p>
        </p:txBody>
      </p:sp>
      <p:sp>
        <p:nvSpPr>
          <p:cNvPr id="380" name="object 380"/>
          <p:cNvSpPr/>
          <p:nvPr/>
        </p:nvSpPr>
        <p:spPr>
          <a:xfrm>
            <a:off x="5352238" y="2674934"/>
            <a:ext cx="62877" cy="62877"/>
          </a:xfrm>
          <a:custGeom>
            <a:avLst/>
            <a:gdLst/>
            <a:ahLst/>
            <a:cxnLst/>
            <a:rect l="l" t="t" r="r" b="b"/>
            <a:pathLst>
              <a:path w="62877" h="62877">
                <a:moveTo>
                  <a:pt x="62877" y="62877"/>
                </a:moveTo>
                <a:lnTo>
                  <a:pt x="61518" y="57531"/>
                </a:lnTo>
                <a:lnTo>
                  <a:pt x="59501" y="44135"/>
                </a:lnTo>
                <a:lnTo>
                  <a:pt x="53878" y="31456"/>
                </a:lnTo>
                <a:lnTo>
                  <a:pt x="45326" y="20174"/>
                </a:lnTo>
                <a:lnTo>
                  <a:pt x="34523" y="10966"/>
                </a:lnTo>
                <a:lnTo>
                  <a:pt x="22149" y="4510"/>
                </a:lnTo>
                <a:lnTo>
                  <a:pt x="8881" y="1486"/>
                </a:lnTo>
                <a:lnTo>
                  <a:pt x="5359" y="1346"/>
                </a:lnTo>
                <a:lnTo>
                  <a:pt x="0" y="0"/>
                </a:lnTo>
              </a:path>
            </a:pathLst>
          </a:custGeom>
          <a:ln w="12039">
            <a:solidFill>
              <a:srgbClr val="363435"/>
            </a:solidFill>
          </a:ln>
        </p:spPr>
        <p:txBody>
          <a:bodyPr wrap="square" lIns="0" tIns="0" rIns="0" bIns="0" rtlCol="0">
            <a:noAutofit/>
          </a:bodyPr>
          <a:lstStyle/>
          <a:p>
            <a:endParaRPr/>
          </a:p>
        </p:txBody>
      </p:sp>
      <p:sp>
        <p:nvSpPr>
          <p:cNvPr id="381" name="object 381"/>
          <p:cNvSpPr/>
          <p:nvPr/>
        </p:nvSpPr>
        <p:spPr>
          <a:xfrm>
            <a:off x="5887342" y="3192661"/>
            <a:ext cx="61531" cy="62852"/>
          </a:xfrm>
          <a:custGeom>
            <a:avLst/>
            <a:gdLst/>
            <a:ahLst/>
            <a:cxnLst/>
            <a:rect l="l" t="t" r="r" b="b"/>
            <a:pathLst>
              <a:path w="61531" h="62852">
                <a:moveTo>
                  <a:pt x="61531" y="0"/>
                </a:moveTo>
                <a:lnTo>
                  <a:pt x="61531" y="5334"/>
                </a:lnTo>
                <a:lnTo>
                  <a:pt x="59513" y="18730"/>
                </a:lnTo>
                <a:lnTo>
                  <a:pt x="53886" y="31408"/>
                </a:lnTo>
                <a:lnTo>
                  <a:pt x="45332" y="42690"/>
                </a:lnTo>
                <a:lnTo>
                  <a:pt x="34528" y="51900"/>
                </a:lnTo>
                <a:lnTo>
                  <a:pt x="22156" y="58358"/>
                </a:lnTo>
                <a:lnTo>
                  <a:pt x="8894" y="61388"/>
                </a:lnTo>
                <a:lnTo>
                  <a:pt x="5346" y="61531"/>
                </a:lnTo>
                <a:lnTo>
                  <a:pt x="0" y="62852"/>
                </a:lnTo>
              </a:path>
            </a:pathLst>
          </a:custGeom>
          <a:ln w="12039">
            <a:solidFill>
              <a:srgbClr val="363435"/>
            </a:solidFill>
          </a:ln>
        </p:spPr>
        <p:txBody>
          <a:bodyPr wrap="square" lIns="0" tIns="0" rIns="0" bIns="0" rtlCol="0">
            <a:noAutofit/>
          </a:bodyPr>
          <a:lstStyle/>
          <a:p>
            <a:endParaRPr/>
          </a:p>
        </p:txBody>
      </p:sp>
      <p:sp>
        <p:nvSpPr>
          <p:cNvPr id="382" name="object 382"/>
          <p:cNvSpPr/>
          <p:nvPr/>
        </p:nvSpPr>
        <p:spPr>
          <a:xfrm>
            <a:off x="5887342" y="2470260"/>
            <a:ext cx="61531" cy="61531"/>
          </a:xfrm>
          <a:custGeom>
            <a:avLst/>
            <a:gdLst/>
            <a:ahLst/>
            <a:cxnLst/>
            <a:rect l="l" t="t" r="r" b="b"/>
            <a:pathLst>
              <a:path w="61531" h="61531">
                <a:moveTo>
                  <a:pt x="61531" y="61531"/>
                </a:moveTo>
                <a:lnTo>
                  <a:pt x="61531" y="56184"/>
                </a:lnTo>
                <a:lnTo>
                  <a:pt x="59192" y="42581"/>
                </a:lnTo>
                <a:lnTo>
                  <a:pt x="53534" y="30005"/>
                </a:lnTo>
                <a:lnTo>
                  <a:pt x="45114" y="18972"/>
                </a:lnTo>
                <a:lnTo>
                  <a:pt x="34493" y="9998"/>
                </a:lnTo>
                <a:lnTo>
                  <a:pt x="22228" y="3598"/>
                </a:lnTo>
                <a:lnTo>
                  <a:pt x="8878" y="288"/>
                </a:lnTo>
                <a:lnTo>
                  <a:pt x="5346" y="0"/>
                </a:lnTo>
                <a:lnTo>
                  <a:pt x="0" y="0"/>
                </a:lnTo>
              </a:path>
            </a:pathLst>
          </a:custGeom>
          <a:ln w="12039">
            <a:solidFill>
              <a:srgbClr val="363435"/>
            </a:solidFill>
          </a:ln>
        </p:spPr>
        <p:txBody>
          <a:bodyPr wrap="square" lIns="0" tIns="0" rIns="0" bIns="0" rtlCol="0">
            <a:noAutofit/>
          </a:bodyPr>
          <a:lstStyle/>
          <a:p>
            <a:endParaRPr/>
          </a:p>
        </p:txBody>
      </p:sp>
      <p:sp>
        <p:nvSpPr>
          <p:cNvPr id="383" name="object 383"/>
          <p:cNvSpPr/>
          <p:nvPr/>
        </p:nvSpPr>
        <p:spPr>
          <a:xfrm>
            <a:off x="5504482" y="4012703"/>
            <a:ext cx="124494" cy="124409"/>
          </a:xfrm>
          <a:custGeom>
            <a:avLst/>
            <a:gdLst/>
            <a:ahLst/>
            <a:cxnLst/>
            <a:rect l="l" t="t" r="r" b="b"/>
            <a:pathLst>
              <a:path w="124494" h="124409">
                <a:moveTo>
                  <a:pt x="61785" y="124409"/>
                </a:moveTo>
                <a:lnTo>
                  <a:pt x="51104" y="124409"/>
                </a:lnTo>
                <a:lnTo>
                  <a:pt x="38017" y="119941"/>
                </a:lnTo>
                <a:lnTo>
                  <a:pt x="26885" y="113739"/>
                </a:lnTo>
                <a:lnTo>
                  <a:pt x="17690" y="106079"/>
                </a:lnTo>
                <a:lnTo>
                  <a:pt x="10420" y="97236"/>
                </a:lnTo>
                <a:lnTo>
                  <a:pt x="5058" y="87486"/>
                </a:lnTo>
                <a:lnTo>
                  <a:pt x="1590" y="77102"/>
                </a:lnTo>
                <a:lnTo>
                  <a:pt x="0" y="66361"/>
                </a:lnTo>
                <a:lnTo>
                  <a:pt x="272" y="55538"/>
                </a:lnTo>
                <a:lnTo>
                  <a:pt x="2393" y="44907"/>
                </a:lnTo>
                <a:lnTo>
                  <a:pt x="6346" y="34745"/>
                </a:lnTo>
                <a:lnTo>
                  <a:pt x="12116" y="25326"/>
                </a:lnTo>
                <a:lnTo>
                  <a:pt x="19689" y="16925"/>
                </a:lnTo>
                <a:lnTo>
                  <a:pt x="29049" y="9817"/>
                </a:lnTo>
                <a:lnTo>
                  <a:pt x="40181" y="4279"/>
                </a:lnTo>
                <a:lnTo>
                  <a:pt x="53070" y="584"/>
                </a:lnTo>
                <a:lnTo>
                  <a:pt x="56438" y="0"/>
                </a:lnTo>
                <a:lnTo>
                  <a:pt x="67132" y="0"/>
                </a:lnTo>
                <a:lnTo>
                  <a:pt x="80582" y="3074"/>
                </a:lnTo>
                <a:lnTo>
                  <a:pt x="92264" y="8088"/>
                </a:lnTo>
                <a:lnTo>
                  <a:pt x="102165" y="14761"/>
                </a:lnTo>
                <a:lnTo>
                  <a:pt x="110272" y="22817"/>
                </a:lnTo>
                <a:lnTo>
                  <a:pt x="116571" y="31977"/>
                </a:lnTo>
                <a:lnTo>
                  <a:pt x="121049" y="41963"/>
                </a:lnTo>
                <a:lnTo>
                  <a:pt x="123695" y="52498"/>
                </a:lnTo>
                <a:lnTo>
                  <a:pt x="124494" y="63302"/>
                </a:lnTo>
                <a:lnTo>
                  <a:pt x="123434" y="74099"/>
                </a:lnTo>
                <a:lnTo>
                  <a:pt x="120502" y="84609"/>
                </a:lnTo>
                <a:lnTo>
                  <a:pt x="115684" y="94556"/>
                </a:lnTo>
                <a:lnTo>
                  <a:pt x="108968" y="103661"/>
                </a:lnTo>
                <a:lnTo>
                  <a:pt x="100342" y="111645"/>
                </a:lnTo>
                <a:lnTo>
                  <a:pt x="89790" y="118232"/>
                </a:lnTo>
                <a:lnTo>
                  <a:pt x="77302" y="123142"/>
                </a:lnTo>
                <a:lnTo>
                  <a:pt x="72491" y="124409"/>
                </a:lnTo>
                <a:lnTo>
                  <a:pt x="61785" y="124409"/>
                </a:lnTo>
              </a:path>
            </a:pathLst>
          </a:custGeom>
          <a:ln w="12039">
            <a:solidFill>
              <a:srgbClr val="363435"/>
            </a:solidFill>
          </a:ln>
        </p:spPr>
        <p:txBody>
          <a:bodyPr wrap="square" lIns="0" tIns="0" rIns="0" bIns="0" rtlCol="0">
            <a:noAutofit/>
          </a:bodyPr>
          <a:lstStyle/>
          <a:p>
            <a:endParaRPr/>
          </a:p>
        </p:txBody>
      </p:sp>
      <p:sp>
        <p:nvSpPr>
          <p:cNvPr id="384" name="object 384"/>
          <p:cNvSpPr/>
          <p:nvPr/>
        </p:nvSpPr>
        <p:spPr>
          <a:xfrm>
            <a:off x="4881615" y="4012703"/>
            <a:ext cx="124217" cy="124409"/>
          </a:xfrm>
          <a:custGeom>
            <a:avLst/>
            <a:gdLst/>
            <a:ahLst/>
            <a:cxnLst/>
            <a:rect l="l" t="t" r="r" b="b"/>
            <a:pathLst>
              <a:path w="124217" h="124409">
                <a:moveTo>
                  <a:pt x="62604" y="124409"/>
                </a:moveTo>
                <a:lnTo>
                  <a:pt x="51898" y="124409"/>
                </a:lnTo>
                <a:lnTo>
                  <a:pt x="38724" y="120212"/>
                </a:lnTo>
                <a:lnTo>
                  <a:pt x="27492" y="114221"/>
                </a:lnTo>
                <a:lnTo>
                  <a:pt x="18189" y="106714"/>
                </a:lnTo>
                <a:lnTo>
                  <a:pt x="10801" y="97975"/>
                </a:lnTo>
                <a:lnTo>
                  <a:pt x="5315" y="88283"/>
                </a:lnTo>
                <a:lnTo>
                  <a:pt x="1719" y="77920"/>
                </a:lnTo>
                <a:lnTo>
                  <a:pt x="0" y="67168"/>
                </a:lnTo>
                <a:lnTo>
                  <a:pt x="143" y="56306"/>
                </a:lnTo>
                <a:lnTo>
                  <a:pt x="2137" y="45617"/>
                </a:lnTo>
                <a:lnTo>
                  <a:pt x="5968" y="35381"/>
                </a:lnTo>
                <a:lnTo>
                  <a:pt x="11622" y="25879"/>
                </a:lnTo>
                <a:lnTo>
                  <a:pt x="19088" y="17393"/>
                </a:lnTo>
                <a:lnTo>
                  <a:pt x="28352" y="10204"/>
                </a:lnTo>
                <a:lnTo>
                  <a:pt x="39400" y="4593"/>
                </a:lnTo>
                <a:lnTo>
                  <a:pt x="52220" y="840"/>
                </a:lnTo>
                <a:lnTo>
                  <a:pt x="57258" y="0"/>
                </a:lnTo>
                <a:lnTo>
                  <a:pt x="67938" y="0"/>
                </a:lnTo>
                <a:lnTo>
                  <a:pt x="81243" y="3143"/>
                </a:lnTo>
                <a:lnTo>
                  <a:pt x="92784" y="8246"/>
                </a:lnTo>
                <a:lnTo>
                  <a:pt x="102549" y="15025"/>
                </a:lnTo>
                <a:lnTo>
                  <a:pt x="110523" y="23195"/>
                </a:lnTo>
                <a:lnTo>
                  <a:pt x="116691" y="32474"/>
                </a:lnTo>
                <a:lnTo>
                  <a:pt x="121039" y="42576"/>
                </a:lnTo>
                <a:lnTo>
                  <a:pt x="123552" y="53218"/>
                </a:lnTo>
                <a:lnTo>
                  <a:pt x="124217" y="64116"/>
                </a:lnTo>
                <a:lnTo>
                  <a:pt x="123018" y="74986"/>
                </a:lnTo>
                <a:lnTo>
                  <a:pt x="119942" y="85545"/>
                </a:lnTo>
                <a:lnTo>
                  <a:pt x="114974" y="95509"/>
                </a:lnTo>
                <a:lnTo>
                  <a:pt x="108099" y="104593"/>
                </a:lnTo>
                <a:lnTo>
                  <a:pt x="99303" y="112515"/>
                </a:lnTo>
                <a:lnTo>
                  <a:pt x="88572" y="118989"/>
                </a:lnTo>
                <a:lnTo>
                  <a:pt x="75892" y="123732"/>
                </a:lnTo>
                <a:lnTo>
                  <a:pt x="73285" y="124409"/>
                </a:lnTo>
                <a:lnTo>
                  <a:pt x="62604" y="124409"/>
                </a:lnTo>
              </a:path>
            </a:pathLst>
          </a:custGeom>
          <a:ln w="12039">
            <a:solidFill>
              <a:srgbClr val="363435"/>
            </a:solidFill>
          </a:ln>
        </p:spPr>
        <p:txBody>
          <a:bodyPr wrap="square" lIns="0" tIns="0" rIns="0" bIns="0" rtlCol="0">
            <a:noAutofit/>
          </a:bodyPr>
          <a:lstStyle/>
          <a:p>
            <a:endParaRPr/>
          </a:p>
        </p:txBody>
      </p:sp>
      <p:sp>
        <p:nvSpPr>
          <p:cNvPr id="385" name="object 385"/>
          <p:cNvSpPr/>
          <p:nvPr/>
        </p:nvSpPr>
        <p:spPr>
          <a:xfrm>
            <a:off x="4248576" y="2158573"/>
            <a:ext cx="0" cy="678243"/>
          </a:xfrm>
          <a:custGeom>
            <a:avLst/>
            <a:gdLst/>
            <a:ahLst/>
            <a:cxnLst/>
            <a:rect l="l" t="t" r="r" b="b"/>
            <a:pathLst>
              <a:path h="678243">
                <a:moveTo>
                  <a:pt x="0" y="0"/>
                </a:moveTo>
                <a:lnTo>
                  <a:pt x="0" y="678243"/>
                </a:lnTo>
              </a:path>
            </a:pathLst>
          </a:custGeom>
          <a:ln w="12039">
            <a:solidFill>
              <a:srgbClr val="363435"/>
            </a:solidFill>
          </a:ln>
        </p:spPr>
        <p:txBody>
          <a:bodyPr wrap="square" lIns="0" tIns="0" rIns="0" bIns="0" rtlCol="0">
            <a:noAutofit/>
          </a:bodyPr>
          <a:lstStyle/>
          <a:p>
            <a:endParaRPr/>
          </a:p>
        </p:txBody>
      </p:sp>
      <p:sp>
        <p:nvSpPr>
          <p:cNvPr id="386" name="object 386"/>
          <p:cNvSpPr/>
          <p:nvPr/>
        </p:nvSpPr>
        <p:spPr>
          <a:xfrm>
            <a:off x="4248576" y="2892993"/>
            <a:ext cx="0" cy="56210"/>
          </a:xfrm>
          <a:custGeom>
            <a:avLst/>
            <a:gdLst/>
            <a:ahLst/>
            <a:cxnLst/>
            <a:rect l="l" t="t" r="r" b="b"/>
            <a:pathLst>
              <a:path h="56210">
                <a:moveTo>
                  <a:pt x="0" y="0"/>
                </a:moveTo>
                <a:lnTo>
                  <a:pt x="0" y="56210"/>
                </a:lnTo>
              </a:path>
            </a:pathLst>
          </a:custGeom>
          <a:ln w="12039">
            <a:solidFill>
              <a:srgbClr val="363435"/>
            </a:solidFill>
          </a:ln>
        </p:spPr>
        <p:txBody>
          <a:bodyPr wrap="square" lIns="0" tIns="0" rIns="0" bIns="0" rtlCol="0">
            <a:noAutofit/>
          </a:bodyPr>
          <a:lstStyle/>
          <a:p>
            <a:endParaRPr/>
          </a:p>
        </p:txBody>
      </p:sp>
      <p:sp>
        <p:nvSpPr>
          <p:cNvPr id="387" name="object 387"/>
          <p:cNvSpPr/>
          <p:nvPr/>
        </p:nvSpPr>
        <p:spPr>
          <a:xfrm>
            <a:off x="4248576" y="3005367"/>
            <a:ext cx="0" cy="561860"/>
          </a:xfrm>
          <a:custGeom>
            <a:avLst/>
            <a:gdLst/>
            <a:ahLst/>
            <a:cxnLst/>
            <a:rect l="l" t="t" r="r" b="b"/>
            <a:pathLst>
              <a:path h="561860">
                <a:moveTo>
                  <a:pt x="0" y="0"/>
                </a:moveTo>
                <a:lnTo>
                  <a:pt x="0" y="561860"/>
                </a:lnTo>
              </a:path>
            </a:pathLst>
          </a:custGeom>
          <a:ln w="12039">
            <a:solidFill>
              <a:srgbClr val="363435"/>
            </a:solidFill>
          </a:ln>
        </p:spPr>
        <p:txBody>
          <a:bodyPr wrap="square" lIns="0" tIns="0" rIns="0" bIns="0" rtlCol="0">
            <a:noAutofit/>
          </a:bodyPr>
          <a:lstStyle/>
          <a:p>
            <a:endParaRPr/>
          </a:p>
        </p:txBody>
      </p:sp>
      <p:sp>
        <p:nvSpPr>
          <p:cNvPr id="388" name="object 388"/>
          <p:cNvSpPr/>
          <p:nvPr/>
        </p:nvSpPr>
        <p:spPr>
          <a:xfrm>
            <a:off x="5444530" y="3279606"/>
            <a:ext cx="105689" cy="0"/>
          </a:xfrm>
          <a:custGeom>
            <a:avLst/>
            <a:gdLst/>
            <a:ahLst/>
            <a:cxnLst/>
            <a:rect l="l" t="t" r="r" b="b"/>
            <a:pathLst>
              <a:path w="105689">
                <a:moveTo>
                  <a:pt x="0" y="0"/>
                </a:moveTo>
                <a:lnTo>
                  <a:pt x="105689" y="0"/>
                </a:lnTo>
              </a:path>
            </a:pathLst>
          </a:custGeom>
          <a:ln w="12039">
            <a:solidFill>
              <a:srgbClr val="363435"/>
            </a:solidFill>
          </a:ln>
        </p:spPr>
        <p:txBody>
          <a:bodyPr wrap="square" lIns="0" tIns="0" rIns="0" bIns="0" rtlCol="0">
            <a:noAutofit/>
          </a:bodyPr>
          <a:lstStyle/>
          <a:p>
            <a:endParaRPr/>
          </a:p>
        </p:txBody>
      </p:sp>
      <p:sp>
        <p:nvSpPr>
          <p:cNvPr id="216" name="object 216"/>
          <p:cNvSpPr txBox="1"/>
          <p:nvPr/>
        </p:nvSpPr>
        <p:spPr>
          <a:xfrm>
            <a:off x="2419041" y="1807082"/>
            <a:ext cx="420050" cy="250144"/>
          </a:xfrm>
          <a:prstGeom prst="rect">
            <a:avLst/>
          </a:prstGeom>
        </p:spPr>
        <p:txBody>
          <a:bodyPr wrap="square" lIns="0" tIns="0" rIns="0" bIns="0" rtlCol="0">
            <a:noAutofit/>
          </a:bodyPr>
          <a:lstStyle/>
          <a:p>
            <a:pPr marL="12700">
              <a:lnSpc>
                <a:spcPts val="1930"/>
              </a:lnSpc>
              <a:spcBef>
                <a:spcPts val="96"/>
              </a:spcBef>
            </a:pPr>
            <a:r>
              <a:rPr sz="1750" spc="-29" dirty="0" smtClean="0">
                <a:solidFill>
                  <a:srgbClr val="363435"/>
                </a:solidFill>
                <a:latin typeface="Tahoma"/>
                <a:cs typeface="Tahoma"/>
              </a:rPr>
              <a:t>28</a:t>
            </a:r>
            <a:r>
              <a:rPr sz="1750" spc="0" dirty="0" smtClean="0">
                <a:solidFill>
                  <a:srgbClr val="363435"/>
                </a:solidFill>
                <a:latin typeface="Tahoma"/>
                <a:cs typeface="Tahoma"/>
              </a:rPr>
              <a:t>0</a:t>
            </a:r>
            <a:endParaRPr sz="1750">
              <a:latin typeface="Tahoma"/>
              <a:cs typeface="Tahoma"/>
            </a:endParaRPr>
          </a:p>
        </p:txBody>
      </p:sp>
      <p:sp>
        <p:nvSpPr>
          <p:cNvPr id="215" name="object 215"/>
          <p:cNvSpPr txBox="1"/>
          <p:nvPr/>
        </p:nvSpPr>
        <p:spPr>
          <a:xfrm>
            <a:off x="4735966" y="1807060"/>
            <a:ext cx="420050" cy="250144"/>
          </a:xfrm>
          <a:prstGeom prst="rect">
            <a:avLst/>
          </a:prstGeom>
        </p:spPr>
        <p:txBody>
          <a:bodyPr wrap="square" lIns="0" tIns="0" rIns="0" bIns="0" rtlCol="0">
            <a:noAutofit/>
          </a:bodyPr>
          <a:lstStyle/>
          <a:p>
            <a:pPr marL="12700">
              <a:lnSpc>
                <a:spcPts val="1930"/>
              </a:lnSpc>
              <a:spcBef>
                <a:spcPts val="96"/>
              </a:spcBef>
            </a:pPr>
            <a:r>
              <a:rPr sz="1750" spc="-29" dirty="0" smtClean="0">
                <a:solidFill>
                  <a:srgbClr val="363435"/>
                </a:solidFill>
                <a:latin typeface="Tahoma"/>
                <a:cs typeface="Tahoma"/>
              </a:rPr>
              <a:t>36</a:t>
            </a:r>
            <a:r>
              <a:rPr sz="1750" spc="0" dirty="0" smtClean="0">
                <a:solidFill>
                  <a:srgbClr val="363435"/>
                </a:solidFill>
                <a:latin typeface="Tahoma"/>
                <a:cs typeface="Tahoma"/>
              </a:rPr>
              <a:t>0</a:t>
            </a:r>
            <a:endParaRPr sz="1750">
              <a:latin typeface="Tahoma"/>
              <a:cs typeface="Tahoma"/>
            </a:endParaRPr>
          </a:p>
        </p:txBody>
      </p:sp>
      <p:sp>
        <p:nvSpPr>
          <p:cNvPr id="187" name="object 187"/>
          <p:cNvSpPr txBox="1"/>
          <p:nvPr/>
        </p:nvSpPr>
        <p:spPr>
          <a:xfrm rot="16200000">
            <a:off x="0" y="2577539"/>
            <a:ext cx="1049930" cy="190500"/>
          </a:xfrm>
          <a:prstGeom prst="rect">
            <a:avLst/>
          </a:prstGeom>
        </p:spPr>
        <p:txBody>
          <a:bodyPr wrap="square" lIns="0" tIns="0" rIns="0" bIns="0" rtlCol="0">
            <a:noAutofit/>
          </a:bodyPr>
          <a:lstStyle/>
          <a:p>
            <a:pPr marL="12700">
              <a:lnSpc>
                <a:spcPts val="1500"/>
              </a:lnSpc>
              <a:spcBef>
                <a:spcPts val="75"/>
              </a:spcBef>
            </a:pPr>
            <a:r>
              <a:rPr sz="1400" spc="0" dirty="0" smtClean="0">
                <a:solidFill>
                  <a:srgbClr val="FDFDFD"/>
                </a:solidFill>
                <a:latin typeface="Times New Roman"/>
                <a:cs typeface="Times New Roman"/>
              </a:rPr>
              <a:t>Automotive</a:t>
            </a:r>
            <a:endParaRPr sz="1400">
              <a:latin typeface="Times New Roman"/>
              <a:cs typeface="Times New Roman"/>
            </a:endParaRPr>
          </a:p>
        </p:txBody>
      </p:sp>
      <p:sp>
        <p:nvSpPr>
          <p:cNvPr id="185" name="object 185"/>
          <p:cNvSpPr txBox="1"/>
          <p:nvPr/>
        </p:nvSpPr>
        <p:spPr>
          <a:xfrm rot="16200000">
            <a:off x="5982534" y="2923198"/>
            <a:ext cx="479408" cy="245110"/>
          </a:xfrm>
          <a:prstGeom prst="rect">
            <a:avLst/>
          </a:prstGeom>
        </p:spPr>
        <p:txBody>
          <a:bodyPr wrap="square" lIns="0" tIns="0" rIns="0" bIns="0" rtlCol="0">
            <a:noAutofit/>
          </a:bodyPr>
          <a:lstStyle/>
          <a:p>
            <a:pPr marL="12700">
              <a:lnSpc>
                <a:spcPts val="1930"/>
              </a:lnSpc>
              <a:spcBef>
                <a:spcPts val="96"/>
              </a:spcBef>
            </a:pPr>
            <a:r>
              <a:rPr sz="1750" spc="-29" dirty="0" smtClean="0">
                <a:solidFill>
                  <a:srgbClr val="363435"/>
                </a:solidFill>
                <a:latin typeface="Tahoma"/>
                <a:cs typeface="Tahoma"/>
              </a:rPr>
              <a:t>38</a:t>
            </a:r>
            <a:r>
              <a:rPr sz="1750" spc="0" dirty="0" smtClean="0">
                <a:solidFill>
                  <a:srgbClr val="363435"/>
                </a:solidFill>
                <a:latin typeface="Tahoma"/>
                <a:cs typeface="Tahoma"/>
              </a:rPr>
              <a:t>0</a:t>
            </a:r>
            <a:endParaRPr sz="1750">
              <a:latin typeface="Tahoma"/>
              <a:cs typeface="Tahoma"/>
            </a:endParaRPr>
          </a:p>
        </p:txBody>
      </p:sp>
      <p:sp>
        <p:nvSpPr>
          <p:cNvPr id="177" name="object 177"/>
          <p:cNvSpPr txBox="1"/>
          <p:nvPr/>
        </p:nvSpPr>
        <p:spPr>
          <a:xfrm>
            <a:off x="4248576" y="2054211"/>
            <a:ext cx="1371211" cy="104362"/>
          </a:xfrm>
          <a:prstGeom prst="rect">
            <a:avLst/>
          </a:prstGeom>
        </p:spPr>
        <p:txBody>
          <a:bodyPr wrap="square" lIns="0" tIns="0" rIns="0" bIns="0" rtlCol="0">
            <a:noAutofit/>
          </a:bodyPr>
          <a:lstStyle/>
          <a:p>
            <a:pPr marL="25400">
              <a:lnSpc>
                <a:spcPts val="800"/>
              </a:lnSpc>
              <a:spcBef>
                <a:spcPts val="21"/>
              </a:spcBef>
            </a:pPr>
            <a:endParaRPr sz="800"/>
          </a:p>
        </p:txBody>
      </p:sp>
      <p:sp>
        <p:nvSpPr>
          <p:cNvPr id="176" name="object 176"/>
          <p:cNvSpPr txBox="1"/>
          <p:nvPr/>
        </p:nvSpPr>
        <p:spPr>
          <a:xfrm>
            <a:off x="4248576" y="2158573"/>
            <a:ext cx="80256" cy="1408659"/>
          </a:xfrm>
          <a:prstGeom prst="rect">
            <a:avLst/>
          </a:prstGeom>
        </p:spPr>
        <p:txBody>
          <a:bodyPr wrap="square" lIns="0" tIns="0" rIns="0" bIns="0" rtlCol="0">
            <a:noAutofit/>
          </a:bodyPr>
          <a:lstStyle/>
          <a:p>
            <a:pPr marL="25400">
              <a:lnSpc>
                <a:spcPts val="1000"/>
              </a:lnSpc>
            </a:pPr>
            <a:endParaRPr sz="1000"/>
          </a:p>
        </p:txBody>
      </p:sp>
      <p:sp>
        <p:nvSpPr>
          <p:cNvPr id="175" name="object 175"/>
          <p:cNvSpPr txBox="1"/>
          <p:nvPr/>
        </p:nvSpPr>
        <p:spPr>
          <a:xfrm>
            <a:off x="4328833" y="2158573"/>
            <a:ext cx="38799" cy="57503"/>
          </a:xfrm>
          <a:prstGeom prst="rect">
            <a:avLst/>
          </a:prstGeom>
        </p:spPr>
        <p:txBody>
          <a:bodyPr wrap="square" lIns="0" tIns="0" rIns="0" bIns="0" rtlCol="0">
            <a:noAutofit/>
          </a:bodyPr>
          <a:lstStyle/>
          <a:p>
            <a:endParaRPr/>
          </a:p>
        </p:txBody>
      </p:sp>
      <p:sp>
        <p:nvSpPr>
          <p:cNvPr id="174" name="object 174"/>
          <p:cNvSpPr txBox="1"/>
          <p:nvPr/>
        </p:nvSpPr>
        <p:spPr>
          <a:xfrm>
            <a:off x="4367632" y="2158573"/>
            <a:ext cx="40129" cy="57503"/>
          </a:xfrm>
          <a:prstGeom prst="rect">
            <a:avLst/>
          </a:prstGeom>
        </p:spPr>
        <p:txBody>
          <a:bodyPr wrap="square" lIns="0" tIns="0" rIns="0" bIns="0" rtlCol="0">
            <a:noAutofit/>
          </a:bodyPr>
          <a:lstStyle/>
          <a:p>
            <a:endParaRPr/>
          </a:p>
        </p:txBody>
      </p:sp>
      <p:sp>
        <p:nvSpPr>
          <p:cNvPr id="173" name="object 173"/>
          <p:cNvSpPr txBox="1"/>
          <p:nvPr/>
        </p:nvSpPr>
        <p:spPr>
          <a:xfrm>
            <a:off x="4407762" y="2158573"/>
            <a:ext cx="40128" cy="57503"/>
          </a:xfrm>
          <a:prstGeom prst="rect">
            <a:avLst/>
          </a:prstGeom>
        </p:spPr>
        <p:txBody>
          <a:bodyPr wrap="square" lIns="0" tIns="0" rIns="0" bIns="0" rtlCol="0">
            <a:noAutofit/>
          </a:bodyPr>
          <a:lstStyle/>
          <a:p>
            <a:endParaRPr/>
          </a:p>
        </p:txBody>
      </p:sp>
      <p:sp>
        <p:nvSpPr>
          <p:cNvPr id="172" name="object 172"/>
          <p:cNvSpPr txBox="1"/>
          <p:nvPr/>
        </p:nvSpPr>
        <p:spPr>
          <a:xfrm>
            <a:off x="4447890" y="2158573"/>
            <a:ext cx="40151" cy="57503"/>
          </a:xfrm>
          <a:prstGeom prst="rect">
            <a:avLst/>
          </a:prstGeom>
        </p:spPr>
        <p:txBody>
          <a:bodyPr wrap="square" lIns="0" tIns="0" rIns="0" bIns="0" rtlCol="0">
            <a:noAutofit/>
          </a:bodyPr>
          <a:lstStyle/>
          <a:p>
            <a:endParaRPr/>
          </a:p>
        </p:txBody>
      </p:sp>
      <p:sp>
        <p:nvSpPr>
          <p:cNvPr id="171" name="object 171"/>
          <p:cNvSpPr txBox="1"/>
          <p:nvPr/>
        </p:nvSpPr>
        <p:spPr>
          <a:xfrm>
            <a:off x="4488041" y="2158573"/>
            <a:ext cx="40128" cy="57503"/>
          </a:xfrm>
          <a:prstGeom prst="rect">
            <a:avLst/>
          </a:prstGeom>
        </p:spPr>
        <p:txBody>
          <a:bodyPr wrap="square" lIns="0" tIns="0" rIns="0" bIns="0" rtlCol="0">
            <a:noAutofit/>
          </a:bodyPr>
          <a:lstStyle/>
          <a:p>
            <a:endParaRPr/>
          </a:p>
        </p:txBody>
      </p:sp>
      <p:sp>
        <p:nvSpPr>
          <p:cNvPr id="170" name="object 170"/>
          <p:cNvSpPr txBox="1"/>
          <p:nvPr/>
        </p:nvSpPr>
        <p:spPr>
          <a:xfrm>
            <a:off x="4528169" y="2158573"/>
            <a:ext cx="40128" cy="57503"/>
          </a:xfrm>
          <a:prstGeom prst="rect">
            <a:avLst/>
          </a:prstGeom>
        </p:spPr>
        <p:txBody>
          <a:bodyPr wrap="square" lIns="0" tIns="0" rIns="0" bIns="0" rtlCol="0">
            <a:noAutofit/>
          </a:bodyPr>
          <a:lstStyle/>
          <a:p>
            <a:endParaRPr/>
          </a:p>
        </p:txBody>
      </p:sp>
      <p:sp>
        <p:nvSpPr>
          <p:cNvPr id="169" name="object 169"/>
          <p:cNvSpPr txBox="1"/>
          <p:nvPr/>
        </p:nvSpPr>
        <p:spPr>
          <a:xfrm>
            <a:off x="4568297" y="2158573"/>
            <a:ext cx="40129" cy="57503"/>
          </a:xfrm>
          <a:prstGeom prst="rect">
            <a:avLst/>
          </a:prstGeom>
        </p:spPr>
        <p:txBody>
          <a:bodyPr wrap="square" lIns="0" tIns="0" rIns="0" bIns="0" rtlCol="0">
            <a:noAutofit/>
          </a:bodyPr>
          <a:lstStyle/>
          <a:p>
            <a:endParaRPr/>
          </a:p>
        </p:txBody>
      </p:sp>
      <p:sp>
        <p:nvSpPr>
          <p:cNvPr id="168" name="object 168"/>
          <p:cNvSpPr txBox="1"/>
          <p:nvPr/>
        </p:nvSpPr>
        <p:spPr>
          <a:xfrm>
            <a:off x="4608427" y="2158573"/>
            <a:ext cx="40128" cy="57503"/>
          </a:xfrm>
          <a:prstGeom prst="rect">
            <a:avLst/>
          </a:prstGeom>
        </p:spPr>
        <p:txBody>
          <a:bodyPr wrap="square" lIns="0" tIns="0" rIns="0" bIns="0" rtlCol="0">
            <a:noAutofit/>
          </a:bodyPr>
          <a:lstStyle/>
          <a:p>
            <a:endParaRPr/>
          </a:p>
        </p:txBody>
      </p:sp>
      <p:sp>
        <p:nvSpPr>
          <p:cNvPr id="167" name="object 167"/>
          <p:cNvSpPr txBox="1"/>
          <p:nvPr/>
        </p:nvSpPr>
        <p:spPr>
          <a:xfrm>
            <a:off x="4648555" y="2158573"/>
            <a:ext cx="80279" cy="1212002"/>
          </a:xfrm>
          <a:prstGeom prst="rect">
            <a:avLst/>
          </a:prstGeom>
        </p:spPr>
        <p:txBody>
          <a:bodyPr wrap="square" lIns="0" tIns="0" rIns="0" bIns="0" rtlCol="0">
            <a:noAutofit/>
          </a:bodyPr>
          <a:lstStyle/>
          <a:p>
            <a:pPr marL="25400">
              <a:lnSpc>
                <a:spcPts val="1000"/>
              </a:lnSpc>
            </a:pPr>
            <a:endParaRPr sz="1000"/>
          </a:p>
        </p:txBody>
      </p:sp>
      <p:sp>
        <p:nvSpPr>
          <p:cNvPr id="166" name="object 166"/>
          <p:cNvSpPr txBox="1"/>
          <p:nvPr/>
        </p:nvSpPr>
        <p:spPr>
          <a:xfrm>
            <a:off x="4728834" y="2158573"/>
            <a:ext cx="1158505" cy="38776"/>
          </a:xfrm>
          <a:prstGeom prst="rect">
            <a:avLst/>
          </a:prstGeom>
        </p:spPr>
        <p:txBody>
          <a:bodyPr wrap="square" lIns="0" tIns="0" rIns="0" bIns="0" rtlCol="0">
            <a:noAutofit/>
          </a:bodyPr>
          <a:lstStyle/>
          <a:p>
            <a:endParaRPr/>
          </a:p>
        </p:txBody>
      </p:sp>
      <p:sp>
        <p:nvSpPr>
          <p:cNvPr id="165" name="object 165"/>
          <p:cNvSpPr txBox="1"/>
          <p:nvPr/>
        </p:nvSpPr>
        <p:spPr>
          <a:xfrm>
            <a:off x="4890700" y="2158573"/>
            <a:ext cx="729087" cy="516357"/>
          </a:xfrm>
          <a:prstGeom prst="rect">
            <a:avLst/>
          </a:prstGeom>
        </p:spPr>
        <p:txBody>
          <a:bodyPr wrap="square" lIns="0" tIns="0" rIns="0" bIns="0" rtlCol="0">
            <a:noAutofit/>
          </a:bodyPr>
          <a:lstStyle/>
          <a:p>
            <a:pPr marL="25400">
              <a:lnSpc>
                <a:spcPts val="1000"/>
              </a:lnSpc>
            </a:pPr>
            <a:endParaRPr sz="1000"/>
          </a:p>
        </p:txBody>
      </p:sp>
      <p:sp>
        <p:nvSpPr>
          <p:cNvPr id="164" name="object 164"/>
          <p:cNvSpPr txBox="1"/>
          <p:nvPr/>
        </p:nvSpPr>
        <p:spPr>
          <a:xfrm>
            <a:off x="5619788" y="2158573"/>
            <a:ext cx="267552" cy="311687"/>
          </a:xfrm>
          <a:prstGeom prst="rect">
            <a:avLst/>
          </a:prstGeom>
        </p:spPr>
        <p:txBody>
          <a:bodyPr wrap="square" lIns="0" tIns="0" rIns="0" bIns="0" rtlCol="0">
            <a:noAutofit/>
          </a:bodyPr>
          <a:lstStyle/>
          <a:p>
            <a:pPr marL="25400">
              <a:lnSpc>
                <a:spcPts val="1000"/>
              </a:lnSpc>
            </a:pPr>
            <a:endParaRPr sz="1000"/>
          </a:p>
        </p:txBody>
      </p:sp>
      <p:sp>
        <p:nvSpPr>
          <p:cNvPr id="163" name="object 163"/>
          <p:cNvSpPr txBox="1"/>
          <p:nvPr/>
        </p:nvSpPr>
        <p:spPr>
          <a:xfrm>
            <a:off x="5887340" y="2158573"/>
            <a:ext cx="438781" cy="1749112"/>
          </a:xfrm>
          <a:prstGeom prst="rect">
            <a:avLst/>
          </a:prstGeom>
        </p:spPr>
        <p:txBody>
          <a:bodyPr wrap="square" lIns="0" tIns="0" rIns="0" bIns="0" rtlCol="0">
            <a:noAutofit/>
          </a:bodyPr>
          <a:lstStyle/>
          <a:p>
            <a:pPr marL="25400">
              <a:lnSpc>
                <a:spcPts val="1000"/>
              </a:lnSpc>
            </a:pPr>
            <a:endParaRPr sz="1000"/>
          </a:p>
        </p:txBody>
      </p:sp>
      <p:sp>
        <p:nvSpPr>
          <p:cNvPr id="162" name="object 162"/>
          <p:cNvSpPr txBox="1"/>
          <p:nvPr/>
        </p:nvSpPr>
        <p:spPr>
          <a:xfrm>
            <a:off x="6326121" y="2158573"/>
            <a:ext cx="45468" cy="1749112"/>
          </a:xfrm>
          <a:prstGeom prst="rect">
            <a:avLst/>
          </a:prstGeom>
        </p:spPr>
        <p:txBody>
          <a:bodyPr wrap="square" lIns="0" tIns="0" rIns="0" bIns="0" rtlCol="0">
            <a:noAutofit/>
          </a:bodyPr>
          <a:lstStyle/>
          <a:p>
            <a:pPr marL="25400">
              <a:lnSpc>
                <a:spcPts val="1000"/>
              </a:lnSpc>
            </a:pPr>
            <a:endParaRPr sz="1000"/>
          </a:p>
        </p:txBody>
      </p:sp>
      <p:sp>
        <p:nvSpPr>
          <p:cNvPr id="161" name="object 161"/>
          <p:cNvSpPr txBox="1"/>
          <p:nvPr/>
        </p:nvSpPr>
        <p:spPr>
          <a:xfrm>
            <a:off x="4328833" y="2216076"/>
            <a:ext cx="38799" cy="121734"/>
          </a:xfrm>
          <a:prstGeom prst="rect">
            <a:avLst/>
          </a:prstGeom>
        </p:spPr>
        <p:txBody>
          <a:bodyPr wrap="square" lIns="0" tIns="0" rIns="0" bIns="0" rtlCol="0">
            <a:noAutofit/>
          </a:bodyPr>
          <a:lstStyle/>
          <a:p>
            <a:pPr marL="25400">
              <a:lnSpc>
                <a:spcPts val="950"/>
              </a:lnSpc>
              <a:spcBef>
                <a:spcPts val="8"/>
              </a:spcBef>
            </a:pPr>
            <a:endParaRPr sz="950"/>
          </a:p>
        </p:txBody>
      </p:sp>
      <p:sp>
        <p:nvSpPr>
          <p:cNvPr id="160" name="object 160"/>
          <p:cNvSpPr txBox="1"/>
          <p:nvPr/>
        </p:nvSpPr>
        <p:spPr>
          <a:xfrm>
            <a:off x="4367632" y="2216076"/>
            <a:ext cx="40129" cy="121734"/>
          </a:xfrm>
          <a:prstGeom prst="rect">
            <a:avLst/>
          </a:prstGeom>
        </p:spPr>
        <p:txBody>
          <a:bodyPr wrap="square" lIns="0" tIns="0" rIns="0" bIns="0" rtlCol="0">
            <a:noAutofit/>
          </a:bodyPr>
          <a:lstStyle/>
          <a:p>
            <a:pPr marL="25400">
              <a:lnSpc>
                <a:spcPts val="950"/>
              </a:lnSpc>
              <a:spcBef>
                <a:spcPts val="8"/>
              </a:spcBef>
            </a:pPr>
            <a:endParaRPr sz="950"/>
          </a:p>
        </p:txBody>
      </p:sp>
      <p:sp>
        <p:nvSpPr>
          <p:cNvPr id="159" name="object 159"/>
          <p:cNvSpPr txBox="1"/>
          <p:nvPr/>
        </p:nvSpPr>
        <p:spPr>
          <a:xfrm>
            <a:off x="4407762" y="2216076"/>
            <a:ext cx="40128" cy="121734"/>
          </a:xfrm>
          <a:prstGeom prst="rect">
            <a:avLst/>
          </a:prstGeom>
        </p:spPr>
        <p:txBody>
          <a:bodyPr wrap="square" lIns="0" tIns="0" rIns="0" bIns="0" rtlCol="0">
            <a:noAutofit/>
          </a:bodyPr>
          <a:lstStyle/>
          <a:p>
            <a:pPr marL="25400">
              <a:lnSpc>
                <a:spcPts val="950"/>
              </a:lnSpc>
              <a:spcBef>
                <a:spcPts val="8"/>
              </a:spcBef>
            </a:pPr>
            <a:endParaRPr sz="950"/>
          </a:p>
        </p:txBody>
      </p:sp>
      <p:sp>
        <p:nvSpPr>
          <p:cNvPr id="158" name="object 158"/>
          <p:cNvSpPr txBox="1"/>
          <p:nvPr/>
        </p:nvSpPr>
        <p:spPr>
          <a:xfrm>
            <a:off x="4447890" y="2216076"/>
            <a:ext cx="40151" cy="121734"/>
          </a:xfrm>
          <a:prstGeom prst="rect">
            <a:avLst/>
          </a:prstGeom>
        </p:spPr>
        <p:txBody>
          <a:bodyPr wrap="square" lIns="0" tIns="0" rIns="0" bIns="0" rtlCol="0">
            <a:noAutofit/>
          </a:bodyPr>
          <a:lstStyle/>
          <a:p>
            <a:pPr marL="25400">
              <a:lnSpc>
                <a:spcPts val="950"/>
              </a:lnSpc>
              <a:spcBef>
                <a:spcPts val="8"/>
              </a:spcBef>
            </a:pPr>
            <a:endParaRPr sz="950"/>
          </a:p>
        </p:txBody>
      </p:sp>
      <p:sp>
        <p:nvSpPr>
          <p:cNvPr id="157" name="object 157"/>
          <p:cNvSpPr txBox="1"/>
          <p:nvPr/>
        </p:nvSpPr>
        <p:spPr>
          <a:xfrm>
            <a:off x="4488041" y="2216076"/>
            <a:ext cx="40128" cy="121734"/>
          </a:xfrm>
          <a:prstGeom prst="rect">
            <a:avLst/>
          </a:prstGeom>
        </p:spPr>
        <p:txBody>
          <a:bodyPr wrap="square" lIns="0" tIns="0" rIns="0" bIns="0" rtlCol="0">
            <a:noAutofit/>
          </a:bodyPr>
          <a:lstStyle/>
          <a:p>
            <a:pPr marL="25400">
              <a:lnSpc>
                <a:spcPts val="950"/>
              </a:lnSpc>
              <a:spcBef>
                <a:spcPts val="8"/>
              </a:spcBef>
            </a:pPr>
            <a:endParaRPr sz="950"/>
          </a:p>
        </p:txBody>
      </p:sp>
      <p:sp>
        <p:nvSpPr>
          <p:cNvPr id="156" name="object 156"/>
          <p:cNvSpPr txBox="1"/>
          <p:nvPr/>
        </p:nvSpPr>
        <p:spPr>
          <a:xfrm>
            <a:off x="4528169" y="2216076"/>
            <a:ext cx="40128" cy="121734"/>
          </a:xfrm>
          <a:prstGeom prst="rect">
            <a:avLst/>
          </a:prstGeom>
        </p:spPr>
        <p:txBody>
          <a:bodyPr wrap="square" lIns="0" tIns="0" rIns="0" bIns="0" rtlCol="0">
            <a:noAutofit/>
          </a:bodyPr>
          <a:lstStyle/>
          <a:p>
            <a:pPr marL="25400">
              <a:lnSpc>
                <a:spcPts val="950"/>
              </a:lnSpc>
              <a:spcBef>
                <a:spcPts val="8"/>
              </a:spcBef>
            </a:pPr>
            <a:endParaRPr sz="950"/>
          </a:p>
        </p:txBody>
      </p:sp>
      <p:sp>
        <p:nvSpPr>
          <p:cNvPr id="155" name="object 155"/>
          <p:cNvSpPr txBox="1"/>
          <p:nvPr/>
        </p:nvSpPr>
        <p:spPr>
          <a:xfrm>
            <a:off x="4568297" y="2216076"/>
            <a:ext cx="40129" cy="121734"/>
          </a:xfrm>
          <a:prstGeom prst="rect">
            <a:avLst/>
          </a:prstGeom>
        </p:spPr>
        <p:txBody>
          <a:bodyPr wrap="square" lIns="0" tIns="0" rIns="0" bIns="0" rtlCol="0">
            <a:noAutofit/>
          </a:bodyPr>
          <a:lstStyle/>
          <a:p>
            <a:pPr marL="25400">
              <a:lnSpc>
                <a:spcPts val="950"/>
              </a:lnSpc>
              <a:spcBef>
                <a:spcPts val="8"/>
              </a:spcBef>
            </a:pPr>
            <a:endParaRPr sz="950"/>
          </a:p>
        </p:txBody>
      </p:sp>
      <p:sp>
        <p:nvSpPr>
          <p:cNvPr id="154" name="object 154"/>
          <p:cNvSpPr txBox="1"/>
          <p:nvPr/>
        </p:nvSpPr>
        <p:spPr>
          <a:xfrm>
            <a:off x="4608427" y="2216076"/>
            <a:ext cx="40128" cy="121734"/>
          </a:xfrm>
          <a:prstGeom prst="rect">
            <a:avLst/>
          </a:prstGeom>
        </p:spPr>
        <p:txBody>
          <a:bodyPr wrap="square" lIns="0" tIns="0" rIns="0" bIns="0" rtlCol="0">
            <a:noAutofit/>
          </a:bodyPr>
          <a:lstStyle/>
          <a:p>
            <a:pPr marL="25400">
              <a:lnSpc>
                <a:spcPts val="950"/>
              </a:lnSpc>
              <a:spcBef>
                <a:spcPts val="8"/>
              </a:spcBef>
            </a:pPr>
            <a:endParaRPr sz="950"/>
          </a:p>
        </p:txBody>
      </p:sp>
      <p:sp>
        <p:nvSpPr>
          <p:cNvPr id="153" name="object 153"/>
          <p:cNvSpPr txBox="1"/>
          <p:nvPr/>
        </p:nvSpPr>
        <p:spPr>
          <a:xfrm>
            <a:off x="4728834" y="2197350"/>
            <a:ext cx="161865" cy="167222"/>
          </a:xfrm>
          <a:prstGeom prst="rect">
            <a:avLst/>
          </a:prstGeom>
        </p:spPr>
        <p:txBody>
          <a:bodyPr wrap="square" lIns="0" tIns="0" rIns="0" bIns="0" rtlCol="0">
            <a:noAutofit/>
          </a:bodyPr>
          <a:lstStyle/>
          <a:p>
            <a:pPr marL="25400">
              <a:lnSpc>
                <a:spcPts val="1000"/>
              </a:lnSpc>
            </a:pPr>
            <a:endParaRPr sz="1000"/>
          </a:p>
        </p:txBody>
      </p:sp>
      <p:sp>
        <p:nvSpPr>
          <p:cNvPr id="152" name="object 152"/>
          <p:cNvSpPr txBox="1"/>
          <p:nvPr/>
        </p:nvSpPr>
        <p:spPr>
          <a:xfrm>
            <a:off x="4890700" y="2197350"/>
            <a:ext cx="729087" cy="477580"/>
          </a:xfrm>
          <a:prstGeom prst="rect">
            <a:avLst/>
          </a:prstGeom>
        </p:spPr>
        <p:txBody>
          <a:bodyPr wrap="square" lIns="0" tIns="0" rIns="0" bIns="0" rtlCol="0">
            <a:noAutofit/>
          </a:bodyPr>
          <a:lstStyle/>
          <a:p>
            <a:pPr marL="25400">
              <a:lnSpc>
                <a:spcPts val="1000"/>
              </a:lnSpc>
            </a:pPr>
            <a:endParaRPr sz="1000"/>
          </a:p>
        </p:txBody>
      </p:sp>
      <p:sp>
        <p:nvSpPr>
          <p:cNvPr id="151" name="object 151"/>
          <p:cNvSpPr txBox="1"/>
          <p:nvPr/>
        </p:nvSpPr>
        <p:spPr>
          <a:xfrm>
            <a:off x="5619788" y="2197350"/>
            <a:ext cx="267552" cy="272910"/>
          </a:xfrm>
          <a:prstGeom prst="rect">
            <a:avLst/>
          </a:prstGeom>
        </p:spPr>
        <p:txBody>
          <a:bodyPr wrap="square" lIns="0" tIns="0" rIns="0" bIns="0" rtlCol="0">
            <a:noAutofit/>
          </a:bodyPr>
          <a:lstStyle/>
          <a:p>
            <a:pPr marL="25400">
              <a:lnSpc>
                <a:spcPts val="1000"/>
              </a:lnSpc>
            </a:pPr>
            <a:endParaRPr sz="1000"/>
          </a:p>
        </p:txBody>
      </p:sp>
      <p:sp>
        <p:nvSpPr>
          <p:cNvPr id="150" name="object 150"/>
          <p:cNvSpPr txBox="1"/>
          <p:nvPr/>
        </p:nvSpPr>
        <p:spPr>
          <a:xfrm>
            <a:off x="4328833" y="2337810"/>
            <a:ext cx="38799" cy="66888"/>
          </a:xfrm>
          <a:prstGeom prst="rect">
            <a:avLst/>
          </a:prstGeom>
        </p:spPr>
        <p:txBody>
          <a:bodyPr wrap="square" lIns="0" tIns="0" rIns="0" bIns="0" rtlCol="0">
            <a:noAutofit/>
          </a:bodyPr>
          <a:lstStyle/>
          <a:p>
            <a:pPr marL="25400">
              <a:lnSpc>
                <a:spcPts val="500"/>
              </a:lnSpc>
              <a:spcBef>
                <a:spcPts val="26"/>
              </a:spcBef>
            </a:pPr>
            <a:endParaRPr sz="500"/>
          </a:p>
        </p:txBody>
      </p:sp>
      <p:sp>
        <p:nvSpPr>
          <p:cNvPr id="149" name="object 149"/>
          <p:cNvSpPr txBox="1"/>
          <p:nvPr/>
        </p:nvSpPr>
        <p:spPr>
          <a:xfrm>
            <a:off x="4367632" y="2337810"/>
            <a:ext cx="40129" cy="66888"/>
          </a:xfrm>
          <a:prstGeom prst="rect">
            <a:avLst/>
          </a:prstGeom>
        </p:spPr>
        <p:txBody>
          <a:bodyPr wrap="square" lIns="0" tIns="0" rIns="0" bIns="0" rtlCol="0">
            <a:noAutofit/>
          </a:bodyPr>
          <a:lstStyle/>
          <a:p>
            <a:pPr marL="25400">
              <a:lnSpc>
                <a:spcPts val="500"/>
              </a:lnSpc>
              <a:spcBef>
                <a:spcPts val="26"/>
              </a:spcBef>
            </a:pPr>
            <a:endParaRPr sz="500"/>
          </a:p>
        </p:txBody>
      </p:sp>
      <p:sp>
        <p:nvSpPr>
          <p:cNvPr id="148" name="object 148"/>
          <p:cNvSpPr txBox="1"/>
          <p:nvPr/>
        </p:nvSpPr>
        <p:spPr>
          <a:xfrm>
            <a:off x="4407762" y="2337810"/>
            <a:ext cx="40128" cy="66888"/>
          </a:xfrm>
          <a:prstGeom prst="rect">
            <a:avLst/>
          </a:prstGeom>
        </p:spPr>
        <p:txBody>
          <a:bodyPr wrap="square" lIns="0" tIns="0" rIns="0" bIns="0" rtlCol="0">
            <a:noAutofit/>
          </a:bodyPr>
          <a:lstStyle/>
          <a:p>
            <a:pPr marL="25400">
              <a:lnSpc>
                <a:spcPts val="500"/>
              </a:lnSpc>
              <a:spcBef>
                <a:spcPts val="26"/>
              </a:spcBef>
            </a:pPr>
            <a:endParaRPr sz="500"/>
          </a:p>
        </p:txBody>
      </p:sp>
      <p:sp>
        <p:nvSpPr>
          <p:cNvPr id="147" name="object 147"/>
          <p:cNvSpPr txBox="1"/>
          <p:nvPr/>
        </p:nvSpPr>
        <p:spPr>
          <a:xfrm>
            <a:off x="4447890" y="2337810"/>
            <a:ext cx="40151" cy="66888"/>
          </a:xfrm>
          <a:prstGeom prst="rect">
            <a:avLst/>
          </a:prstGeom>
        </p:spPr>
        <p:txBody>
          <a:bodyPr wrap="square" lIns="0" tIns="0" rIns="0" bIns="0" rtlCol="0">
            <a:noAutofit/>
          </a:bodyPr>
          <a:lstStyle/>
          <a:p>
            <a:pPr marL="25400">
              <a:lnSpc>
                <a:spcPts val="500"/>
              </a:lnSpc>
              <a:spcBef>
                <a:spcPts val="26"/>
              </a:spcBef>
            </a:pPr>
            <a:endParaRPr sz="500"/>
          </a:p>
        </p:txBody>
      </p:sp>
      <p:sp>
        <p:nvSpPr>
          <p:cNvPr id="146" name="object 146"/>
          <p:cNvSpPr txBox="1"/>
          <p:nvPr/>
        </p:nvSpPr>
        <p:spPr>
          <a:xfrm>
            <a:off x="4488041" y="2337810"/>
            <a:ext cx="40128" cy="66888"/>
          </a:xfrm>
          <a:prstGeom prst="rect">
            <a:avLst/>
          </a:prstGeom>
        </p:spPr>
        <p:txBody>
          <a:bodyPr wrap="square" lIns="0" tIns="0" rIns="0" bIns="0" rtlCol="0">
            <a:noAutofit/>
          </a:bodyPr>
          <a:lstStyle/>
          <a:p>
            <a:pPr marL="25400">
              <a:lnSpc>
                <a:spcPts val="500"/>
              </a:lnSpc>
              <a:spcBef>
                <a:spcPts val="26"/>
              </a:spcBef>
            </a:pPr>
            <a:endParaRPr sz="500"/>
          </a:p>
        </p:txBody>
      </p:sp>
      <p:sp>
        <p:nvSpPr>
          <p:cNvPr id="145" name="object 145"/>
          <p:cNvSpPr txBox="1"/>
          <p:nvPr/>
        </p:nvSpPr>
        <p:spPr>
          <a:xfrm>
            <a:off x="4528169" y="2337810"/>
            <a:ext cx="40128" cy="66888"/>
          </a:xfrm>
          <a:prstGeom prst="rect">
            <a:avLst/>
          </a:prstGeom>
        </p:spPr>
        <p:txBody>
          <a:bodyPr wrap="square" lIns="0" tIns="0" rIns="0" bIns="0" rtlCol="0">
            <a:noAutofit/>
          </a:bodyPr>
          <a:lstStyle/>
          <a:p>
            <a:pPr marL="25400">
              <a:lnSpc>
                <a:spcPts val="500"/>
              </a:lnSpc>
              <a:spcBef>
                <a:spcPts val="26"/>
              </a:spcBef>
            </a:pPr>
            <a:endParaRPr sz="500"/>
          </a:p>
        </p:txBody>
      </p:sp>
      <p:sp>
        <p:nvSpPr>
          <p:cNvPr id="144" name="object 144"/>
          <p:cNvSpPr txBox="1"/>
          <p:nvPr/>
        </p:nvSpPr>
        <p:spPr>
          <a:xfrm>
            <a:off x="4568297" y="2337810"/>
            <a:ext cx="40129" cy="66888"/>
          </a:xfrm>
          <a:prstGeom prst="rect">
            <a:avLst/>
          </a:prstGeom>
        </p:spPr>
        <p:txBody>
          <a:bodyPr wrap="square" lIns="0" tIns="0" rIns="0" bIns="0" rtlCol="0">
            <a:noAutofit/>
          </a:bodyPr>
          <a:lstStyle/>
          <a:p>
            <a:pPr marL="25400">
              <a:lnSpc>
                <a:spcPts val="500"/>
              </a:lnSpc>
              <a:spcBef>
                <a:spcPts val="26"/>
              </a:spcBef>
            </a:pPr>
            <a:endParaRPr sz="500"/>
          </a:p>
        </p:txBody>
      </p:sp>
      <p:sp>
        <p:nvSpPr>
          <p:cNvPr id="143" name="object 143"/>
          <p:cNvSpPr txBox="1"/>
          <p:nvPr/>
        </p:nvSpPr>
        <p:spPr>
          <a:xfrm>
            <a:off x="4608427" y="2337810"/>
            <a:ext cx="40128" cy="66888"/>
          </a:xfrm>
          <a:prstGeom prst="rect">
            <a:avLst/>
          </a:prstGeom>
        </p:spPr>
        <p:txBody>
          <a:bodyPr wrap="square" lIns="0" tIns="0" rIns="0" bIns="0" rtlCol="0">
            <a:noAutofit/>
          </a:bodyPr>
          <a:lstStyle/>
          <a:p>
            <a:pPr marL="25400">
              <a:lnSpc>
                <a:spcPts val="500"/>
              </a:lnSpc>
              <a:spcBef>
                <a:spcPts val="26"/>
              </a:spcBef>
            </a:pPr>
            <a:endParaRPr sz="500"/>
          </a:p>
        </p:txBody>
      </p:sp>
      <p:sp>
        <p:nvSpPr>
          <p:cNvPr id="142" name="object 142"/>
          <p:cNvSpPr txBox="1"/>
          <p:nvPr/>
        </p:nvSpPr>
        <p:spPr>
          <a:xfrm>
            <a:off x="4328833" y="2404699"/>
            <a:ext cx="38799" cy="123087"/>
          </a:xfrm>
          <a:prstGeom prst="rect">
            <a:avLst/>
          </a:prstGeom>
        </p:spPr>
        <p:txBody>
          <a:bodyPr wrap="square" lIns="0" tIns="0" rIns="0" bIns="0" rtlCol="0">
            <a:noAutofit/>
          </a:bodyPr>
          <a:lstStyle/>
          <a:p>
            <a:pPr marL="25400">
              <a:lnSpc>
                <a:spcPts val="950"/>
              </a:lnSpc>
              <a:spcBef>
                <a:spcPts val="19"/>
              </a:spcBef>
            </a:pPr>
            <a:endParaRPr sz="950"/>
          </a:p>
        </p:txBody>
      </p:sp>
      <p:sp>
        <p:nvSpPr>
          <p:cNvPr id="141" name="object 141"/>
          <p:cNvSpPr txBox="1"/>
          <p:nvPr/>
        </p:nvSpPr>
        <p:spPr>
          <a:xfrm>
            <a:off x="4367632" y="2404699"/>
            <a:ext cx="40129" cy="123087"/>
          </a:xfrm>
          <a:prstGeom prst="rect">
            <a:avLst/>
          </a:prstGeom>
        </p:spPr>
        <p:txBody>
          <a:bodyPr wrap="square" lIns="0" tIns="0" rIns="0" bIns="0" rtlCol="0">
            <a:noAutofit/>
          </a:bodyPr>
          <a:lstStyle/>
          <a:p>
            <a:pPr marL="25400">
              <a:lnSpc>
                <a:spcPts val="950"/>
              </a:lnSpc>
              <a:spcBef>
                <a:spcPts val="19"/>
              </a:spcBef>
            </a:pPr>
            <a:endParaRPr sz="950"/>
          </a:p>
        </p:txBody>
      </p:sp>
      <p:sp>
        <p:nvSpPr>
          <p:cNvPr id="140" name="object 140"/>
          <p:cNvSpPr txBox="1"/>
          <p:nvPr/>
        </p:nvSpPr>
        <p:spPr>
          <a:xfrm>
            <a:off x="4407762" y="2404699"/>
            <a:ext cx="40128" cy="123087"/>
          </a:xfrm>
          <a:prstGeom prst="rect">
            <a:avLst/>
          </a:prstGeom>
        </p:spPr>
        <p:txBody>
          <a:bodyPr wrap="square" lIns="0" tIns="0" rIns="0" bIns="0" rtlCol="0">
            <a:noAutofit/>
          </a:bodyPr>
          <a:lstStyle/>
          <a:p>
            <a:pPr marL="25400">
              <a:lnSpc>
                <a:spcPts val="950"/>
              </a:lnSpc>
              <a:spcBef>
                <a:spcPts val="19"/>
              </a:spcBef>
            </a:pPr>
            <a:endParaRPr sz="950"/>
          </a:p>
        </p:txBody>
      </p:sp>
      <p:sp>
        <p:nvSpPr>
          <p:cNvPr id="139" name="object 139"/>
          <p:cNvSpPr txBox="1"/>
          <p:nvPr/>
        </p:nvSpPr>
        <p:spPr>
          <a:xfrm>
            <a:off x="4447890" y="2404699"/>
            <a:ext cx="40151" cy="123087"/>
          </a:xfrm>
          <a:prstGeom prst="rect">
            <a:avLst/>
          </a:prstGeom>
        </p:spPr>
        <p:txBody>
          <a:bodyPr wrap="square" lIns="0" tIns="0" rIns="0" bIns="0" rtlCol="0">
            <a:noAutofit/>
          </a:bodyPr>
          <a:lstStyle/>
          <a:p>
            <a:pPr marL="25400">
              <a:lnSpc>
                <a:spcPts val="950"/>
              </a:lnSpc>
              <a:spcBef>
                <a:spcPts val="19"/>
              </a:spcBef>
            </a:pPr>
            <a:endParaRPr sz="950"/>
          </a:p>
        </p:txBody>
      </p:sp>
      <p:sp>
        <p:nvSpPr>
          <p:cNvPr id="138" name="object 138"/>
          <p:cNvSpPr txBox="1"/>
          <p:nvPr/>
        </p:nvSpPr>
        <p:spPr>
          <a:xfrm>
            <a:off x="4488041" y="2404699"/>
            <a:ext cx="40128" cy="123087"/>
          </a:xfrm>
          <a:prstGeom prst="rect">
            <a:avLst/>
          </a:prstGeom>
        </p:spPr>
        <p:txBody>
          <a:bodyPr wrap="square" lIns="0" tIns="0" rIns="0" bIns="0" rtlCol="0">
            <a:noAutofit/>
          </a:bodyPr>
          <a:lstStyle/>
          <a:p>
            <a:pPr marL="25400">
              <a:lnSpc>
                <a:spcPts val="950"/>
              </a:lnSpc>
              <a:spcBef>
                <a:spcPts val="19"/>
              </a:spcBef>
            </a:pPr>
            <a:endParaRPr sz="950"/>
          </a:p>
        </p:txBody>
      </p:sp>
      <p:sp>
        <p:nvSpPr>
          <p:cNvPr id="137" name="object 137"/>
          <p:cNvSpPr txBox="1"/>
          <p:nvPr/>
        </p:nvSpPr>
        <p:spPr>
          <a:xfrm>
            <a:off x="4528169" y="2404699"/>
            <a:ext cx="40128" cy="123087"/>
          </a:xfrm>
          <a:prstGeom prst="rect">
            <a:avLst/>
          </a:prstGeom>
        </p:spPr>
        <p:txBody>
          <a:bodyPr wrap="square" lIns="0" tIns="0" rIns="0" bIns="0" rtlCol="0">
            <a:noAutofit/>
          </a:bodyPr>
          <a:lstStyle/>
          <a:p>
            <a:pPr marL="25400">
              <a:lnSpc>
                <a:spcPts val="950"/>
              </a:lnSpc>
              <a:spcBef>
                <a:spcPts val="19"/>
              </a:spcBef>
            </a:pPr>
            <a:endParaRPr sz="950"/>
          </a:p>
        </p:txBody>
      </p:sp>
      <p:sp>
        <p:nvSpPr>
          <p:cNvPr id="136" name="object 136"/>
          <p:cNvSpPr txBox="1"/>
          <p:nvPr/>
        </p:nvSpPr>
        <p:spPr>
          <a:xfrm>
            <a:off x="4568297" y="2404699"/>
            <a:ext cx="40129" cy="123087"/>
          </a:xfrm>
          <a:prstGeom prst="rect">
            <a:avLst/>
          </a:prstGeom>
        </p:spPr>
        <p:txBody>
          <a:bodyPr wrap="square" lIns="0" tIns="0" rIns="0" bIns="0" rtlCol="0">
            <a:noAutofit/>
          </a:bodyPr>
          <a:lstStyle/>
          <a:p>
            <a:pPr marL="25400">
              <a:lnSpc>
                <a:spcPts val="950"/>
              </a:lnSpc>
              <a:spcBef>
                <a:spcPts val="19"/>
              </a:spcBef>
            </a:pPr>
            <a:endParaRPr sz="950"/>
          </a:p>
        </p:txBody>
      </p:sp>
      <p:sp>
        <p:nvSpPr>
          <p:cNvPr id="135" name="object 135"/>
          <p:cNvSpPr txBox="1"/>
          <p:nvPr/>
        </p:nvSpPr>
        <p:spPr>
          <a:xfrm>
            <a:off x="4608427" y="2404699"/>
            <a:ext cx="40128" cy="123087"/>
          </a:xfrm>
          <a:prstGeom prst="rect">
            <a:avLst/>
          </a:prstGeom>
        </p:spPr>
        <p:txBody>
          <a:bodyPr wrap="square" lIns="0" tIns="0" rIns="0" bIns="0" rtlCol="0">
            <a:noAutofit/>
          </a:bodyPr>
          <a:lstStyle/>
          <a:p>
            <a:pPr marL="25400">
              <a:lnSpc>
                <a:spcPts val="950"/>
              </a:lnSpc>
              <a:spcBef>
                <a:spcPts val="19"/>
              </a:spcBef>
            </a:pPr>
            <a:endParaRPr sz="950"/>
          </a:p>
        </p:txBody>
      </p:sp>
      <p:sp>
        <p:nvSpPr>
          <p:cNvPr id="134" name="object 134"/>
          <p:cNvSpPr txBox="1"/>
          <p:nvPr/>
        </p:nvSpPr>
        <p:spPr>
          <a:xfrm>
            <a:off x="4728834" y="2364572"/>
            <a:ext cx="42807" cy="1006003"/>
          </a:xfrm>
          <a:prstGeom prst="rect">
            <a:avLst/>
          </a:prstGeom>
        </p:spPr>
        <p:txBody>
          <a:bodyPr wrap="square" lIns="0" tIns="0" rIns="0" bIns="0" rtlCol="0">
            <a:noAutofit/>
          </a:bodyPr>
          <a:lstStyle/>
          <a:p>
            <a:pPr marL="25400">
              <a:lnSpc>
                <a:spcPts val="1000"/>
              </a:lnSpc>
            </a:pPr>
            <a:endParaRPr sz="1000"/>
          </a:p>
        </p:txBody>
      </p:sp>
      <p:sp>
        <p:nvSpPr>
          <p:cNvPr id="133" name="object 133"/>
          <p:cNvSpPr txBox="1"/>
          <p:nvPr/>
        </p:nvSpPr>
        <p:spPr>
          <a:xfrm>
            <a:off x="4771642" y="2364572"/>
            <a:ext cx="119057" cy="92318"/>
          </a:xfrm>
          <a:prstGeom prst="rect">
            <a:avLst/>
          </a:prstGeom>
        </p:spPr>
        <p:txBody>
          <a:bodyPr wrap="square" lIns="0" tIns="0" rIns="0" bIns="0" rtlCol="0">
            <a:noAutofit/>
          </a:bodyPr>
          <a:lstStyle/>
          <a:p>
            <a:pPr marL="25400">
              <a:lnSpc>
                <a:spcPts val="700"/>
              </a:lnSpc>
              <a:spcBef>
                <a:spcPts val="26"/>
              </a:spcBef>
            </a:pPr>
            <a:endParaRPr sz="700"/>
          </a:p>
        </p:txBody>
      </p:sp>
      <p:sp>
        <p:nvSpPr>
          <p:cNvPr id="132" name="object 132"/>
          <p:cNvSpPr txBox="1"/>
          <p:nvPr/>
        </p:nvSpPr>
        <p:spPr>
          <a:xfrm>
            <a:off x="4771642" y="2456891"/>
            <a:ext cx="119057" cy="810682"/>
          </a:xfrm>
          <a:prstGeom prst="rect">
            <a:avLst/>
          </a:prstGeom>
        </p:spPr>
        <p:txBody>
          <a:bodyPr wrap="square" lIns="0" tIns="0" rIns="0" bIns="0" rtlCol="0">
            <a:noAutofit/>
          </a:bodyPr>
          <a:lstStyle/>
          <a:p>
            <a:pPr marL="25400">
              <a:lnSpc>
                <a:spcPts val="1000"/>
              </a:lnSpc>
            </a:pPr>
            <a:endParaRPr sz="1000"/>
          </a:p>
        </p:txBody>
      </p:sp>
      <p:sp>
        <p:nvSpPr>
          <p:cNvPr id="131" name="object 131"/>
          <p:cNvSpPr txBox="1"/>
          <p:nvPr/>
        </p:nvSpPr>
        <p:spPr>
          <a:xfrm>
            <a:off x="5619788" y="2470260"/>
            <a:ext cx="61532" cy="155180"/>
          </a:xfrm>
          <a:prstGeom prst="rect">
            <a:avLst/>
          </a:prstGeom>
        </p:spPr>
        <p:txBody>
          <a:bodyPr wrap="square" lIns="0" tIns="0" rIns="0" bIns="0" rtlCol="0">
            <a:noAutofit/>
          </a:bodyPr>
          <a:lstStyle/>
          <a:p>
            <a:pPr marL="25400">
              <a:lnSpc>
                <a:spcPts val="1000"/>
              </a:lnSpc>
            </a:pPr>
            <a:endParaRPr sz="1000"/>
          </a:p>
        </p:txBody>
      </p:sp>
      <p:sp>
        <p:nvSpPr>
          <p:cNvPr id="130" name="object 130"/>
          <p:cNvSpPr txBox="1"/>
          <p:nvPr/>
        </p:nvSpPr>
        <p:spPr>
          <a:xfrm>
            <a:off x="5681320" y="2470260"/>
            <a:ext cx="206019" cy="785263"/>
          </a:xfrm>
          <a:prstGeom prst="rect">
            <a:avLst/>
          </a:prstGeom>
        </p:spPr>
        <p:txBody>
          <a:bodyPr wrap="square" lIns="0" tIns="0" rIns="0" bIns="0" rtlCol="0">
            <a:noAutofit/>
          </a:bodyPr>
          <a:lstStyle/>
          <a:p>
            <a:pPr marL="25400">
              <a:lnSpc>
                <a:spcPts val="1000"/>
              </a:lnSpc>
            </a:pPr>
            <a:endParaRPr sz="1000"/>
          </a:p>
        </p:txBody>
      </p:sp>
      <p:sp>
        <p:nvSpPr>
          <p:cNvPr id="129" name="object 129"/>
          <p:cNvSpPr txBox="1"/>
          <p:nvPr/>
        </p:nvSpPr>
        <p:spPr>
          <a:xfrm>
            <a:off x="4328833" y="2527786"/>
            <a:ext cx="38799" cy="66887"/>
          </a:xfrm>
          <a:prstGeom prst="rect">
            <a:avLst/>
          </a:prstGeom>
        </p:spPr>
        <p:txBody>
          <a:bodyPr wrap="square" lIns="0" tIns="0" rIns="0" bIns="0" rtlCol="0">
            <a:noAutofit/>
          </a:bodyPr>
          <a:lstStyle/>
          <a:p>
            <a:pPr marL="25400">
              <a:lnSpc>
                <a:spcPts val="500"/>
              </a:lnSpc>
              <a:spcBef>
                <a:spcPts val="26"/>
              </a:spcBef>
            </a:pPr>
            <a:endParaRPr sz="500"/>
          </a:p>
        </p:txBody>
      </p:sp>
      <p:sp>
        <p:nvSpPr>
          <p:cNvPr id="128" name="object 128"/>
          <p:cNvSpPr txBox="1"/>
          <p:nvPr/>
        </p:nvSpPr>
        <p:spPr>
          <a:xfrm>
            <a:off x="4367632" y="2527786"/>
            <a:ext cx="40129" cy="66887"/>
          </a:xfrm>
          <a:prstGeom prst="rect">
            <a:avLst/>
          </a:prstGeom>
        </p:spPr>
        <p:txBody>
          <a:bodyPr wrap="square" lIns="0" tIns="0" rIns="0" bIns="0" rtlCol="0">
            <a:noAutofit/>
          </a:bodyPr>
          <a:lstStyle/>
          <a:p>
            <a:pPr marL="25400">
              <a:lnSpc>
                <a:spcPts val="500"/>
              </a:lnSpc>
              <a:spcBef>
                <a:spcPts val="26"/>
              </a:spcBef>
            </a:pPr>
            <a:endParaRPr sz="500"/>
          </a:p>
        </p:txBody>
      </p:sp>
      <p:sp>
        <p:nvSpPr>
          <p:cNvPr id="127" name="object 127"/>
          <p:cNvSpPr txBox="1"/>
          <p:nvPr/>
        </p:nvSpPr>
        <p:spPr>
          <a:xfrm>
            <a:off x="4407762" y="2527786"/>
            <a:ext cx="40128" cy="66887"/>
          </a:xfrm>
          <a:prstGeom prst="rect">
            <a:avLst/>
          </a:prstGeom>
        </p:spPr>
        <p:txBody>
          <a:bodyPr wrap="square" lIns="0" tIns="0" rIns="0" bIns="0" rtlCol="0">
            <a:noAutofit/>
          </a:bodyPr>
          <a:lstStyle/>
          <a:p>
            <a:pPr marL="25400">
              <a:lnSpc>
                <a:spcPts val="500"/>
              </a:lnSpc>
              <a:spcBef>
                <a:spcPts val="26"/>
              </a:spcBef>
            </a:pPr>
            <a:endParaRPr sz="500"/>
          </a:p>
        </p:txBody>
      </p:sp>
      <p:sp>
        <p:nvSpPr>
          <p:cNvPr id="126" name="object 126"/>
          <p:cNvSpPr txBox="1"/>
          <p:nvPr/>
        </p:nvSpPr>
        <p:spPr>
          <a:xfrm>
            <a:off x="4447890" y="2527786"/>
            <a:ext cx="40151" cy="66887"/>
          </a:xfrm>
          <a:prstGeom prst="rect">
            <a:avLst/>
          </a:prstGeom>
        </p:spPr>
        <p:txBody>
          <a:bodyPr wrap="square" lIns="0" tIns="0" rIns="0" bIns="0" rtlCol="0">
            <a:noAutofit/>
          </a:bodyPr>
          <a:lstStyle/>
          <a:p>
            <a:pPr marL="25400">
              <a:lnSpc>
                <a:spcPts val="500"/>
              </a:lnSpc>
              <a:spcBef>
                <a:spcPts val="26"/>
              </a:spcBef>
            </a:pPr>
            <a:endParaRPr sz="500"/>
          </a:p>
        </p:txBody>
      </p:sp>
      <p:sp>
        <p:nvSpPr>
          <p:cNvPr id="125" name="object 125"/>
          <p:cNvSpPr txBox="1"/>
          <p:nvPr/>
        </p:nvSpPr>
        <p:spPr>
          <a:xfrm>
            <a:off x="4488041" y="2527786"/>
            <a:ext cx="40128" cy="66887"/>
          </a:xfrm>
          <a:prstGeom prst="rect">
            <a:avLst/>
          </a:prstGeom>
        </p:spPr>
        <p:txBody>
          <a:bodyPr wrap="square" lIns="0" tIns="0" rIns="0" bIns="0" rtlCol="0">
            <a:noAutofit/>
          </a:bodyPr>
          <a:lstStyle/>
          <a:p>
            <a:pPr marL="25400">
              <a:lnSpc>
                <a:spcPts val="500"/>
              </a:lnSpc>
              <a:spcBef>
                <a:spcPts val="26"/>
              </a:spcBef>
            </a:pPr>
            <a:endParaRPr sz="500"/>
          </a:p>
        </p:txBody>
      </p:sp>
      <p:sp>
        <p:nvSpPr>
          <p:cNvPr id="124" name="object 124"/>
          <p:cNvSpPr txBox="1"/>
          <p:nvPr/>
        </p:nvSpPr>
        <p:spPr>
          <a:xfrm>
            <a:off x="4528169" y="2527786"/>
            <a:ext cx="40128" cy="66887"/>
          </a:xfrm>
          <a:prstGeom prst="rect">
            <a:avLst/>
          </a:prstGeom>
        </p:spPr>
        <p:txBody>
          <a:bodyPr wrap="square" lIns="0" tIns="0" rIns="0" bIns="0" rtlCol="0">
            <a:noAutofit/>
          </a:bodyPr>
          <a:lstStyle/>
          <a:p>
            <a:pPr marL="25400">
              <a:lnSpc>
                <a:spcPts val="500"/>
              </a:lnSpc>
              <a:spcBef>
                <a:spcPts val="26"/>
              </a:spcBef>
            </a:pPr>
            <a:endParaRPr sz="500"/>
          </a:p>
        </p:txBody>
      </p:sp>
      <p:sp>
        <p:nvSpPr>
          <p:cNvPr id="123" name="object 123"/>
          <p:cNvSpPr txBox="1"/>
          <p:nvPr/>
        </p:nvSpPr>
        <p:spPr>
          <a:xfrm>
            <a:off x="4568297" y="2527786"/>
            <a:ext cx="40129" cy="66887"/>
          </a:xfrm>
          <a:prstGeom prst="rect">
            <a:avLst/>
          </a:prstGeom>
        </p:spPr>
        <p:txBody>
          <a:bodyPr wrap="square" lIns="0" tIns="0" rIns="0" bIns="0" rtlCol="0">
            <a:noAutofit/>
          </a:bodyPr>
          <a:lstStyle/>
          <a:p>
            <a:pPr marL="25400">
              <a:lnSpc>
                <a:spcPts val="500"/>
              </a:lnSpc>
              <a:spcBef>
                <a:spcPts val="26"/>
              </a:spcBef>
            </a:pPr>
            <a:endParaRPr sz="500"/>
          </a:p>
        </p:txBody>
      </p:sp>
      <p:sp>
        <p:nvSpPr>
          <p:cNvPr id="122" name="object 122"/>
          <p:cNvSpPr txBox="1"/>
          <p:nvPr/>
        </p:nvSpPr>
        <p:spPr>
          <a:xfrm>
            <a:off x="4608427" y="2527786"/>
            <a:ext cx="40128" cy="66887"/>
          </a:xfrm>
          <a:prstGeom prst="rect">
            <a:avLst/>
          </a:prstGeom>
        </p:spPr>
        <p:txBody>
          <a:bodyPr wrap="square" lIns="0" tIns="0" rIns="0" bIns="0" rtlCol="0">
            <a:noAutofit/>
          </a:bodyPr>
          <a:lstStyle/>
          <a:p>
            <a:pPr marL="25400">
              <a:lnSpc>
                <a:spcPts val="500"/>
              </a:lnSpc>
              <a:spcBef>
                <a:spcPts val="26"/>
              </a:spcBef>
            </a:pPr>
            <a:endParaRPr sz="500"/>
          </a:p>
        </p:txBody>
      </p:sp>
      <p:sp>
        <p:nvSpPr>
          <p:cNvPr id="121" name="object 121"/>
          <p:cNvSpPr txBox="1"/>
          <p:nvPr/>
        </p:nvSpPr>
        <p:spPr>
          <a:xfrm>
            <a:off x="4328833" y="2594673"/>
            <a:ext cx="38799" cy="125743"/>
          </a:xfrm>
          <a:prstGeom prst="rect">
            <a:avLst/>
          </a:prstGeom>
        </p:spPr>
        <p:txBody>
          <a:bodyPr wrap="square" lIns="0" tIns="0" rIns="0" bIns="0" rtlCol="0">
            <a:noAutofit/>
          </a:bodyPr>
          <a:lstStyle/>
          <a:p>
            <a:pPr marL="25400">
              <a:lnSpc>
                <a:spcPts val="950"/>
              </a:lnSpc>
              <a:spcBef>
                <a:spcPts val="40"/>
              </a:spcBef>
            </a:pPr>
            <a:endParaRPr sz="950"/>
          </a:p>
        </p:txBody>
      </p:sp>
      <p:sp>
        <p:nvSpPr>
          <p:cNvPr id="120" name="object 120"/>
          <p:cNvSpPr txBox="1"/>
          <p:nvPr/>
        </p:nvSpPr>
        <p:spPr>
          <a:xfrm>
            <a:off x="4367632" y="2594673"/>
            <a:ext cx="40129" cy="125743"/>
          </a:xfrm>
          <a:prstGeom prst="rect">
            <a:avLst/>
          </a:prstGeom>
        </p:spPr>
        <p:txBody>
          <a:bodyPr wrap="square" lIns="0" tIns="0" rIns="0" bIns="0" rtlCol="0">
            <a:noAutofit/>
          </a:bodyPr>
          <a:lstStyle/>
          <a:p>
            <a:pPr marL="25400">
              <a:lnSpc>
                <a:spcPts val="950"/>
              </a:lnSpc>
              <a:spcBef>
                <a:spcPts val="40"/>
              </a:spcBef>
            </a:pPr>
            <a:endParaRPr sz="950"/>
          </a:p>
        </p:txBody>
      </p:sp>
      <p:sp>
        <p:nvSpPr>
          <p:cNvPr id="119" name="object 119"/>
          <p:cNvSpPr txBox="1"/>
          <p:nvPr/>
        </p:nvSpPr>
        <p:spPr>
          <a:xfrm>
            <a:off x="4407762" y="2594673"/>
            <a:ext cx="40128" cy="125743"/>
          </a:xfrm>
          <a:prstGeom prst="rect">
            <a:avLst/>
          </a:prstGeom>
        </p:spPr>
        <p:txBody>
          <a:bodyPr wrap="square" lIns="0" tIns="0" rIns="0" bIns="0" rtlCol="0">
            <a:noAutofit/>
          </a:bodyPr>
          <a:lstStyle/>
          <a:p>
            <a:pPr marL="25400">
              <a:lnSpc>
                <a:spcPts val="950"/>
              </a:lnSpc>
              <a:spcBef>
                <a:spcPts val="40"/>
              </a:spcBef>
            </a:pPr>
            <a:endParaRPr sz="950"/>
          </a:p>
        </p:txBody>
      </p:sp>
      <p:sp>
        <p:nvSpPr>
          <p:cNvPr id="118" name="object 118"/>
          <p:cNvSpPr txBox="1"/>
          <p:nvPr/>
        </p:nvSpPr>
        <p:spPr>
          <a:xfrm>
            <a:off x="4447890" y="2594673"/>
            <a:ext cx="40151" cy="125743"/>
          </a:xfrm>
          <a:prstGeom prst="rect">
            <a:avLst/>
          </a:prstGeom>
        </p:spPr>
        <p:txBody>
          <a:bodyPr wrap="square" lIns="0" tIns="0" rIns="0" bIns="0" rtlCol="0">
            <a:noAutofit/>
          </a:bodyPr>
          <a:lstStyle/>
          <a:p>
            <a:pPr marL="25400">
              <a:lnSpc>
                <a:spcPts val="950"/>
              </a:lnSpc>
              <a:spcBef>
                <a:spcPts val="40"/>
              </a:spcBef>
            </a:pPr>
            <a:endParaRPr sz="950"/>
          </a:p>
        </p:txBody>
      </p:sp>
      <p:sp>
        <p:nvSpPr>
          <p:cNvPr id="117" name="object 117"/>
          <p:cNvSpPr txBox="1"/>
          <p:nvPr/>
        </p:nvSpPr>
        <p:spPr>
          <a:xfrm>
            <a:off x="4488041" y="2594673"/>
            <a:ext cx="40128" cy="125743"/>
          </a:xfrm>
          <a:prstGeom prst="rect">
            <a:avLst/>
          </a:prstGeom>
        </p:spPr>
        <p:txBody>
          <a:bodyPr wrap="square" lIns="0" tIns="0" rIns="0" bIns="0" rtlCol="0">
            <a:noAutofit/>
          </a:bodyPr>
          <a:lstStyle/>
          <a:p>
            <a:pPr marL="25400">
              <a:lnSpc>
                <a:spcPts val="950"/>
              </a:lnSpc>
              <a:spcBef>
                <a:spcPts val="40"/>
              </a:spcBef>
            </a:pPr>
            <a:endParaRPr sz="950"/>
          </a:p>
        </p:txBody>
      </p:sp>
      <p:sp>
        <p:nvSpPr>
          <p:cNvPr id="116" name="object 116"/>
          <p:cNvSpPr txBox="1"/>
          <p:nvPr/>
        </p:nvSpPr>
        <p:spPr>
          <a:xfrm>
            <a:off x="4528169" y="2594673"/>
            <a:ext cx="40128" cy="125743"/>
          </a:xfrm>
          <a:prstGeom prst="rect">
            <a:avLst/>
          </a:prstGeom>
        </p:spPr>
        <p:txBody>
          <a:bodyPr wrap="square" lIns="0" tIns="0" rIns="0" bIns="0" rtlCol="0">
            <a:noAutofit/>
          </a:bodyPr>
          <a:lstStyle/>
          <a:p>
            <a:pPr marL="25400">
              <a:lnSpc>
                <a:spcPts val="950"/>
              </a:lnSpc>
              <a:spcBef>
                <a:spcPts val="40"/>
              </a:spcBef>
            </a:pPr>
            <a:endParaRPr sz="950"/>
          </a:p>
        </p:txBody>
      </p:sp>
      <p:sp>
        <p:nvSpPr>
          <p:cNvPr id="115" name="object 115"/>
          <p:cNvSpPr txBox="1"/>
          <p:nvPr/>
        </p:nvSpPr>
        <p:spPr>
          <a:xfrm>
            <a:off x="4568297" y="2594673"/>
            <a:ext cx="40129" cy="125743"/>
          </a:xfrm>
          <a:prstGeom prst="rect">
            <a:avLst/>
          </a:prstGeom>
        </p:spPr>
        <p:txBody>
          <a:bodyPr wrap="square" lIns="0" tIns="0" rIns="0" bIns="0" rtlCol="0">
            <a:noAutofit/>
          </a:bodyPr>
          <a:lstStyle/>
          <a:p>
            <a:pPr marL="25400">
              <a:lnSpc>
                <a:spcPts val="950"/>
              </a:lnSpc>
              <a:spcBef>
                <a:spcPts val="40"/>
              </a:spcBef>
            </a:pPr>
            <a:endParaRPr sz="950"/>
          </a:p>
        </p:txBody>
      </p:sp>
      <p:sp>
        <p:nvSpPr>
          <p:cNvPr id="114" name="object 114"/>
          <p:cNvSpPr txBox="1"/>
          <p:nvPr/>
        </p:nvSpPr>
        <p:spPr>
          <a:xfrm>
            <a:off x="4608427" y="2594673"/>
            <a:ext cx="40128" cy="125743"/>
          </a:xfrm>
          <a:prstGeom prst="rect">
            <a:avLst/>
          </a:prstGeom>
        </p:spPr>
        <p:txBody>
          <a:bodyPr wrap="square" lIns="0" tIns="0" rIns="0" bIns="0" rtlCol="0">
            <a:noAutofit/>
          </a:bodyPr>
          <a:lstStyle/>
          <a:p>
            <a:pPr marL="25400">
              <a:lnSpc>
                <a:spcPts val="950"/>
              </a:lnSpc>
              <a:spcBef>
                <a:spcPts val="40"/>
              </a:spcBef>
            </a:pPr>
            <a:endParaRPr sz="950"/>
          </a:p>
        </p:txBody>
      </p:sp>
      <p:sp>
        <p:nvSpPr>
          <p:cNvPr id="113" name="object 113"/>
          <p:cNvSpPr txBox="1"/>
          <p:nvPr/>
        </p:nvSpPr>
        <p:spPr>
          <a:xfrm>
            <a:off x="5619788" y="2625440"/>
            <a:ext cx="61532" cy="473574"/>
          </a:xfrm>
          <a:prstGeom prst="rect">
            <a:avLst/>
          </a:prstGeom>
        </p:spPr>
        <p:txBody>
          <a:bodyPr wrap="square" lIns="0" tIns="0" rIns="0" bIns="0" rtlCol="0">
            <a:noAutofit/>
          </a:bodyPr>
          <a:lstStyle/>
          <a:p>
            <a:pPr marL="25400">
              <a:lnSpc>
                <a:spcPts val="1000"/>
              </a:lnSpc>
            </a:pPr>
            <a:endParaRPr sz="1000"/>
          </a:p>
        </p:txBody>
      </p:sp>
      <p:sp>
        <p:nvSpPr>
          <p:cNvPr id="112" name="object 112"/>
          <p:cNvSpPr txBox="1"/>
          <p:nvPr/>
        </p:nvSpPr>
        <p:spPr>
          <a:xfrm>
            <a:off x="4890700" y="2674931"/>
            <a:ext cx="729087" cy="374592"/>
          </a:xfrm>
          <a:prstGeom prst="rect">
            <a:avLst/>
          </a:prstGeom>
        </p:spPr>
        <p:txBody>
          <a:bodyPr wrap="square" lIns="0" tIns="0" rIns="0" bIns="0" rtlCol="0">
            <a:noAutofit/>
          </a:bodyPr>
          <a:lstStyle/>
          <a:p>
            <a:pPr marL="25400">
              <a:lnSpc>
                <a:spcPts val="1000"/>
              </a:lnSpc>
            </a:pPr>
            <a:endParaRPr sz="1000"/>
          </a:p>
        </p:txBody>
      </p:sp>
      <p:sp>
        <p:nvSpPr>
          <p:cNvPr id="111" name="object 111"/>
          <p:cNvSpPr txBox="1"/>
          <p:nvPr/>
        </p:nvSpPr>
        <p:spPr>
          <a:xfrm>
            <a:off x="4328833" y="2720417"/>
            <a:ext cx="38799" cy="66888"/>
          </a:xfrm>
          <a:prstGeom prst="rect">
            <a:avLst/>
          </a:prstGeom>
        </p:spPr>
        <p:txBody>
          <a:bodyPr wrap="square" lIns="0" tIns="0" rIns="0" bIns="0" rtlCol="0">
            <a:noAutofit/>
          </a:bodyPr>
          <a:lstStyle/>
          <a:p>
            <a:pPr marL="25400">
              <a:lnSpc>
                <a:spcPts val="500"/>
              </a:lnSpc>
              <a:spcBef>
                <a:spcPts val="26"/>
              </a:spcBef>
            </a:pPr>
            <a:endParaRPr sz="500"/>
          </a:p>
        </p:txBody>
      </p:sp>
      <p:sp>
        <p:nvSpPr>
          <p:cNvPr id="110" name="object 110"/>
          <p:cNvSpPr txBox="1"/>
          <p:nvPr/>
        </p:nvSpPr>
        <p:spPr>
          <a:xfrm>
            <a:off x="4367632" y="2720417"/>
            <a:ext cx="40129" cy="66888"/>
          </a:xfrm>
          <a:prstGeom prst="rect">
            <a:avLst/>
          </a:prstGeom>
        </p:spPr>
        <p:txBody>
          <a:bodyPr wrap="square" lIns="0" tIns="0" rIns="0" bIns="0" rtlCol="0">
            <a:noAutofit/>
          </a:bodyPr>
          <a:lstStyle/>
          <a:p>
            <a:pPr marL="25400">
              <a:lnSpc>
                <a:spcPts val="500"/>
              </a:lnSpc>
              <a:spcBef>
                <a:spcPts val="26"/>
              </a:spcBef>
            </a:pPr>
            <a:endParaRPr sz="500"/>
          </a:p>
        </p:txBody>
      </p:sp>
      <p:sp>
        <p:nvSpPr>
          <p:cNvPr id="109" name="object 109"/>
          <p:cNvSpPr txBox="1"/>
          <p:nvPr/>
        </p:nvSpPr>
        <p:spPr>
          <a:xfrm>
            <a:off x="4407762" y="2720417"/>
            <a:ext cx="40128" cy="66888"/>
          </a:xfrm>
          <a:prstGeom prst="rect">
            <a:avLst/>
          </a:prstGeom>
        </p:spPr>
        <p:txBody>
          <a:bodyPr wrap="square" lIns="0" tIns="0" rIns="0" bIns="0" rtlCol="0">
            <a:noAutofit/>
          </a:bodyPr>
          <a:lstStyle/>
          <a:p>
            <a:pPr marL="25400">
              <a:lnSpc>
                <a:spcPts val="500"/>
              </a:lnSpc>
              <a:spcBef>
                <a:spcPts val="26"/>
              </a:spcBef>
            </a:pPr>
            <a:endParaRPr sz="500"/>
          </a:p>
        </p:txBody>
      </p:sp>
      <p:sp>
        <p:nvSpPr>
          <p:cNvPr id="108" name="object 108"/>
          <p:cNvSpPr txBox="1"/>
          <p:nvPr/>
        </p:nvSpPr>
        <p:spPr>
          <a:xfrm>
            <a:off x="4447890" y="2720417"/>
            <a:ext cx="40151" cy="66888"/>
          </a:xfrm>
          <a:prstGeom prst="rect">
            <a:avLst/>
          </a:prstGeom>
        </p:spPr>
        <p:txBody>
          <a:bodyPr wrap="square" lIns="0" tIns="0" rIns="0" bIns="0" rtlCol="0">
            <a:noAutofit/>
          </a:bodyPr>
          <a:lstStyle/>
          <a:p>
            <a:pPr marL="25400">
              <a:lnSpc>
                <a:spcPts val="500"/>
              </a:lnSpc>
              <a:spcBef>
                <a:spcPts val="26"/>
              </a:spcBef>
            </a:pPr>
            <a:endParaRPr sz="500"/>
          </a:p>
        </p:txBody>
      </p:sp>
      <p:sp>
        <p:nvSpPr>
          <p:cNvPr id="107" name="object 107"/>
          <p:cNvSpPr txBox="1"/>
          <p:nvPr/>
        </p:nvSpPr>
        <p:spPr>
          <a:xfrm>
            <a:off x="4488041" y="2720417"/>
            <a:ext cx="40128" cy="66888"/>
          </a:xfrm>
          <a:prstGeom prst="rect">
            <a:avLst/>
          </a:prstGeom>
        </p:spPr>
        <p:txBody>
          <a:bodyPr wrap="square" lIns="0" tIns="0" rIns="0" bIns="0" rtlCol="0">
            <a:noAutofit/>
          </a:bodyPr>
          <a:lstStyle/>
          <a:p>
            <a:pPr marL="25400">
              <a:lnSpc>
                <a:spcPts val="500"/>
              </a:lnSpc>
              <a:spcBef>
                <a:spcPts val="26"/>
              </a:spcBef>
            </a:pPr>
            <a:endParaRPr sz="500"/>
          </a:p>
        </p:txBody>
      </p:sp>
      <p:sp>
        <p:nvSpPr>
          <p:cNvPr id="106" name="object 106"/>
          <p:cNvSpPr txBox="1"/>
          <p:nvPr/>
        </p:nvSpPr>
        <p:spPr>
          <a:xfrm>
            <a:off x="4528169" y="2720417"/>
            <a:ext cx="40128" cy="66888"/>
          </a:xfrm>
          <a:prstGeom prst="rect">
            <a:avLst/>
          </a:prstGeom>
        </p:spPr>
        <p:txBody>
          <a:bodyPr wrap="square" lIns="0" tIns="0" rIns="0" bIns="0" rtlCol="0">
            <a:noAutofit/>
          </a:bodyPr>
          <a:lstStyle/>
          <a:p>
            <a:pPr marL="25400">
              <a:lnSpc>
                <a:spcPts val="500"/>
              </a:lnSpc>
              <a:spcBef>
                <a:spcPts val="26"/>
              </a:spcBef>
            </a:pPr>
            <a:endParaRPr sz="500"/>
          </a:p>
        </p:txBody>
      </p:sp>
      <p:sp>
        <p:nvSpPr>
          <p:cNvPr id="105" name="object 105"/>
          <p:cNvSpPr txBox="1"/>
          <p:nvPr/>
        </p:nvSpPr>
        <p:spPr>
          <a:xfrm>
            <a:off x="4568297" y="2720417"/>
            <a:ext cx="40129" cy="66888"/>
          </a:xfrm>
          <a:prstGeom prst="rect">
            <a:avLst/>
          </a:prstGeom>
        </p:spPr>
        <p:txBody>
          <a:bodyPr wrap="square" lIns="0" tIns="0" rIns="0" bIns="0" rtlCol="0">
            <a:noAutofit/>
          </a:bodyPr>
          <a:lstStyle/>
          <a:p>
            <a:pPr marL="25400">
              <a:lnSpc>
                <a:spcPts val="500"/>
              </a:lnSpc>
              <a:spcBef>
                <a:spcPts val="26"/>
              </a:spcBef>
            </a:pPr>
            <a:endParaRPr sz="500"/>
          </a:p>
        </p:txBody>
      </p:sp>
      <p:sp>
        <p:nvSpPr>
          <p:cNvPr id="104" name="object 104"/>
          <p:cNvSpPr txBox="1"/>
          <p:nvPr/>
        </p:nvSpPr>
        <p:spPr>
          <a:xfrm>
            <a:off x="4608427" y="2720417"/>
            <a:ext cx="40128" cy="66888"/>
          </a:xfrm>
          <a:prstGeom prst="rect">
            <a:avLst/>
          </a:prstGeom>
        </p:spPr>
        <p:txBody>
          <a:bodyPr wrap="square" lIns="0" tIns="0" rIns="0" bIns="0" rtlCol="0">
            <a:noAutofit/>
          </a:bodyPr>
          <a:lstStyle/>
          <a:p>
            <a:pPr marL="25400">
              <a:lnSpc>
                <a:spcPts val="500"/>
              </a:lnSpc>
              <a:spcBef>
                <a:spcPts val="26"/>
              </a:spcBef>
            </a:pPr>
            <a:endParaRPr sz="500"/>
          </a:p>
        </p:txBody>
      </p:sp>
      <p:sp>
        <p:nvSpPr>
          <p:cNvPr id="103" name="object 103"/>
          <p:cNvSpPr txBox="1"/>
          <p:nvPr/>
        </p:nvSpPr>
        <p:spPr>
          <a:xfrm>
            <a:off x="4328833" y="2787305"/>
            <a:ext cx="38799" cy="127091"/>
          </a:xfrm>
          <a:prstGeom prst="rect">
            <a:avLst/>
          </a:prstGeom>
        </p:spPr>
        <p:txBody>
          <a:bodyPr wrap="square" lIns="0" tIns="0" rIns="0" bIns="0" rtlCol="0">
            <a:noAutofit/>
          </a:bodyPr>
          <a:lstStyle/>
          <a:p>
            <a:pPr marL="25400">
              <a:lnSpc>
                <a:spcPts val="1000"/>
              </a:lnSpc>
            </a:pPr>
            <a:endParaRPr sz="1000"/>
          </a:p>
        </p:txBody>
      </p:sp>
      <p:sp>
        <p:nvSpPr>
          <p:cNvPr id="102" name="object 102"/>
          <p:cNvSpPr txBox="1"/>
          <p:nvPr/>
        </p:nvSpPr>
        <p:spPr>
          <a:xfrm>
            <a:off x="4367632" y="2787305"/>
            <a:ext cx="40129" cy="127091"/>
          </a:xfrm>
          <a:prstGeom prst="rect">
            <a:avLst/>
          </a:prstGeom>
        </p:spPr>
        <p:txBody>
          <a:bodyPr wrap="square" lIns="0" tIns="0" rIns="0" bIns="0" rtlCol="0">
            <a:noAutofit/>
          </a:bodyPr>
          <a:lstStyle/>
          <a:p>
            <a:pPr marL="25400">
              <a:lnSpc>
                <a:spcPts val="1000"/>
              </a:lnSpc>
            </a:pPr>
            <a:endParaRPr sz="1000"/>
          </a:p>
        </p:txBody>
      </p:sp>
      <p:sp>
        <p:nvSpPr>
          <p:cNvPr id="101" name="object 101"/>
          <p:cNvSpPr txBox="1"/>
          <p:nvPr/>
        </p:nvSpPr>
        <p:spPr>
          <a:xfrm>
            <a:off x="4407762" y="2787305"/>
            <a:ext cx="40128" cy="127091"/>
          </a:xfrm>
          <a:prstGeom prst="rect">
            <a:avLst/>
          </a:prstGeom>
        </p:spPr>
        <p:txBody>
          <a:bodyPr wrap="square" lIns="0" tIns="0" rIns="0" bIns="0" rtlCol="0">
            <a:noAutofit/>
          </a:bodyPr>
          <a:lstStyle/>
          <a:p>
            <a:pPr marL="25400">
              <a:lnSpc>
                <a:spcPts val="1000"/>
              </a:lnSpc>
            </a:pPr>
            <a:endParaRPr sz="1000"/>
          </a:p>
        </p:txBody>
      </p:sp>
      <p:sp>
        <p:nvSpPr>
          <p:cNvPr id="100" name="object 100"/>
          <p:cNvSpPr txBox="1"/>
          <p:nvPr/>
        </p:nvSpPr>
        <p:spPr>
          <a:xfrm>
            <a:off x="4447890" y="2787305"/>
            <a:ext cx="40151" cy="127091"/>
          </a:xfrm>
          <a:prstGeom prst="rect">
            <a:avLst/>
          </a:prstGeom>
        </p:spPr>
        <p:txBody>
          <a:bodyPr wrap="square" lIns="0" tIns="0" rIns="0" bIns="0" rtlCol="0">
            <a:noAutofit/>
          </a:bodyPr>
          <a:lstStyle/>
          <a:p>
            <a:pPr marL="25400">
              <a:lnSpc>
                <a:spcPts val="1000"/>
              </a:lnSpc>
            </a:pPr>
            <a:endParaRPr sz="1000"/>
          </a:p>
        </p:txBody>
      </p:sp>
      <p:sp>
        <p:nvSpPr>
          <p:cNvPr id="99" name="object 99"/>
          <p:cNvSpPr txBox="1"/>
          <p:nvPr/>
        </p:nvSpPr>
        <p:spPr>
          <a:xfrm>
            <a:off x="4488041" y="2787305"/>
            <a:ext cx="40128" cy="127091"/>
          </a:xfrm>
          <a:prstGeom prst="rect">
            <a:avLst/>
          </a:prstGeom>
        </p:spPr>
        <p:txBody>
          <a:bodyPr wrap="square" lIns="0" tIns="0" rIns="0" bIns="0" rtlCol="0">
            <a:noAutofit/>
          </a:bodyPr>
          <a:lstStyle/>
          <a:p>
            <a:pPr marL="25400">
              <a:lnSpc>
                <a:spcPts val="1000"/>
              </a:lnSpc>
            </a:pPr>
            <a:endParaRPr sz="1000"/>
          </a:p>
        </p:txBody>
      </p:sp>
      <p:sp>
        <p:nvSpPr>
          <p:cNvPr id="98" name="object 98"/>
          <p:cNvSpPr txBox="1"/>
          <p:nvPr/>
        </p:nvSpPr>
        <p:spPr>
          <a:xfrm>
            <a:off x="4528169" y="2787305"/>
            <a:ext cx="40128" cy="127091"/>
          </a:xfrm>
          <a:prstGeom prst="rect">
            <a:avLst/>
          </a:prstGeom>
        </p:spPr>
        <p:txBody>
          <a:bodyPr wrap="square" lIns="0" tIns="0" rIns="0" bIns="0" rtlCol="0">
            <a:noAutofit/>
          </a:bodyPr>
          <a:lstStyle/>
          <a:p>
            <a:pPr marL="25400">
              <a:lnSpc>
                <a:spcPts val="1000"/>
              </a:lnSpc>
            </a:pPr>
            <a:endParaRPr sz="1000"/>
          </a:p>
        </p:txBody>
      </p:sp>
      <p:sp>
        <p:nvSpPr>
          <p:cNvPr id="97" name="object 97"/>
          <p:cNvSpPr txBox="1"/>
          <p:nvPr/>
        </p:nvSpPr>
        <p:spPr>
          <a:xfrm>
            <a:off x="4568297" y="2787305"/>
            <a:ext cx="40129" cy="127091"/>
          </a:xfrm>
          <a:prstGeom prst="rect">
            <a:avLst/>
          </a:prstGeom>
        </p:spPr>
        <p:txBody>
          <a:bodyPr wrap="square" lIns="0" tIns="0" rIns="0" bIns="0" rtlCol="0">
            <a:noAutofit/>
          </a:bodyPr>
          <a:lstStyle/>
          <a:p>
            <a:pPr marL="25400">
              <a:lnSpc>
                <a:spcPts val="1000"/>
              </a:lnSpc>
            </a:pPr>
            <a:endParaRPr sz="1000"/>
          </a:p>
        </p:txBody>
      </p:sp>
      <p:sp>
        <p:nvSpPr>
          <p:cNvPr id="96" name="object 96"/>
          <p:cNvSpPr txBox="1"/>
          <p:nvPr/>
        </p:nvSpPr>
        <p:spPr>
          <a:xfrm>
            <a:off x="4608427" y="2787305"/>
            <a:ext cx="40128" cy="127091"/>
          </a:xfrm>
          <a:prstGeom prst="rect">
            <a:avLst/>
          </a:prstGeom>
        </p:spPr>
        <p:txBody>
          <a:bodyPr wrap="square" lIns="0" tIns="0" rIns="0" bIns="0" rtlCol="0">
            <a:noAutofit/>
          </a:bodyPr>
          <a:lstStyle/>
          <a:p>
            <a:pPr marL="25400">
              <a:lnSpc>
                <a:spcPts val="1000"/>
              </a:lnSpc>
            </a:pPr>
            <a:endParaRPr sz="1000"/>
          </a:p>
        </p:txBody>
      </p:sp>
      <p:sp>
        <p:nvSpPr>
          <p:cNvPr id="95" name="object 95"/>
          <p:cNvSpPr txBox="1"/>
          <p:nvPr/>
        </p:nvSpPr>
        <p:spPr>
          <a:xfrm>
            <a:off x="4328833" y="2914397"/>
            <a:ext cx="38799" cy="66889"/>
          </a:xfrm>
          <a:prstGeom prst="rect">
            <a:avLst/>
          </a:prstGeom>
        </p:spPr>
        <p:txBody>
          <a:bodyPr wrap="square" lIns="0" tIns="0" rIns="0" bIns="0" rtlCol="0">
            <a:noAutofit/>
          </a:bodyPr>
          <a:lstStyle/>
          <a:p>
            <a:pPr marL="25400">
              <a:lnSpc>
                <a:spcPts val="500"/>
              </a:lnSpc>
              <a:spcBef>
                <a:spcPts val="26"/>
              </a:spcBef>
            </a:pPr>
            <a:endParaRPr sz="500"/>
          </a:p>
        </p:txBody>
      </p:sp>
      <p:sp>
        <p:nvSpPr>
          <p:cNvPr id="94" name="object 94"/>
          <p:cNvSpPr txBox="1"/>
          <p:nvPr/>
        </p:nvSpPr>
        <p:spPr>
          <a:xfrm>
            <a:off x="4367632" y="2914397"/>
            <a:ext cx="40129" cy="66889"/>
          </a:xfrm>
          <a:prstGeom prst="rect">
            <a:avLst/>
          </a:prstGeom>
        </p:spPr>
        <p:txBody>
          <a:bodyPr wrap="square" lIns="0" tIns="0" rIns="0" bIns="0" rtlCol="0">
            <a:noAutofit/>
          </a:bodyPr>
          <a:lstStyle/>
          <a:p>
            <a:pPr marL="25400">
              <a:lnSpc>
                <a:spcPts val="500"/>
              </a:lnSpc>
              <a:spcBef>
                <a:spcPts val="26"/>
              </a:spcBef>
            </a:pPr>
            <a:endParaRPr sz="500"/>
          </a:p>
        </p:txBody>
      </p:sp>
      <p:sp>
        <p:nvSpPr>
          <p:cNvPr id="93" name="object 93"/>
          <p:cNvSpPr txBox="1"/>
          <p:nvPr/>
        </p:nvSpPr>
        <p:spPr>
          <a:xfrm>
            <a:off x="4407762" y="2914397"/>
            <a:ext cx="40128" cy="66889"/>
          </a:xfrm>
          <a:prstGeom prst="rect">
            <a:avLst/>
          </a:prstGeom>
        </p:spPr>
        <p:txBody>
          <a:bodyPr wrap="square" lIns="0" tIns="0" rIns="0" bIns="0" rtlCol="0">
            <a:noAutofit/>
          </a:bodyPr>
          <a:lstStyle/>
          <a:p>
            <a:pPr marL="25400">
              <a:lnSpc>
                <a:spcPts val="500"/>
              </a:lnSpc>
              <a:spcBef>
                <a:spcPts val="26"/>
              </a:spcBef>
            </a:pPr>
            <a:endParaRPr sz="500"/>
          </a:p>
        </p:txBody>
      </p:sp>
      <p:sp>
        <p:nvSpPr>
          <p:cNvPr id="92" name="object 92"/>
          <p:cNvSpPr txBox="1"/>
          <p:nvPr/>
        </p:nvSpPr>
        <p:spPr>
          <a:xfrm>
            <a:off x="4447890" y="2914397"/>
            <a:ext cx="40151" cy="66889"/>
          </a:xfrm>
          <a:prstGeom prst="rect">
            <a:avLst/>
          </a:prstGeom>
        </p:spPr>
        <p:txBody>
          <a:bodyPr wrap="square" lIns="0" tIns="0" rIns="0" bIns="0" rtlCol="0">
            <a:noAutofit/>
          </a:bodyPr>
          <a:lstStyle/>
          <a:p>
            <a:pPr marL="25400">
              <a:lnSpc>
                <a:spcPts val="500"/>
              </a:lnSpc>
              <a:spcBef>
                <a:spcPts val="26"/>
              </a:spcBef>
            </a:pPr>
            <a:endParaRPr sz="500"/>
          </a:p>
        </p:txBody>
      </p:sp>
      <p:sp>
        <p:nvSpPr>
          <p:cNvPr id="91" name="object 91"/>
          <p:cNvSpPr txBox="1"/>
          <p:nvPr/>
        </p:nvSpPr>
        <p:spPr>
          <a:xfrm>
            <a:off x="4488041" y="2914397"/>
            <a:ext cx="40128" cy="66889"/>
          </a:xfrm>
          <a:prstGeom prst="rect">
            <a:avLst/>
          </a:prstGeom>
        </p:spPr>
        <p:txBody>
          <a:bodyPr wrap="square" lIns="0" tIns="0" rIns="0" bIns="0" rtlCol="0">
            <a:noAutofit/>
          </a:bodyPr>
          <a:lstStyle/>
          <a:p>
            <a:pPr marL="25400">
              <a:lnSpc>
                <a:spcPts val="500"/>
              </a:lnSpc>
              <a:spcBef>
                <a:spcPts val="26"/>
              </a:spcBef>
            </a:pPr>
            <a:endParaRPr sz="500"/>
          </a:p>
        </p:txBody>
      </p:sp>
      <p:sp>
        <p:nvSpPr>
          <p:cNvPr id="90" name="object 90"/>
          <p:cNvSpPr txBox="1"/>
          <p:nvPr/>
        </p:nvSpPr>
        <p:spPr>
          <a:xfrm>
            <a:off x="4528169" y="2914397"/>
            <a:ext cx="40128" cy="66889"/>
          </a:xfrm>
          <a:prstGeom prst="rect">
            <a:avLst/>
          </a:prstGeom>
        </p:spPr>
        <p:txBody>
          <a:bodyPr wrap="square" lIns="0" tIns="0" rIns="0" bIns="0" rtlCol="0">
            <a:noAutofit/>
          </a:bodyPr>
          <a:lstStyle/>
          <a:p>
            <a:pPr marL="25400">
              <a:lnSpc>
                <a:spcPts val="500"/>
              </a:lnSpc>
              <a:spcBef>
                <a:spcPts val="26"/>
              </a:spcBef>
            </a:pPr>
            <a:endParaRPr sz="500"/>
          </a:p>
        </p:txBody>
      </p:sp>
      <p:sp>
        <p:nvSpPr>
          <p:cNvPr id="89" name="object 89"/>
          <p:cNvSpPr txBox="1"/>
          <p:nvPr/>
        </p:nvSpPr>
        <p:spPr>
          <a:xfrm>
            <a:off x="4568297" y="2914397"/>
            <a:ext cx="40129" cy="66889"/>
          </a:xfrm>
          <a:prstGeom prst="rect">
            <a:avLst/>
          </a:prstGeom>
        </p:spPr>
        <p:txBody>
          <a:bodyPr wrap="square" lIns="0" tIns="0" rIns="0" bIns="0" rtlCol="0">
            <a:noAutofit/>
          </a:bodyPr>
          <a:lstStyle/>
          <a:p>
            <a:pPr marL="25400">
              <a:lnSpc>
                <a:spcPts val="500"/>
              </a:lnSpc>
              <a:spcBef>
                <a:spcPts val="26"/>
              </a:spcBef>
            </a:pPr>
            <a:endParaRPr sz="500"/>
          </a:p>
        </p:txBody>
      </p:sp>
      <p:sp>
        <p:nvSpPr>
          <p:cNvPr id="88" name="object 88"/>
          <p:cNvSpPr txBox="1"/>
          <p:nvPr/>
        </p:nvSpPr>
        <p:spPr>
          <a:xfrm>
            <a:off x="4608427" y="2914397"/>
            <a:ext cx="40128" cy="66889"/>
          </a:xfrm>
          <a:prstGeom prst="rect">
            <a:avLst/>
          </a:prstGeom>
        </p:spPr>
        <p:txBody>
          <a:bodyPr wrap="square" lIns="0" tIns="0" rIns="0" bIns="0" rtlCol="0">
            <a:noAutofit/>
          </a:bodyPr>
          <a:lstStyle/>
          <a:p>
            <a:pPr marL="25400">
              <a:lnSpc>
                <a:spcPts val="500"/>
              </a:lnSpc>
              <a:spcBef>
                <a:spcPts val="26"/>
              </a:spcBef>
            </a:pPr>
            <a:endParaRPr sz="500"/>
          </a:p>
        </p:txBody>
      </p:sp>
      <p:sp>
        <p:nvSpPr>
          <p:cNvPr id="87" name="object 87"/>
          <p:cNvSpPr txBox="1"/>
          <p:nvPr/>
        </p:nvSpPr>
        <p:spPr>
          <a:xfrm>
            <a:off x="4328833" y="2981286"/>
            <a:ext cx="38799" cy="127092"/>
          </a:xfrm>
          <a:prstGeom prst="rect">
            <a:avLst/>
          </a:prstGeom>
        </p:spPr>
        <p:txBody>
          <a:bodyPr wrap="square" lIns="0" tIns="0" rIns="0" bIns="0" rtlCol="0">
            <a:noAutofit/>
          </a:bodyPr>
          <a:lstStyle/>
          <a:p>
            <a:pPr marL="25400">
              <a:lnSpc>
                <a:spcPts val="1000"/>
              </a:lnSpc>
            </a:pPr>
            <a:endParaRPr sz="1000"/>
          </a:p>
        </p:txBody>
      </p:sp>
      <p:sp>
        <p:nvSpPr>
          <p:cNvPr id="86" name="object 86"/>
          <p:cNvSpPr txBox="1"/>
          <p:nvPr/>
        </p:nvSpPr>
        <p:spPr>
          <a:xfrm>
            <a:off x="4367632" y="2981286"/>
            <a:ext cx="40129" cy="127092"/>
          </a:xfrm>
          <a:prstGeom prst="rect">
            <a:avLst/>
          </a:prstGeom>
        </p:spPr>
        <p:txBody>
          <a:bodyPr wrap="square" lIns="0" tIns="0" rIns="0" bIns="0" rtlCol="0">
            <a:noAutofit/>
          </a:bodyPr>
          <a:lstStyle/>
          <a:p>
            <a:pPr marL="25400">
              <a:lnSpc>
                <a:spcPts val="1000"/>
              </a:lnSpc>
            </a:pPr>
            <a:endParaRPr sz="1000"/>
          </a:p>
        </p:txBody>
      </p:sp>
      <p:sp>
        <p:nvSpPr>
          <p:cNvPr id="85" name="object 85"/>
          <p:cNvSpPr txBox="1"/>
          <p:nvPr/>
        </p:nvSpPr>
        <p:spPr>
          <a:xfrm>
            <a:off x="4407762" y="2981286"/>
            <a:ext cx="40128" cy="127092"/>
          </a:xfrm>
          <a:prstGeom prst="rect">
            <a:avLst/>
          </a:prstGeom>
        </p:spPr>
        <p:txBody>
          <a:bodyPr wrap="square" lIns="0" tIns="0" rIns="0" bIns="0" rtlCol="0">
            <a:noAutofit/>
          </a:bodyPr>
          <a:lstStyle/>
          <a:p>
            <a:pPr marL="25400">
              <a:lnSpc>
                <a:spcPts val="1000"/>
              </a:lnSpc>
            </a:pPr>
            <a:endParaRPr sz="1000"/>
          </a:p>
        </p:txBody>
      </p:sp>
      <p:sp>
        <p:nvSpPr>
          <p:cNvPr id="84" name="object 84"/>
          <p:cNvSpPr txBox="1"/>
          <p:nvPr/>
        </p:nvSpPr>
        <p:spPr>
          <a:xfrm>
            <a:off x="4447890" y="2981286"/>
            <a:ext cx="40151" cy="127092"/>
          </a:xfrm>
          <a:prstGeom prst="rect">
            <a:avLst/>
          </a:prstGeom>
        </p:spPr>
        <p:txBody>
          <a:bodyPr wrap="square" lIns="0" tIns="0" rIns="0" bIns="0" rtlCol="0">
            <a:noAutofit/>
          </a:bodyPr>
          <a:lstStyle/>
          <a:p>
            <a:pPr marL="25400">
              <a:lnSpc>
                <a:spcPts val="1000"/>
              </a:lnSpc>
            </a:pPr>
            <a:endParaRPr sz="1000"/>
          </a:p>
        </p:txBody>
      </p:sp>
      <p:sp>
        <p:nvSpPr>
          <p:cNvPr id="83" name="object 83"/>
          <p:cNvSpPr txBox="1"/>
          <p:nvPr/>
        </p:nvSpPr>
        <p:spPr>
          <a:xfrm>
            <a:off x="4488041" y="2981286"/>
            <a:ext cx="40128" cy="127092"/>
          </a:xfrm>
          <a:prstGeom prst="rect">
            <a:avLst/>
          </a:prstGeom>
        </p:spPr>
        <p:txBody>
          <a:bodyPr wrap="square" lIns="0" tIns="0" rIns="0" bIns="0" rtlCol="0">
            <a:noAutofit/>
          </a:bodyPr>
          <a:lstStyle/>
          <a:p>
            <a:pPr marL="25400">
              <a:lnSpc>
                <a:spcPts val="1000"/>
              </a:lnSpc>
            </a:pPr>
            <a:endParaRPr sz="1000"/>
          </a:p>
        </p:txBody>
      </p:sp>
      <p:sp>
        <p:nvSpPr>
          <p:cNvPr id="82" name="object 82"/>
          <p:cNvSpPr txBox="1"/>
          <p:nvPr/>
        </p:nvSpPr>
        <p:spPr>
          <a:xfrm>
            <a:off x="4528169" y="2981286"/>
            <a:ext cx="40128" cy="127092"/>
          </a:xfrm>
          <a:prstGeom prst="rect">
            <a:avLst/>
          </a:prstGeom>
        </p:spPr>
        <p:txBody>
          <a:bodyPr wrap="square" lIns="0" tIns="0" rIns="0" bIns="0" rtlCol="0">
            <a:noAutofit/>
          </a:bodyPr>
          <a:lstStyle/>
          <a:p>
            <a:pPr marL="25400">
              <a:lnSpc>
                <a:spcPts val="1000"/>
              </a:lnSpc>
            </a:pPr>
            <a:endParaRPr sz="1000"/>
          </a:p>
        </p:txBody>
      </p:sp>
      <p:sp>
        <p:nvSpPr>
          <p:cNvPr id="81" name="object 81"/>
          <p:cNvSpPr txBox="1"/>
          <p:nvPr/>
        </p:nvSpPr>
        <p:spPr>
          <a:xfrm>
            <a:off x="4568297" y="2981286"/>
            <a:ext cx="40129" cy="127092"/>
          </a:xfrm>
          <a:prstGeom prst="rect">
            <a:avLst/>
          </a:prstGeom>
        </p:spPr>
        <p:txBody>
          <a:bodyPr wrap="square" lIns="0" tIns="0" rIns="0" bIns="0" rtlCol="0">
            <a:noAutofit/>
          </a:bodyPr>
          <a:lstStyle/>
          <a:p>
            <a:pPr marL="25400">
              <a:lnSpc>
                <a:spcPts val="1000"/>
              </a:lnSpc>
            </a:pPr>
            <a:endParaRPr sz="1000"/>
          </a:p>
        </p:txBody>
      </p:sp>
      <p:sp>
        <p:nvSpPr>
          <p:cNvPr id="80" name="object 80"/>
          <p:cNvSpPr txBox="1"/>
          <p:nvPr/>
        </p:nvSpPr>
        <p:spPr>
          <a:xfrm>
            <a:off x="4608427" y="2981286"/>
            <a:ext cx="40128" cy="127092"/>
          </a:xfrm>
          <a:prstGeom prst="rect">
            <a:avLst/>
          </a:prstGeom>
        </p:spPr>
        <p:txBody>
          <a:bodyPr wrap="square" lIns="0" tIns="0" rIns="0" bIns="0" rtlCol="0">
            <a:noAutofit/>
          </a:bodyPr>
          <a:lstStyle/>
          <a:p>
            <a:pPr marL="25400">
              <a:lnSpc>
                <a:spcPts val="1000"/>
              </a:lnSpc>
            </a:pPr>
            <a:endParaRPr sz="1000"/>
          </a:p>
        </p:txBody>
      </p:sp>
      <p:sp>
        <p:nvSpPr>
          <p:cNvPr id="79" name="object 79"/>
          <p:cNvSpPr txBox="1"/>
          <p:nvPr/>
        </p:nvSpPr>
        <p:spPr>
          <a:xfrm>
            <a:off x="4890700" y="3049524"/>
            <a:ext cx="729087" cy="259520"/>
          </a:xfrm>
          <a:prstGeom prst="rect">
            <a:avLst/>
          </a:prstGeom>
        </p:spPr>
        <p:txBody>
          <a:bodyPr wrap="square" lIns="0" tIns="0" rIns="0" bIns="0" rtlCol="0">
            <a:noAutofit/>
          </a:bodyPr>
          <a:lstStyle/>
          <a:p>
            <a:pPr marL="25400">
              <a:lnSpc>
                <a:spcPts val="1000"/>
              </a:lnSpc>
            </a:pPr>
            <a:endParaRPr sz="1000"/>
          </a:p>
        </p:txBody>
      </p:sp>
      <p:sp>
        <p:nvSpPr>
          <p:cNvPr id="78" name="object 78"/>
          <p:cNvSpPr txBox="1"/>
          <p:nvPr/>
        </p:nvSpPr>
        <p:spPr>
          <a:xfrm>
            <a:off x="5619788" y="3099014"/>
            <a:ext cx="61532" cy="156509"/>
          </a:xfrm>
          <a:prstGeom prst="rect">
            <a:avLst/>
          </a:prstGeom>
        </p:spPr>
        <p:txBody>
          <a:bodyPr wrap="square" lIns="0" tIns="0" rIns="0" bIns="0" rtlCol="0">
            <a:noAutofit/>
          </a:bodyPr>
          <a:lstStyle/>
          <a:p>
            <a:pPr marL="25400">
              <a:lnSpc>
                <a:spcPts val="1000"/>
              </a:lnSpc>
            </a:pPr>
            <a:endParaRPr sz="1000"/>
          </a:p>
        </p:txBody>
      </p:sp>
      <p:sp>
        <p:nvSpPr>
          <p:cNvPr id="77" name="object 77"/>
          <p:cNvSpPr txBox="1"/>
          <p:nvPr/>
        </p:nvSpPr>
        <p:spPr>
          <a:xfrm>
            <a:off x="4328833" y="3108379"/>
            <a:ext cx="38799" cy="66887"/>
          </a:xfrm>
          <a:prstGeom prst="rect">
            <a:avLst/>
          </a:prstGeom>
        </p:spPr>
        <p:txBody>
          <a:bodyPr wrap="square" lIns="0" tIns="0" rIns="0" bIns="0" rtlCol="0">
            <a:noAutofit/>
          </a:bodyPr>
          <a:lstStyle/>
          <a:p>
            <a:pPr marL="25400">
              <a:lnSpc>
                <a:spcPts val="500"/>
              </a:lnSpc>
              <a:spcBef>
                <a:spcPts val="26"/>
              </a:spcBef>
            </a:pPr>
            <a:endParaRPr sz="500"/>
          </a:p>
        </p:txBody>
      </p:sp>
      <p:sp>
        <p:nvSpPr>
          <p:cNvPr id="76" name="object 76"/>
          <p:cNvSpPr txBox="1"/>
          <p:nvPr/>
        </p:nvSpPr>
        <p:spPr>
          <a:xfrm>
            <a:off x="4367632" y="3108379"/>
            <a:ext cx="40129" cy="66887"/>
          </a:xfrm>
          <a:prstGeom prst="rect">
            <a:avLst/>
          </a:prstGeom>
        </p:spPr>
        <p:txBody>
          <a:bodyPr wrap="square" lIns="0" tIns="0" rIns="0" bIns="0" rtlCol="0">
            <a:noAutofit/>
          </a:bodyPr>
          <a:lstStyle/>
          <a:p>
            <a:pPr marL="25400">
              <a:lnSpc>
                <a:spcPts val="500"/>
              </a:lnSpc>
              <a:spcBef>
                <a:spcPts val="26"/>
              </a:spcBef>
            </a:pPr>
            <a:endParaRPr sz="500"/>
          </a:p>
        </p:txBody>
      </p:sp>
      <p:sp>
        <p:nvSpPr>
          <p:cNvPr id="75" name="object 75"/>
          <p:cNvSpPr txBox="1"/>
          <p:nvPr/>
        </p:nvSpPr>
        <p:spPr>
          <a:xfrm>
            <a:off x="4407762" y="3108379"/>
            <a:ext cx="40128" cy="66887"/>
          </a:xfrm>
          <a:prstGeom prst="rect">
            <a:avLst/>
          </a:prstGeom>
        </p:spPr>
        <p:txBody>
          <a:bodyPr wrap="square" lIns="0" tIns="0" rIns="0" bIns="0" rtlCol="0">
            <a:noAutofit/>
          </a:bodyPr>
          <a:lstStyle/>
          <a:p>
            <a:pPr marL="25400">
              <a:lnSpc>
                <a:spcPts val="500"/>
              </a:lnSpc>
              <a:spcBef>
                <a:spcPts val="26"/>
              </a:spcBef>
            </a:pPr>
            <a:endParaRPr sz="500"/>
          </a:p>
        </p:txBody>
      </p:sp>
      <p:sp>
        <p:nvSpPr>
          <p:cNvPr id="74" name="object 74"/>
          <p:cNvSpPr txBox="1"/>
          <p:nvPr/>
        </p:nvSpPr>
        <p:spPr>
          <a:xfrm>
            <a:off x="4447890" y="3108379"/>
            <a:ext cx="40151" cy="66887"/>
          </a:xfrm>
          <a:prstGeom prst="rect">
            <a:avLst/>
          </a:prstGeom>
        </p:spPr>
        <p:txBody>
          <a:bodyPr wrap="square" lIns="0" tIns="0" rIns="0" bIns="0" rtlCol="0">
            <a:noAutofit/>
          </a:bodyPr>
          <a:lstStyle/>
          <a:p>
            <a:pPr marL="25400">
              <a:lnSpc>
                <a:spcPts val="500"/>
              </a:lnSpc>
              <a:spcBef>
                <a:spcPts val="26"/>
              </a:spcBef>
            </a:pPr>
            <a:endParaRPr sz="500"/>
          </a:p>
        </p:txBody>
      </p:sp>
      <p:sp>
        <p:nvSpPr>
          <p:cNvPr id="73" name="object 73"/>
          <p:cNvSpPr txBox="1"/>
          <p:nvPr/>
        </p:nvSpPr>
        <p:spPr>
          <a:xfrm>
            <a:off x="4488041" y="3108379"/>
            <a:ext cx="40128" cy="66887"/>
          </a:xfrm>
          <a:prstGeom prst="rect">
            <a:avLst/>
          </a:prstGeom>
        </p:spPr>
        <p:txBody>
          <a:bodyPr wrap="square" lIns="0" tIns="0" rIns="0" bIns="0" rtlCol="0">
            <a:noAutofit/>
          </a:bodyPr>
          <a:lstStyle/>
          <a:p>
            <a:pPr marL="25400">
              <a:lnSpc>
                <a:spcPts val="500"/>
              </a:lnSpc>
              <a:spcBef>
                <a:spcPts val="26"/>
              </a:spcBef>
            </a:pPr>
            <a:endParaRPr sz="500"/>
          </a:p>
        </p:txBody>
      </p:sp>
      <p:sp>
        <p:nvSpPr>
          <p:cNvPr id="72" name="object 72"/>
          <p:cNvSpPr txBox="1"/>
          <p:nvPr/>
        </p:nvSpPr>
        <p:spPr>
          <a:xfrm>
            <a:off x="4528169" y="3108379"/>
            <a:ext cx="40128" cy="66887"/>
          </a:xfrm>
          <a:prstGeom prst="rect">
            <a:avLst/>
          </a:prstGeom>
        </p:spPr>
        <p:txBody>
          <a:bodyPr wrap="square" lIns="0" tIns="0" rIns="0" bIns="0" rtlCol="0">
            <a:noAutofit/>
          </a:bodyPr>
          <a:lstStyle/>
          <a:p>
            <a:pPr marL="25400">
              <a:lnSpc>
                <a:spcPts val="500"/>
              </a:lnSpc>
              <a:spcBef>
                <a:spcPts val="26"/>
              </a:spcBef>
            </a:pPr>
            <a:endParaRPr sz="500"/>
          </a:p>
        </p:txBody>
      </p:sp>
      <p:sp>
        <p:nvSpPr>
          <p:cNvPr id="71" name="object 71"/>
          <p:cNvSpPr txBox="1"/>
          <p:nvPr/>
        </p:nvSpPr>
        <p:spPr>
          <a:xfrm>
            <a:off x="4568297" y="3108379"/>
            <a:ext cx="40129" cy="66887"/>
          </a:xfrm>
          <a:prstGeom prst="rect">
            <a:avLst/>
          </a:prstGeom>
        </p:spPr>
        <p:txBody>
          <a:bodyPr wrap="square" lIns="0" tIns="0" rIns="0" bIns="0" rtlCol="0">
            <a:noAutofit/>
          </a:bodyPr>
          <a:lstStyle/>
          <a:p>
            <a:pPr marL="25400">
              <a:lnSpc>
                <a:spcPts val="500"/>
              </a:lnSpc>
              <a:spcBef>
                <a:spcPts val="26"/>
              </a:spcBef>
            </a:pPr>
            <a:endParaRPr sz="500"/>
          </a:p>
        </p:txBody>
      </p:sp>
      <p:sp>
        <p:nvSpPr>
          <p:cNvPr id="70" name="object 70"/>
          <p:cNvSpPr txBox="1"/>
          <p:nvPr/>
        </p:nvSpPr>
        <p:spPr>
          <a:xfrm>
            <a:off x="4608427" y="3108379"/>
            <a:ext cx="40128" cy="66887"/>
          </a:xfrm>
          <a:prstGeom prst="rect">
            <a:avLst/>
          </a:prstGeom>
        </p:spPr>
        <p:txBody>
          <a:bodyPr wrap="square" lIns="0" tIns="0" rIns="0" bIns="0" rtlCol="0">
            <a:noAutofit/>
          </a:bodyPr>
          <a:lstStyle/>
          <a:p>
            <a:pPr marL="25400">
              <a:lnSpc>
                <a:spcPts val="500"/>
              </a:lnSpc>
              <a:spcBef>
                <a:spcPts val="26"/>
              </a:spcBef>
            </a:pPr>
            <a:endParaRPr sz="500"/>
          </a:p>
        </p:txBody>
      </p:sp>
      <p:sp>
        <p:nvSpPr>
          <p:cNvPr id="69" name="object 69"/>
          <p:cNvSpPr txBox="1"/>
          <p:nvPr/>
        </p:nvSpPr>
        <p:spPr>
          <a:xfrm>
            <a:off x="4328833" y="3175266"/>
            <a:ext cx="38799" cy="127092"/>
          </a:xfrm>
          <a:prstGeom prst="rect">
            <a:avLst/>
          </a:prstGeom>
        </p:spPr>
        <p:txBody>
          <a:bodyPr wrap="square" lIns="0" tIns="0" rIns="0" bIns="0" rtlCol="0">
            <a:noAutofit/>
          </a:bodyPr>
          <a:lstStyle/>
          <a:p>
            <a:pPr marL="25400">
              <a:lnSpc>
                <a:spcPts val="1000"/>
              </a:lnSpc>
            </a:pPr>
            <a:endParaRPr sz="1000"/>
          </a:p>
        </p:txBody>
      </p:sp>
      <p:sp>
        <p:nvSpPr>
          <p:cNvPr id="68" name="object 68"/>
          <p:cNvSpPr txBox="1"/>
          <p:nvPr/>
        </p:nvSpPr>
        <p:spPr>
          <a:xfrm>
            <a:off x="4367632" y="3175266"/>
            <a:ext cx="40129" cy="127092"/>
          </a:xfrm>
          <a:prstGeom prst="rect">
            <a:avLst/>
          </a:prstGeom>
        </p:spPr>
        <p:txBody>
          <a:bodyPr wrap="square" lIns="0" tIns="0" rIns="0" bIns="0" rtlCol="0">
            <a:noAutofit/>
          </a:bodyPr>
          <a:lstStyle/>
          <a:p>
            <a:pPr marL="25400">
              <a:lnSpc>
                <a:spcPts val="1000"/>
              </a:lnSpc>
            </a:pPr>
            <a:endParaRPr sz="1000"/>
          </a:p>
        </p:txBody>
      </p:sp>
      <p:sp>
        <p:nvSpPr>
          <p:cNvPr id="67" name="object 67"/>
          <p:cNvSpPr txBox="1"/>
          <p:nvPr/>
        </p:nvSpPr>
        <p:spPr>
          <a:xfrm>
            <a:off x="4407762" y="3175266"/>
            <a:ext cx="40128" cy="127092"/>
          </a:xfrm>
          <a:prstGeom prst="rect">
            <a:avLst/>
          </a:prstGeom>
        </p:spPr>
        <p:txBody>
          <a:bodyPr wrap="square" lIns="0" tIns="0" rIns="0" bIns="0" rtlCol="0">
            <a:noAutofit/>
          </a:bodyPr>
          <a:lstStyle/>
          <a:p>
            <a:pPr marL="25400">
              <a:lnSpc>
                <a:spcPts val="1000"/>
              </a:lnSpc>
            </a:pPr>
            <a:endParaRPr sz="1000"/>
          </a:p>
        </p:txBody>
      </p:sp>
      <p:sp>
        <p:nvSpPr>
          <p:cNvPr id="66" name="object 66"/>
          <p:cNvSpPr txBox="1"/>
          <p:nvPr/>
        </p:nvSpPr>
        <p:spPr>
          <a:xfrm>
            <a:off x="4447890" y="3175266"/>
            <a:ext cx="40151" cy="127092"/>
          </a:xfrm>
          <a:prstGeom prst="rect">
            <a:avLst/>
          </a:prstGeom>
        </p:spPr>
        <p:txBody>
          <a:bodyPr wrap="square" lIns="0" tIns="0" rIns="0" bIns="0" rtlCol="0">
            <a:noAutofit/>
          </a:bodyPr>
          <a:lstStyle/>
          <a:p>
            <a:pPr marL="25400">
              <a:lnSpc>
                <a:spcPts val="1000"/>
              </a:lnSpc>
            </a:pPr>
            <a:endParaRPr sz="1000"/>
          </a:p>
        </p:txBody>
      </p:sp>
      <p:sp>
        <p:nvSpPr>
          <p:cNvPr id="65" name="object 65"/>
          <p:cNvSpPr txBox="1"/>
          <p:nvPr/>
        </p:nvSpPr>
        <p:spPr>
          <a:xfrm>
            <a:off x="4488041" y="3175266"/>
            <a:ext cx="40128" cy="127092"/>
          </a:xfrm>
          <a:prstGeom prst="rect">
            <a:avLst/>
          </a:prstGeom>
        </p:spPr>
        <p:txBody>
          <a:bodyPr wrap="square" lIns="0" tIns="0" rIns="0" bIns="0" rtlCol="0">
            <a:noAutofit/>
          </a:bodyPr>
          <a:lstStyle/>
          <a:p>
            <a:pPr marL="25400">
              <a:lnSpc>
                <a:spcPts val="1000"/>
              </a:lnSpc>
            </a:pPr>
            <a:endParaRPr sz="1000"/>
          </a:p>
        </p:txBody>
      </p:sp>
      <p:sp>
        <p:nvSpPr>
          <p:cNvPr id="64" name="object 64"/>
          <p:cNvSpPr txBox="1"/>
          <p:nvPr/>
        </p:nvSpPr>
        <p:spPr>
          <a:xfrm>
            <a:off x="4528169" y="3175266"/>
            <a:ext cx="40128" cy="127092"/>
          </a:xfrm>
          <a:prstGeom prst="rect">
            <a:avLst/>
          </a:prstGeom>
        </p:spPr>
        <p:txBody>
          <a:bodyPr wrap="square" lIns="0" tIns="0" rIns="0" bIns="0" rtlCol="0">
            <a:noAutofit/>
          </a:bodyPr>
          <a:lstStyle/>
          <a:p>
            <a:pPr marL="25400">
              <a:lnSpc>
                <a:spcPts val="1000"/>
              </a:lnSpc>
            </a:pPr>
            <a:endParaRPr sz="1000"/>
          </a:p>
        </p:txBody>
      </p:sp>
      <p:sp>
        <p:nvSpPr>
          <p:cNvPr id="63" name="object 63"/>
          <p:cNvSpPr txBox="1"/>
          <p:nvPr/>
        </p:nvSpPr>
        <p:spPr>
          <a:xfrm>
            <a:off x="4568297" y="3175266"/>
            <a:ext cx="40129" cy="127092"/>
          </a:xfrm>
          <a:prstGeom prst="rect">
            <a:avLst/>
          </a:prstGeom>
        </p:spPr>
        <p:txBody>
          <a:bodyPr wrap="square" lIns="0" tIns="0" rIns="0" bIns="0" rtlCol="0">
            <a:noAutofit/>
          </a:bodyPr>
          <a:lstStyle/>
          <a:p>
            <a:pPr marL="25400">
              <a:lnSpc>
                <a:spcPts val="1000"/>
              </a:lnSpc>
            </a:pPr>
            <a:endParaRPr sz="1000"/>
          </a:p>
        </p:txBody>
      </p:sp>
      <p:sp>
        <p:nvSpPr>
          <p:cNvPr id="62" name="object 62"/>
          <p:cNvSpPr txBox="1"/>
          <p:nvPr/>
        </p:nvSpPr>
        <p:spPr>
          <a:xfrm>
            <a:off x="4608427" y="3175266"/>
            <a:ext cx="40128" cy="127092"/>
          </a:xfrm>
          <a:prstGeom prst="rect">
            <a:avLst/>
          </a:prstGeom>
        </p:spPr>
        <p:txBody>
          <a:bodyPr wrap="square" lIns="0" tIns="0" rIns="0" bIns="0" rtlCol="0">
            <a:noAutofit/>
          </a:bodyPr>
          <a:lstStyle/>
          <a:p>
            <a:pPr marL="25400">
              <a:lnSpc>
                <a:spcPts val="1000"/>
              </a:lnSpc>
            </a:pPr>
            <a:endParaRPr sz="1000"/>
          </a:p>
        </p:txBody>
      </p:sp>
      <p:sp>
        <p:nvSpPr>
          <p:cNvPr id="61" name="object 61"/>
          <p:cNvSpPr txBox="1"/>
          <p:nvPr/>
        </p:nvSpPr>
        <p:spPr>
          <a:xfrm>
            <a:off x="4771642" y="3267574"/>
            <a:ext cx="119057" cy="41470"/>
          </a:xfrm>
          <a:prstGeom prst="rect">
            <a:avLst/>
          </a:prstGeom>
        </p:spPr>
        <p:txBody>
          <a:bodyPr wrap="square" lIns="0" tIns="0" rIns="0" bIns="0" rtlCol="0">
            <a:noAutofit/>
          </a:bodyPr>
          <a:lstStyle/>
          <a:p>
            <a:endParaRPr/>
          </a:p>
        </p:txBody>
      </p:sp>
      <p:sp>
        <p:nvSpPr>
          <p:cNvPr id="60" name="object 60"/>
          <p:cNvSpPr txBox="1"/>
          <p:nvPr/>
        </p:nvSpPr>
        <p:spPr>
          <a:xfrm>
            <a:off x="5619788" y="3255524"/>
            <a:ext cx="267552" cy="53520"/>
          </a:xfrm>
          <a:prstGeom prst="rect">
            <a:avLst/>
          </a:prstGeom>
        </p:spPr>
        <p:txBody>
          <a:bodyPr wrap="square" lIns="0" tIns="0" rIns="0" bIns="0" rtlCol="0">
            <a:noAutofit/>
          </a:bodyPr>
          <a:lstStyle/>
          <a:p>
            <a:endParaRPr/>
          </a:p>
        </p:txBody>
      </p:sp>
      <p:sp>
        <p:nvSpPr>
          <p:cNvPr id="59" name="object 59"/>
          <p:cNvSpPr txBox="1"/>
          <p:nvPr/>
        </p:nvSpPr>
        <p:spPr>
          <a:xfrm>
            <a:off x="4328833" y="3302359"/>
            <a:ext cx="38799" cy="68216"/>
          </a:xfrm>
          <a:prstGeom prst="rect">
            <a:avLst/>
          </a:prstGeom>
        </p:spPr>
        <p:txBody>
          <a:bodyPr wrap="square" lIns="0" tIns="0" rIns="0" bIns="0" rtlCol="0">
            <a:noAutofit/>
          </a:bodyPr>
          <a:lstStyle/>
          <a:p>
            <a:pPr marL="25400">
              <a:lnSpc>
                <a:spcPts val="500"/>
              </a:lnSpc>
              <a:spcBef>
                <a:spcPts val="37"/>
              </a:spcBef>
            </a:pPr>
            <a:endParaRPr sz="500"/>
          </a:p>
        </p:txBody>
      </p:sp>
      <p:sp>
        <p:nvSpPr>
          <p:cNvPr id="58" name="object 58"/>
          <p:cNvSpPr txBox="1"/>
          <p:nvPr/>
        </p:nvSpPr>
        <p:spPr>
          <a:xfrm>
            <a:off x="4367632" y="3302359"/>
            <a:ext cx="40129" cy="68216"/>
          </a:xfrm>
          <a:prstGeom prst="rect">
            <a:avLst/>
          </a:prstGeom>
        </p:spPr>
        <p:txBody>
          <a:bodyPr wrap="square" lIns="0" tIns="0" rIns="0" bIns="0" rtlCol="0">
            <a:noAutofit/>
          </a:bodyPr>
          <a:lstStyle/>
          <a:p>
            <a:pPr marL="25400">
              <a:lnSpc>
                <a:spcPts val="500"/>
              </a:lnSpc>
              <a:spcBef>
                <a:spcPts val="37"/>
              </a:spcBef>
            </a:pPr>
            <a:endParaRPr sz="500"/>
          </a:p>
        </p:txBody>
      </p:sp>
      <p:sp>
        <p:nvSpPr>
          <p:cNvPr id="57" name="object 57"/>
          <p:cNvSpPr txBox="1"/>
          <p:nvPr/>
        </p:nvSpPr>
        <p:spPr>
          <a:xfrm>
            <a:off x="4407762" y="3302359"/>
            <a:ext cx="40128" cy="68216"/>
          </a:xfrm>
          <a:prstGeom prst="rect">
            <a:avLst/>
          </a:prstGeom>
        </p:spPr>
        <p:txBody>
          <a:bodyPr wrap="square" lIns="0" tIns="0" rIns="0" bIns="0" rtlCol="0">
            <a:noAutofit/>
          </a:bodyPr>
          <a:lstStyle/>
          <a:p>
            <a:pPr marL="25400">
              <a:lnSpc>
                <a:spcPts val="500"/>
              </a:lnSpc>
              <a:spcBef>
                <a:spcPts val="37"/>
              </a:spcBef>
            </a:pPr>
            <a:endParaRPr sz="500"/>
          </a:p>
        </p:txBody>
      </p:sp>
      <p:sp>
        <p:nvSpPr>
          <p:cNvPr id="56" name="object 56"/>
          <p:cNvSpPr txBox="1"/>
          <p:nvPr/>
        </p:nvSpPr>
        <p:spPr>
          <a:xfrm>
            <a:off x="4447890" y="3302359"/>
            <a:ext cx="40151" cy="68216"/>
          </a:xfrm>
          <a:prstGeom prst="rect">
            <a:avLst/>
          </a:prstGeom>
        </p:spPr>
        <p:txBody>
          <a:bodyPr wrap="square" lIns="0" tIns="0" rIns="0" bIns="0" rtlCol="0">
            <a:noAutofit/>
          </a:bodyPr>
          <a:lstStyle/>
          <a:p>
            <a:pPr marL="25400">
              <a:lnSpc>
                <a:spcPts val="500"/>
              </a:lnSpc>
              <a:spcBef>
                <a:spcPts val="37"/>
              </a:spcBef>
            </a:pPr>
            <a:endParaRPr sz="500"/>
          </a:p>
        </p:txBody>
      </p:sp>
      <p:sp>
        <p:nvSpPr>
          <p:cNvPr id="55" name="object 55"/>
          <p:cNvSpPr txBox="1"/>
          <p:nvPr/>
        </p:nvSpPr>
        <p:spPr>
          <a:xfrm>
            <a:off x="4488041" y="3302359"/>
            <a:ext cx="40128" cy="68216"/>
          </a:xfrm>
          <a:prstGeom prst="rect">
            <a:avLst/>
          </a:prstGeom>
        </p:spPr>
        <p:txBody>
          <a:bodyPr wrap="square" lIns="0" tIns="0" rIns="0" bIns="0" rtlCol="0">
            <a:noAutofit/>
          </a:bodyPr>
          <a:lstStyle/>
          <a:p>
            <a:pPr marL="25400">
              <a:lnSpc>
                <a:spcPts val="500"/>
              </a:lnSpc>
              <a:spcBef>
                <a:spcPts val="37"/>
              </a:spcBef>
            </a:pPr>
            <a:endParaRPr sz="500"/>
          </a:p>
        </p:txBody>
      </p:sp>
      <p:sp>
        <p:nvSpPr>
          <p:cNvPr id="54" name="object 54"/>
          <p:cNvSpPr txBox="1"/>
          <p:nvPr/>
        </p:nvSpPr>
        <p:spPr>
          <a:xfrm>
            <a:off x="4528169" y="3302359"/>
            <a:ext cx="40128" cy="68216"/>
          </a:xfrm>
          <a:prstGeom prst="rect">
            <a:avLst/>
          </a:prstGeom>
        </p:spPr>
        <p:txBody>
          <a:bodyPr wrap="square" lIns="0" tIns="0" rIns="0" bIns="0" rtlCol="0">
            <a:noAutofit/>
          </a:bodyPr>
          <a:lstStyle/>
          <a:p>
            <a:pPr marL="25400">
              <a:lnSpc>
                <a:spcPts val="500"/>
              </a:lnSpc>
              <a:spcBef>
                <a:spcPts val="37"/>
              </a:spcBef>
            </a:pPr>
            <a:endParaRPr sz="500"/>
          </a:p>
        </p:txBody>
      </p:sp>
      <p:sp>
        <p:nvSpPr>
          <p:cNvPr id="53" name="object 53"/>
          <p:cNvSpPr txBox="1"/>
          <p:nvPr/>
        </p:nvSpPr>
        <p:spPr>
          <a:xfrm>
            <a:off x="4568297" y="3302359"/>
            <a:ext cx="40129" cy="68216"/>
          </a:xfrm>
          <a:prstGeom prst="rect">
            <a:avLst/>
          </a:prstGeom>
        </p:spPr>
        <p:txBody>
          <a:bodyPr wrap="square" lIns="0" tIns="0" rIns="0" bIns="0" rtlCol="0">
            <a:noAutofit/>
          </a:bodyPr>
          <a:lstStyle/>
          <a:p>
            <a:pPr marL="25400">
              <a:lnSpc>
                <a:spcPts val="500"/>
              </a:lnSpc>
              <a:spcBef>
                <a:spcPts val="37"/>
              </a:spcBef>
            </a:pPr>
            <a:endParaRPr sz="500"/>
          </a:p>
        </p:txBody>
      </p:sp>
      <p:sp>
        <p:nvSpPr>
          <p:cNvPr id="52" name="object 52"/>
          <p:cNvSpPr txBox="1"/>
          <p:nvPr/>
        </p:nvSpPr>
        <p:spPr>
          <a:xfrm>
            <a:off x="4608427" y="3302359"/>
            <a:ext cx="40128" cy="68216"/>
          </a:xfrm>
          <a:prstGeom prst="rect">
            <a:avLst/>
          </a:prstGeom>
        </p:spPr>
        <p:txBody>
          <a:bodyPr wrap="square" lIns="0" tIns="0" rIns="0" bIns="0" rtlCol="0">
            <a:noAutofit/>
          </a:bodyPr>
          <a:lstStyle/>
          <a:p>
            <a:pPr marL="25400">
              <a:lnSpc>
                <a:spcPts val="500"/>
              </a:lnSpc>
              <a:spcBef>
                <a:spcPts val="37"/>
              </a:spcBef>
            </a:pPr>
            <a:endParaRPr sz="500"/>
          </a:p>
        </p:txBody>
      </p:sp>
      <p:sp>
        <p:nvSpPr>
          <p:cNvPr id="51" name="object 51"/>
          <p:cNvSpPr txBox="1"/>
          <p:nvPr/>
        </p:nvSpPr>
        <p:spPr>
          <a:xfrm>
            <a:off x="4771642" y="3309044"/>
            <a:ext cx="69566" cy="61530"/>
          </a:xfrm>
          <a:prstGeom prst="rect">
            <a:avLst/>
          </a:prstGeom>
        </p:spPr>
        <p:txBody>
          <a:bodyPr wrap="square" lIns="0" tIns="0" rIns="0" bIns="0" rtlCol="0">
            <a:noAutofit/>
          </a:bodyPr>
          <a:lstStyle/>
          <a:p>
            <a:endParaRPr/>
          </a:p>
        </p:txBody>
      </p:sp>
      <p:sp>
        <p:nvSpPr>
          <p:cNvPr id="50" name="object 50"/>
          <p:cNvSpPr txBox="1"/>
          <p:nvPr/>
        </p:nvSpPr>
        <p:spPr>
          <a:xfrm>
            <a:off x="4841209" y="3309044"/>
            <a:ext cx="828069" cy="61530"/>
          </a:xfrm>
          <a:prstGeom prst="rect">
            <a:avLst/>
          </a:prstGeom>
        </p:spPr>
        <p:txBody>
          <a:bodyPr wrap="square" lIns="0" tIns="0" rIns="0" bIns="0" rtlCol="0">
            <a:noAutofit/>
          </a:bodyPr>
          <a:lstStyle/>
          <a:p>
            <a:endParaRPr/>
          </a:p>
        </p:txBody>
      </p:sp>
      <p:sp>
        <p:nvSpPr>
          <p:cNvPr id="49" name="object 49"/>
          <p:cNvSpPr txBox="1"/>
          <p:nvPr/>
        </p:nvSpPr>
        <p:spPr>
          <a:xfrm>
            <a:off x="5669278" y="3309044"/>
            <a:ext cx="218061" cy="52167"/>
          </a:xfrm>
          <a:prstGeom prst="rect">
            <a:avLst/>
          </a:prstGeom>
        </p:spPr>
        <p:txBody>
          <a:bodyPr wrap="square" lIns="0" tIns="0" rIns="0" bIns="0" rtlCol="0">
            <a:noAutofit/>
          </a:bodyPr>
          <a:lstStyle/>
          <a:p>
            <a:endParaRPr/>
          </a:p>
        </p:txBody>
      </p:sp>
      <p:sp>
        <p:nvSpPr>
          <p:cNvPr id="48" name="object 48"/>
          <p:cNvSpPr txBox="1"/>
          <p:nvPr/>
        </p:nvSpPr>
        <p:spPr>
          <a:xfrm>
            <a:off x="4328833" y="3370575"/>
            <a:ext cx="38799" cy="139132"/>
          </a:xfrm>
          <a:prstGeom prst="rect">
            <a:avLst/>
          </a:prstGeom>
        </p:spPr>
        <p:txBody>
          <a:bodyPr wrap="square" lIns="0" tIns="0" rIns="0" bIns="0" rtlCol="0">
            <a:noAutofit/>
          </a:bodyPr>
          <a:lstStyle/>
          <a:p>
            <a:pPr marL="25400">
              <a:lnSpc>
                <a:spcPts val="1000"/>
              </a:lnSpc>
            </a:pPr>
            <a:endParaRPr sz="1000"/>
          </a:p>
        </p:txBody>
      </p:sp>
      <p:sp>
        <p:nvSpPr>
          <p:cNvPr id="47" name="object 47"/>
          <p:cNvSpPr txBox="1"/>
          <p:nvPr/>
        </p:nvSpPr>
        <p:spPr>
          <a:xfrm>
            <a:off x="4367632" y="3370575"/>
            <a:ext cx="40129" cy="139132"/>
          </a:xfrm>
          <a:prstGeom prst="rect">
            <a:avLst/>
          </a:prstGeom>
        </p:spPr>
        <p:txBody>
          <a:bodyPr wrap="square" lIns="0" tIns="0" rIns="0" bIns="0" rtlCol="0">
            <a:noAutofit/>
          </a:bodyPr>
          <a:lstStyle/>
          <a:p>
            <a:pPr marL="25400">
              <a:lnSpc>
                <a:spcPts val="1000"/>
              </a:lnSpc>
            </a:pPr>
            <a:endParaRPr sz="1000"/>
          </a:p>
        </p:txBody>
      </p:sp>
      <p:sp>
        <p:nvSpPr>
          <p:cNvPr id="46" name="object 46"/>
          <p:cNvSpPr txBox="1"/>
          <p:nvPr/>
        </p:nvSpPr>
        <p:spPr>
          <a:xfrm>
            <a:off x="4407762" y="3370575"/>
            <a:ext cx="40128" cy="139132"/>
          </a:xfrm>
          <a:prstGeom prst="rect">
            <a:avLst/>
          </a:prstGeom>
        </p:spPr>
        <p:txBody>
          <a:bodyPr wrap="square" lIns="0" tIns="0" rIns="0" bIns="0" rtlCol="0">
            <a:noAutofit/>
          </a:bodyPr>
          <a:lstStyle/>
          <a:p>
            <a:pPr marL="25400">
              <a:lnSpc>
                <a:spcPts val="1000"/>
              </a:lnSpc>
            </a:pPr>
            <a:endParaRPr sz="1000"/>
          </a:p>
        </p:txBody>
      </p:sp>
      <p:sp>
        <p:nvSpPr>
          <p:cNvPr id="45" name="object 45"/>
          <p:cNvSpPr txBox="1"/>
          <p:nvPr/>
        </p:nvSpPr>
        <p:spPr>
          <a:xfrm>
            <a:off x="4447890" y="3370575"/>
            <a:ext cx="40151" cy="139132"/>
          </a:xfrm>
          <a:prstGeom prst="rect">
            <a:avLst/>
          </a:prstGeom>
        </p:spPr>
        <p:txBody>
          <a:bodyPr wrap="square" lIns="0" tIns="0" rIns="0" bIns="0" rtlCol="0">
            <a:noAutofit/>
          </a:bodyPr>
          <a:lstStyle/>
          <a:p>
            <a:pPr marL="25400">
              <a:lnSpc>
                <a:spcPts val="1000"/>
              </a:lnSpc>
            </a:pPr>
            <a:endParaRPr sz="1000"/>
          </a:p>
        </p:txBody>
      </p:sp>
      <p:sp>
        <p:nvSpPr>
          <p:cNvPr id="44" name="object 44"/>
          <p:cNvSpPr txBox="1"/>
          <p:nvPr/>
        </p:nvSpPr>
        <p:spPr>
          <a:xfrm>
            <a:off x="4488041" y="3370575"/>
            <a:ext cx="40128" cy="139132"/>
          </a:xfrm>
          <a:prstGeom prst="rect">
            <a:avLst/>
          </a:prstGeom>
        </p:spPr>
        <p:txBody>
          <a:bodyPr wrap="square" lIns="0" tIns="0" rIns="0" bIns="0" rtlCol="0">
            <a:noAutofit/>
          </a:bodyPr>
          <a:lstStyle/>
          <a:p>
            <a:pPr marL="25400">
              <a:lnSpc>
                <a:spcPts val="1000"/>
              </a:lnSpc>
            </a:pPr>
            <a:endParaRPr sz="1000"/>
          </a:p>
        </p:txBody>
      </p:sp>
      <p:sp>
        <p:nvSpPr>
          <p:cNvPr id="43" name="object 43"/>
          <p:cNvSpPr txBox="1"/>
          <p:nvPr/>
        </p:nvSpPr>
        <p:spPr>
          <a:xfrm>
            <a:off x="4528169" y="3370575"/>
            <a:ext cx="40128" cy="139132"/>
          </a:xfrm>
          <a:prstGeom prst="rect">
            <a:avLst/>
          </a:prstGeom>
        </p:spPr>
        <p:txBody>
          <a:bodyPr wrap="square" lIns="0" tIns="0" rIns="0" bIns="0" rtlCol="0">
            <a:noAutofit/>
          </a:bodyPr>
          <a:lstStyle/>
          <a:p>
            <a:pPr marL="25400">
              <a:lnSpc>
                <a:spcPts val="1000"/>
              </a:lnSpc>
            </a:pPr>
            <a:endParaRPr sz="1000"/>
          </a:p>
        </p:txBody>
      </p:sp>
      <p:sp>
        <p:nvSpPr>
          <p:cNvPr id="42" name="object 42"/>
          <p:cNvSpPr txBox="1"/>
          <p:nvPr/>
        </p:nvSpPr>
        <p:spPr>
          <a:xfrm>
            <a:off x="4568297" y="3370575"/>
            <a:ext cx="40129" cy="139132"/>
          </a:xfrm>
          <a:prstGeom prst="rect">
            <a:avLst/>
          </a:prstGeom>
        </p:spPr>
        <p:txBody>
          <a:bodyPr wrap="square" lIns="0" tIns="0" rIns="0" bIns="0" rtlCol="0">
            <a:noAutofit/>
          </a:bodyPr>
          <a:lstStyle/>
          <a:p>
            <a:pPr marL="25400">
              <a:lnSpc>
                <a:spcPts val="1000"/>
              </a:lnSpc>
            </a:pPr>
            <a:endParaRPr sz="1000"/>
          </a:p>
        </p:txBody>
      </p:sp>
      <p:sp>
        <p:nvSpPr>
          <p:cNvPr id="41" name="object 41"/>
          <p:cNvSpPr txBox="1"/>
          <p:nvPr/>
        </p:nvSpPr>
        <p:spPr>
          <a:xfrm>
            <a:off x="4608427" y="3370575"/>
            <a:ext cx="40128" cy="139132"/>
          </a:xfrm>
          <a:prstGeom prst="rect">
            <a:avLst/>
          </a:prstGeom>
        </p:spPr>
        <p:txBody>
          <a:bodyPr wrap="square" lIns="0" tIns="0" rIns="0" bIns="0" rtlCol="0">
            <a:noAutofit/>
          </a:bodyPr>
          <a:lstStyle/>
          <a:p>
            <a:pPr marL="25400">
              <a:lnSpc>
                <a:spcPts val="1000"/>
              </a:lnSpc>
            </a:pPr>
            <a:endParaRPr sz="1000"/>
          </a:p>
        </p:txBody>
      </p:sp>
      <p:sp>
        <p:nvSpPr>
          <p:cNvPr id="40" name="object 40"/>
          <p:cNvSpPr txBox="1"/>
          <p:nvPr/>
        </p:nvSpPr>
        <p:spPr>
          <a:xfrm>
            <a:off x="4648555" y="3370575"/>
            <a:ext cx="80279" cy="196657"/>
          </a:xfrm>
          <a:prstGeom prst="rect">
            <a:avLst/>
          </a:prstGeom>
        </p:spPr>
        <p:txBody>
          <a:bodyPr wrap="square" lIns="0" tIns="0" rIns="0" bIns="0" rtlCol="0">
            <a:noAutofit/>
          </a:bodyPr>
          <a:lstStyle/>
          <a:p>
            <a:pPr marL="25400">
              <a:lnSpc>
                <a:spcPts val="1000"/>
              </a:lnSpc>
            </a:pPr>
            <a:endParaRPr sz="1000"/>
          </a:p>
        </p:txBody>
      </p:sp>
      <p:sp>
        <p:nvSpPr>
          <p:cNvPr id="39" name="object 39"/>
          <p:cNvSpPr txBox="1"/>
          <p:nvPr/>
        </p:nvSpPr>
        <p:spPr>
          <a:xfrm>
            <a:off x="4728834" y="3370575"/>
            <a:ext cx="112374" cy="537110"/>
          </a:xfrm>
          <a:prstGeom prst="rect">
            <a:avLst/>
          </a:prstGeom>
        </p:spPr>
        <p:txBody>
          <a:bodyPr wrap="square" lIns="0" tIns="0" rIns="0" bIns="0" rtlCol="0">
            <a:noAutofit/>
          </a:bodyPr>
          <a:lstStyle/>
          <a:p>
            <a:pPr marL="25400">
              <a:lnSpc>
                <a:spcPts val="1000"/>
              </a:lnSpc>
            </a:pPr>
            <a:endParaRPr sz="1000"/>
          </a:p>
        </p:txBody>
      </p:sp>
      <p:sp>
        <p:nvSpPr>
          <p:cNvPr id="38" name="object 38"/>
          <p:cNvSpPr txBox="1"/>
          <p:nvPr/>
        </p:nvSpPr>
        <p:spPr>
          <a:xfrm>
            <a:off x="4841209" y="3370575"/>
            <a:ext cx="818706" cy="537110"/>
          </a:xfrm>
          <a:prstGeom prst="rect">
            <a:avLst/>
          </a:prstGeom>
        </p:spPr>
        <p:txBody>
          <a:bodyPr wrap="square" lIns="0" tIns="0" rIns="0" bIns="0" rtlCol="0">
            <a:noAutofit/>
          </a:bodyPr>
          <a:lstStyle/>
          <a:p>
            <a:pPr marL="25400">
              <a:lnSpc>
                <a:spcPts val="1000"/>
              </a:lnSpc>
            </a:pPr>
            <a:endParaRPr sz="1000"/>
          </a:p>
        </p:txBody>
      </p:sp>
      <p:sp>
        <p:nvSpPr>
          <p:cNvPr id="37" name="object 37"/>
          <p:cNvSpPr txBox="1"/>
          <p:nvPr/>
        </p:nvSpPr>
        <p:spPr>
          <a:xfrm>
            <a:off x="5659916" y="3361199"/>
            <a:ext cx="227423" cy="546486"/>
          </a:xfrm>
          <a:prstGeom prst="rect">
            <a:avLst/>
          </a:prstGeom>
        </p:spPr>
        <p:txBody>
          <a:bodyPr wrap="square" lIns="0" tIns="0" rIns="0" bIns="0" rtlCol="0">
            <a:noAutofit/>
          </a:bodyPr>
          <a:lstStyle/>
          <a:p>
            <a:pPr marL="25400">
              <a:lnSpc>
                <a:spcPts val="1000"/>
              </a:lnSpc>
            </a:pPr>
            <a:endParaRPr sz="1000"/>
          </a:p>
        </p:txBody>
      </p:sp>
      <p:sp>
        <p:nvSpPr>
          <p:cNvPr id="36" name="object 36"/>
          <p:cNvSpPr txBox="1"/>
          <p:nvPr/>
        </p:nvSpPr>
        <p:spPr>
          <a:xfrm>
            <a:off x="4328833" y="3509708"/>
            <a:ext cx="38799" cy="57524"/>
          </a:xfrm>
          <a:prstGeom prst="rect">
            <a:avLst/>
          </a:prstGeom>
        </p:spPr>
        <p:txBody>
          <a:bodyPr wrap="square" lIns="0" tIns="0" rIns="0" bIns="0" rtlCol="0">
            <a:noAutofit/>
          </a:bodyPr>
          <a:lstStyle/>
          <a:p>
            <a:endParaRPr/>
          </a:p>
        </p:txBody>
      </p:sp>
      <p:sp>
        <p:nvSpPr>
          <p:cNvPr id="35" name="object 35"/>
          <p:cNvSpPr txBox="1"/>
          <p:nvPr/>
        </p:nvSpPr>
        <p:spPr>
          <a:xfrm>
            <a:off x="4367632" y="3509708"/>
            <a:ext cx="40129" cy="57524"/>
          </a:xfrm>
          <a:prstGeom prst="rect">
            <a:avLst/>
          </a:prstGeom>
        </p:spPr>
        <p:txBody>
          <a:bodyPr wrap="square" lIns="0" tIns="0" rIns="0" bIns="0" rtlCol="0">
            <a:noAutofit/>
          </a:bodyPr>
          <a:lstStyle/>
          <a:p>
            <a:endParaRPr/>
          </a:p>
        </p:txBody>
      </p:sp>
      <p:sp>
        <p:nvSpPr>
          <p:cNvPr id="34" name="object 34"/>
          <p:cNvSpPr txBox="1"/>
          <p:nvPr/>
        </p:nvSpPr>
        <p:spPr>
          <a:xfrm>
            <a:off x="4407762" y="3509708"/>
            <a:ext cx="40128" cy="57524"/>
          </a:xfrm>
          <a:prstGeom prst="rect">
            <a:avLst/>
          </a:prstGeom>
        </p:spPr>
        <p:txBody>
          <a:bodyPr wrap="square" lIns="0" tIns="0" rIns="0" bIns="0" rtlCol="0">
            <a:noAutofit/>
          </a:bodyPr>
          <a:lstStyle/>
          <a:p>
            <a:endParaRPr/>
          </a:p>
        </p:txBody>
      </p:sp>
      <p:sp>
        <p:nvSpPr>
          <p:cNvPr id="33" name="object 33"/>
          <p:cNvSpPr txBox="1"/>
          <p:nvPr/>
        </p:nvSpPr>
        <p:spPr>
          <a:xfrm>
            <a:off x="4447890" y="3509708"/>
            <a:ext cx="40151" cy="57524"/>
          </a:xfrm>
          <a:prstGeom prst="rect">
            <a:avLst/>
          </a:prstGeom>
        </p:spPr>
        <p:txBody>
          <a:bodyPr wrap="square" lIns="0" tIns="0" rIns="0" bIns="0" rtlCol="0">
            <a:noAutofit/>
          </a:bodyPr>
          <a:lstStyle/>
          <a:p>
            <a:endParaRPr/>
          </a:p>
        </p:txBody>
      </p:sp>
      <p:sp>
        <p:nvSpPr>
          <p:cNvPr id="32" name="object 32"/>
          <p:cNvSpPr txBox="1"/>
          <p:nvPr/>
        </p:nvSpPr>
        <p:spPr>
          <a:xfrm>
            <a:off x="4488041" y="3509708"/>
            <a:ext cx="40128" cy="57524"/>
          </a:xfrm>
          <a:prstGeom prst="rect">
            <a:avLst/>
          </a:prstGeom>
        </p:spPr>
        <p:txBody>
          <a:bodyPr wrap="square" lIns="0" tIns="0" rIns="0" bIns="0" rtlCol="0">
            <a:noAutofit/>
          </a:bodyPr>
          <a:lstStyle/>
          <a:p>
            <a:endParaRPr/>
          </a:p>
        </p:txBody>
      </p:sp>
      <p:sp>
        <p:nvSpPr>
          <p:cNvPr id="31" name="object 31"/>
          <p:cNvSpPr txBox="1"/>
          <p:nvPr/>
        </p:nvSpPr>
        <p:spPr>
          <a:xfrm>
            <a:off x="4528169" y="3509708"/>
            <a:ext cx="40128" cy="57524"/>
          </a:xfrm>
          <a:prstGeom prst="rect">
            <a:avLst/>
          </a:prstGeom>
        </p:spPr>
        <p:txBody>
          <a:bodyPr wrap="square" lIns="0" tIns="0" rIns="0" bIns="0" rtlCol="0">
            <a:noAutofit/>
          </a:bodyPr>
          <a:lstStyle/>
          <a:p>
            <a:endParaRPr/>
          </a:p>
        </p:txBody>
      </p:sp>
      <p:sp>
        <p:nvSpPr>
          <p:cNvPr id="30" name="object 30"/>
          <p:cNvSpPr txBox="1"/>
          <p:nvPr/>
        </p:nvSpPr>
        <p:spPr>
          <a:xfrm>
            <a:off x="4568297" y="3509708"/>
            <a:ext cx="40129" cy="57524"/>
          </a:xfrm>
          <a:prstGeom prst="rect">
            <a:avLst/>
          </a:prstGeom>
        </p:spPr>
        <p:txBody>
          <a:bodyPr wrap="square" lIns="0" tIns="0" rIns="0" bIns="0" rtlCol="0">
            <a:noAutofit/>
          </a:bodyPr>
          <a:lstStyle/>
          <a:p>
            <a:endParaRPr/>
          </a:p>
        </p:txBody>
      </p:sp>
      <p:sp>
        <p:nvSpPr>
          <p:cNvPr id="29" name="object 29"/>
          <p:cNvSpPr txBox="1"/>
          <p:nvPr/>
        </p:nvSpPr>
        <p:spPr>
          <a:xfrm>
            <a:off x="4608427" y="3509708"/>
            <a:ext cx="40128" cy="57524"/>
          </a:xfrm>
          <a:prstGeom prst="rect">
            <a:avLst/>
          </a:prstGeom>
        </p:spPr>
        <p:txBody>
          <a:bodyPr wrap="square" lIns="0" tIns="0" rIns="0" bIns="0" rtlCol="0">
            <a:noAutofit/>
          </a:bodyPr>
          <a:lstStyle/>
          <a:p>
            <a:endParaRPr/>
          </a:p>
        </p:txBody>
      </p:sp>
      <p:sp>
        <p:nvSpPr>
          <p:cNvPr id="28" name="object 28"/>
          <p:cNvSpPr txBox="1"/>
          <p:nvPr/>
        </p:nvSpPr>
        <p:spPr>
          <a:xfrm>
            <a:off x="4248576" y="3567233"/>
            <a:ext cx="480258" cy="340452"/>
          </a:xfrm>
          <a:prstGeom prst="rect">
            <a:avLst/>
          </a:prstGeom>
        </p:spPr>
        <p:txBody>
          <a:bodyPr wrap="square" lIns="0" tIns="0" rIns="0" bIns="0" rtlCol="0">
            <a:noAutofit/>
          </a:bodyPr>
          <a:lstStyle/>
          <a:p>
            <a:pPr>
              <a:lnSpc>
                <a:spcPts val="600"/>
              </a:lnSpc>
              <a:spcBef>
                <a:spcPts val="19"/>
              </a:spcBef>
            </a:pPr>
            <a:endParaRPr sz="600"/>
          </a:p>
          <a:p>
            <a:pPr marL="89432">
              <a:lnSpc>
                <a:spcPts val="2060"/>
              </a:lnSpc>
              <a:spcBef>
                <a:spcPts val="103"/>
              </a:spcBef>
            </a:pPr>
            <a:r>
              <a:rPr sz="2625" spc="-29" baseline="-3156" dirty="0" smtClean="0">
                <a:solidFill>
                  <a:srgbClr val="363435"/>
                </a:solidFill>
                <a:latin typeface="Tahoma"/>
                <a:cs typeface="Tahoma"/>
              </a:rPr>
              <a:t>7</a:t>
            </a:r>
            <a:r>
              <a:rPr sz="2625" spc="0" baseline="-3156" dirty="0" smtClean="0">
                <a:solidFill>
                  <a:srgbClr val="363435"/>
                </a:solidFill>
                <a:latin typeface="Tahoma"/>
                <a:cs typeface="Tahoma"/>
              </a:rPr>
              <a:t>0</a:t>
            </a:r>
            <a:endParaRPr sz="1750">
              <a:latin typeface="Tahoma"/>
              <a:cs typeface="Tahoma"/>
            </a:endParaRPr>
          </a:p>
        </p:txBody>
      </p:sp>
      <p:sp>
        <p:nvSpPr>
          <p:cNvPr id="27" name="object 27"/>
          <p:cNvSpPr txBox="1"/>
          <p:nvPr/>
        </p:nvSpPr>
        <p:spPr>
          <a:xfrm>
            <a:off x="3966306" y="3907685"/>
            <a:ext cx="592632" cy="610689"/>
          </a:xfrm>
          <a:prstGeom prst="rect">
            <a:avLst/>
          </a:prstGeom>
        </p:spPr>
        <p:txBody>
          <a:bodyPr wrap="square" lIns="0" tIns="0" rIns="0" bIns="0" rtlCol="0">
            <a:noAutofit/>
          </a:bodyPr>
          <a:lstStyle/>
          <a:p>
            <a:pPr marL="25400">
              <a:lnSpc>
                <a:spcPts val="1000"/>
              </a:lnSpc>
            </a:pPr>
            <a:endParaRPr sz="1000"/>
          </a:p>
        </p:txBody>
      </p:sp>
      <p:sp>
        <p:nvSpPr>
          <p:cNvPr id="26" name="object 26"/>
          <p:cNvSpPr txBox="1"/>
          <p:nvPr/>
        </p:nvSpPr>
        <p:spPr>
          <a:xfrm>
            <a:off x="4558939" y="3907685"/>
            <a:ext cx="101652" cy="566546"/>
          </a:xfrm>
          <a:prstGeom prst="rect">
            <a:avLst/>
          </a:prstGeom>
        </p:spPr>
        <p:txBody>
          <a:bodyPr wrap="square" lIns="0" tIns="0" rIns="0" bIns="0" rtlCol="0">
            <a:noAutofit/>
          </a:bodyPr>
          <a:lstStyle/>
          <a:p>
            <a:pPr marL="25400">
              <a:lnSpc>
                <a:spcPts val="1000"/>
              </a:lnSpc>
            </a:pPr>
            <a:endParaRPr sz="1000"/>
          </a:p>
        </p:txBody>
      </p:sp>
      <p:sp>
        <p:nvSpPr>
          <p:cNvPr id="25" name="object 25"/>
          <p:cNvSpPr txBox="1"/>
          <p:nvPr/>
        </p:nvSpPr>
        <p:spPr>
          <a:xfrm>
            <a:off x="4660591" y="3907685"/>
            <a:ext cx="180618" cy="290982"/>
          </a:xfrm>
          <a:prstGeom prst="rect">
            <a:avLst/>
          </a:prstGeom>
        </p:spPr>
        <p:txBody>
          <a:bodyPr wrap="square" lIns="0" tIns="0" rIns="0" bIns="0" rtlCol="0">
            <a:noAutofit/>
          </a:bodyPr>
          <a:lstStyle/>
          <a:p>
            <a:pPr marL="25400">
              <a:lnSpc>
                <a:spcPts val="1000"/>
              </a:lnSpc>
            </a:pPr>
            <a:endParaRPr sz="1000"/>
          </a:p>
        </p:txBody>
      </p:sp>
      <p:sp>
        <p:nvSpPr>
          <p:cNvPr id="24" name="object 24"/>
          <p:cNvSpPr txBox="1"/>
          <p:nvPr/>
        </p:nvSpPr>
        <p:spPr>
          <a:xfrm>
            <a:off x="4841209" y="3907685"/>
            <a:ext cx="818706" cy="290982"/>
          </a:xfrm>
          <a:prstGeom prst="rect">
            <a:avLst/>
          </a:prstGeom>
        </p:spPr>
        <p:txBody>
          <a:bodyPr wrap="square" lIns="0" tIns="0" rIns="0" bIns="0" rtlCol="0">
            <a:noAutofit/>
          </a:bodyPr>
          <a:lstStyle/>
          <a:p>
            <a:pPr marL="222821">
              <a:lnSpc>
                <a:spcPct val="100585"/>
              </a:lnSpc>
              <a:spcBef>
                <a:spcPts val="160"/>
              </a:spcBef>
            </a:pPr>
            <a:r>
              <a:rPr sz="1750" spc="-29" dirty="0" smtClean="0">
                <a:solidFill>
                  <a:srgbClr val="363435"/>
                </a:solidFill>
                <a:latin typeface="Tahoma"/>
                <a:cs typeface="Tahoma"/>
              </a:rPr>
              <a:t>11</a:t>
            </a:r>
            <a:r>
              <a:rPr sz="1750" spc="0" dirty="0" smtClean="0">
                <a:solidFill>
                  <a:srgbClr val="363435"/>
                </a:solidFill>
                <a:latin typeface="Tahoma"/>
                <a:cs typeface="Tahoma"/>
              </a:rPr>
              <a:t>7</a:t>
            </a:r>
            <a:endParaRPr sz="1750">
              <a:latin typeface="Tahoma"/>
              <a:cs typeface="Tahoma"/>
            </a:endParaRPr>
          </a:p>
        </p:txBody>
      </p:sp>
      <p:sp>
        <p:nvSpPr>
          <p:cNvPr id="23" name="object 23"/>
          <p:cNvSpPr txBox="1"/>
          <p:nvPr/>
        </p:nvSpPr>
        <p:spPr>
          <a:xfrm>
            <a:off x="5659916" y="3907685"/>
            <a:ext cx="711673" cy="290982"/>
          </a:xfrm>
          <a:prstGeom prst="rect">
            <a:avLst/>
          </a:prstGeom>
        </p:spPr>
        <p:txBody>
          <a:bodyPr wrap="square" lIns="0" tIns="0" rIns="0" bIns="0" rtlCol="0">
            <a:noAutofit/>
          </a:bodyPr>
          <a:lstStyle/>
          <a:p>
            <a:pPr marL="25400">
              <a:lnSpc>
                <a:spcPts val="1000"/>
              </a:lnSpc>
            </a:pPr>
            <a:endParaRPr sz="1000"/>
          </a:p>
        </p:txBody>
      </p:sp>
      <p:sp>
        <p:nvSpPr>
          <p:cNvPr id="22" name="object 22"/>
          <p:cNvSpPr txBox="1"/>
          <p:nvPr/>
        </p:nvSpPr>
        <p:spPr>
          <a:xfrm>
            <a:off x="5887340" y="3907685"/>
            <a:ext cx="64208" cy="566546"/>
          </a:xfrm>
          <a:prstGeom prst="rect">
            <a:avLst/>
          </a:prstGeom>
        </p:spPr>
        <p:txBody>
          <a:bodyPr wrap="square" lIns="0" tIns="0" rIns="0" bIns="0" rtlCol="0">
            <a:noAutofit/>
          </a:bodyPr>
          <a:lstStyle/>
          <a:p>
            <a:pPr marL="25400">
              <a:lnSpc>
                <a:spcPts val="1000"/>
              </a:lnSpc>
            </a:pPr>
            <a:endParaRPr sz="1000"/>
          </a:p>
        </p:txBody>
      </p:sp>
      <p:sp>
        <p:nvSpPr>
          <p:cNvPr id="21" name="object 21"/>
          <p:cNvSpPr txBox="1"/>
          <p:nvPr/>
        </p:nvSpPr>
        <p:spPr>
          <a:xfrm>
            <a:off x="5951548" y="3907685"/>
            <a:ext cx="420041" cy="610689"/>
          </a:xfrm>
          <a:prstGeom prst="rect">
            <a:avLst/>
          </a:prstGeom>
        </p:spPr>
        <p:txBody>
          <a:bodyPr wrap="square" lIns="0" tIns="0" rIns="0" bIns="0" rtlCol="0">
            <a:noAutofit/>
          </a:bodyPr>
          <a:lstStyle/>
          <a:p>
            <a:pPr marL="25400">
              <a:lnSpc>
                <a:spcPts val="1000"/>
              </a:lnSpc>
            </a:pPr>
            <a:endParaRPr sz="1000"/>
          </a:p>
        </p:txBody>
      </p:sp>
      <p:sp>
        <p:nvSpPr>
          <p:cNvPr id="20" name="object 20"/>
          <p:cNvSpPr txBox="1"/>
          <p:nvPr/>
        </p:nvSpPr>
        <p:spPr>
          <a:xfrm>
            <a:off x="4660591" y="4198668"/>
            <a:ext cx="180618" cy="275564"/>
          </a:xfrm>
          <a:prstGeom prst="rect">
            <a:avLst/>
          </a:prstGeom>
        </p:spPr>
        <p:txBody>
          <a:bodyPr wrap="square" lIns="0" tIns="0" rIns="0" bIns="0" rtlCol="0">
            <a:noAutofit/>
          </a:bodyPr>
          <a:lstStyle/>
          <a:p>
            <a:pPr marL="25400">
              <a:lnSpc>
                <a:spcPts val="1000"/>
              </a:lnSpc>
            </a:pPr>
            <a:endParaRPr sz="1000"/>
          </a:p>
        </p:txBody>
      </p:sp>
      <p:sp>
        <p:nvSpPr>
          <p:cNvPr id="19" name="object 19"/>
          <p:cNvSpPr txBox="1"/>
          <p:nvPr/>
        </p:nvSpPr>
        <p:spPr>
          <a:xfrm>
            <a:off x="4841209" y="4198668"/>
            <a:ext cx="818706" cy="275564"/>
          </a:xfrm>
          <a:prstGeom prst="rect">
            <a:avLst/>
          </a:prstGeom>
        </p:spPr>
        <p:txBody>
          <a:bodyPr wrap="square" lIns="0" tIns="0" rIns="0" bIns="0" rtlCol="0">
            <a:noAutofit/>
          </a:bodyPr>
          <a:lstStyle/>
          <a:p>
            <a:pPr marL="223046">
              <a:lnSpc>
                <a:spcPct val="100585"/>
              </a:lnSpc>
              <a:spcBef>
                <a:spcPts val="40"/>
              </a:spcBef>
            </a:pPr>
            <a:r>
              <a:rPr sz="1750" spc="-29" dirty="0" smtClean="0">
                <a:solidFill>
                  <a:srgbClr val="363435"/>
                </a:solidFill>
                <a:latin typeface="Tahoma"/>
                <a:cs typeface="Tahoma"/>
              </a:rPr>
              <a:t>18</a:t>
            </a:r>
            <a:r>
              <a:rPr sz="1750" spc="0" dirty="0" smtClean="0">
                <a:solidFill>
                  <a:srgbClr val="363435"/>
                </a:solidFill>
                <a:latin typeface="Tahoma"/>
                <a:cs typeface="Tahoma"/>
              </a:rPr>
              <a:t>0</a:t>
            </a:r>
            <a:endParaRPr sz="1750">
              <a:latin typeface="Tahoma"/>
              <a:cs typeface="Tahoma"/>
            </a:endParaRPr>
          </a:p>
        </p:txBody>
      </p:sp>
      <p:sp>
        <p:nvSpPr>
          <p:cNvPr id="18" name="object 18"/>
          <p:cNvSpPr txBox="1"/>
          <p:nvPr/>
        </p:nvSpPr>
        <p:spPr>
          <a:xfrm>
            <a:off x="4944220" y="4198668"/>
            <a:ext cx="622047" cy="0"/>
          </a:xfrm>
          <a:prstGeom prst="rect">
            <a:avLst/>
          </a:prstGeom>
        </p:spPr>
        <p:txBody>
          <a:bodyPr wrap="square" lIns="0" tIns="0" rIns="0" bIns="0" rtlCol="0">
            <a:noAutofit/>
          </a:bodyPr>
          <a:lstStyle/>
          <a:p>
            <a:endParaRPr/>
          </a:p>
        </p:txBody>
      </p:sp>
      <p:sp>
        <p:nvSpPr>
          <p:cNvPr id="17" name="object 17"/>
          <p:cNvSpPr txBox="1"/>
          <p:nvPr/>
        </p:nvSpPr>
        <p:spPr>
          <a:xfrm>
            <a:off x="5566267" y="4198668"/>
            <a:ext cx="93648" cy="0"/>
          </a:xfrm>
          <a:prstGeom prst="rect">
            <a:avLst/>
          </a:prstGeom>
        </p:spPr>
        <p:txBody>
          <a:bodyPr wrap="square" lIns="0" tIns="0" rIns="0" bIns="0" rtlCol="0">
            <a:noAutofit/>
          </a:bodyPr>
          <a:lstStyle/>
          <a:p>
            <a:endParaRPr/>
          </a:p>
        </p:txBody>
      </p:sp>
      <p:sp>
        <p:nvSpPr>
          <p:cNvPr id="16" name="object 16"/>
          <p:cNvSpPr txBox="1"/>
          <p:nvPr/>
        </p:nvSpPr>
        <p:spPr>
          <a:xfrm>
            <a:off x="5659916" y="4198668"/>
            <a:ext cx="227423" cy="275564"/>
          </a:xfrm>
          <a:prstGeom prst="rect">
            <a:avLst/>
          </a:prstGeom>
        </p:spPr>
        <p:txBody>
          <a:bodyPr wrap="square" lIns="0" tIns="0" rIns="0" bIns="0" rtlCol="0">
            <a:noAutofit/>
          </a:bodyPr>
          <a:lstStyle/>
          <a:p>
            <a:pPr marL="25400">
              <a:lnSpc>
                <a:spcPts val="1000"/>
              </a:lnSpc>
            </a:pPr>
            <a:endParaRPr sz="1000"/>
          </a:p>
        </p:txBody>
      </p:sp>
      <p:sp>
        <p:nvSpPr>
          <p:cNvPr id="15" name="object 15"/>
          <p:cNvSpPr txBox="1"/>
          <p:nvPr/>
        </p:nvSpPr>
        <p:spPr>
          <a:xfrm>
            <a:off x="4558939" y="4474232"/>
            <a:ext cx="282270" cy="44142"/>
          </a:xfrm>
          <a:prstGeom prst="rect">
            <a:avLst/>
          </a:prstGeom>
        </p:spPr>
        <p:txBody>
          <a:bodyPr wrap="square" lIns="0" tIns="0" rIns="0" bIns="0" rtlCol="0">
            <a:noAutofit/>
          </a:bodyPr>
          <a:lstStyle/>
          <a:p>
            <a:endParaRPr/>
          </a:p>
        </p:txBody>
      </p:sp>
      <p:sp>
        <p:nvSpPr>
          <p:cNvPr id="14" name="object 14"/>
          <p:cNvSpPr txBox="1"/>
          <p:nvPr/>
        </p:nvSpPr>
        <p:spPr>
          <a:xfrm>
            <a:off x="4841209" y="4474232"/>
            <a:ext cx="818706" cy="44142"/>
          </a:xfrm>
          <a:prstGeom prst="rect">
            <a:avLst/>
          </a:prstGeom>
        </p:spPr>
        <p:txBody>
          <a:bodyPr wrap="square" lIns="0" tIns="0" rIns="0" bIns="0" rtlCol="0">
            <a:noAutofit/>
          </a:bodyPr>
          <a:lstStyle/>
          <a:p>
            <a:endParaRPr/>
          </a:p>
        </p:txBody>
      </p:sp>
      <p:sp>
        <p:nvSpPr>
          <p:cNvPr id="13" name="object 13"/>
          <p:cNvSpPr txBox="1"/>
          <p:nvPr/>
        </p:nvSpPr>
        <p:spPr>
          <a:xfrm>
            <a:off x="5659916" y="4474232"/>
            <a:ext cx="291632" cy="44142"/>
          </a:xfrm>
          <a:prstGeom prst="rect">
            <a:avLst/>
          </a:prstGeom>
        </p:spPr>
        <p:txBody>
          <a:bodyPr wrap="square" lIns="0" tIns="0" rIns="0" bIns="0" rtlCol="0">
            <a:noAutofit/>
          </a:bodyPr>
          <a:lstStyle/>
          <a:p>
            <a:endParaRPr/>
          </a:p>
        </p:txBody>
      </p:sp>
      <p:sp>
        <p:nvSpPr>
          <p:cNvPr id="12" name="object 12"/>
          <p:cNvSpPr txBox="1"/>
          <p:nvPr/>
        </p:nvSpPr>
        <p:spPr>
          <a:xfrm>
            <a:off x="0" y="0"/>
            <a:ext cx="353644" cy="1782000"/>
          </a:xfrm>
          <a:prstGeom prst="rect">
            <a:avLst/>
          </a:prstGeom>
        </p:spPr>
        <p:txBody>
          <a:bodyPr wrap="square" lIns="0" tIns="0" rIns="0" bIns="0" rtlCol="0">
            <a:noAutofit/>
          </a:bodyPr>
          <a:lstStyle/>
          <a:p>
            <a:pPr marL="25400">
              <a:lnSpc>
                <a:spcPts val="1000"/>
              </a:lnSpc>
            </a:pPr>
            <a:endParaRPr sz="1000"/>
          </a:p>
        </p:txBody>
      </p:sp>
      <p:sp>
        <p:nvSpPr>
          <p:cNvPr id="11" name="object 11"/>
          <p:cNvSpPr txBox="1"/>
          <p:nvPr/>
        </p:nvSpPr>
        <p:spPr>
          <a:xfrm>
            <a:off x="0" y="1782000"/>
            <a:ext cx="353644" cy="1782000"/>
          </a:xfrm>
          <a:prstGeom prst="rect">
            <a:avLst/>
          </a:prstGeom>
        </p:spPr>
        <p:txBody>
          <a:bodyPr wrap="square" lIns="0" tIns="0" rIns="0" bIns="0" rtlCol="0">
            <a:noAutofit/>
          </a:bodyPr>
          <a:lstStyle/>
          <a:p>
            <a:pPr marL="25400">
              <a:lnSpc>
                <a:spcPts val="1000"/>
              </a:lnSpc>
            </a:pPr>
            <a:endParaRPr sz="1000"/>
          </a:p>
        </p:txBody>
      </p:sp>
      <p:sp>
        <p:nvSpPr>
          <p:cNvPr id="10" name="object 10"/>
          <p:cNvSpPr txBox="1"/>
          <p:nvPr/>
        </p:nvSpPr>
        <p:spPr>
          <a:xfrm>
            <a:off x="0" y="3564001"/>
            <a:ext cx="353644" cy="1782000"/>
          </a:xfrm>
          <a:prstGeom prst="rect">
            <a:avLst/>
          </a:prstGeom>
        </p:spPr>
        <p:txBody>
          <a:bodyPr wrap="square" lIns="0" tIns="0" rIns="0" bIns="0" rtlCol="0">
            <a:noAutofit/>
          </a:bodyPr>
          <a:lstStyle/>
          <a:p>
            <a:pPr marL="25400">
              <a:lnSpc>
                <a:spcPts val="1000"/>
              </a:lnSpc>
            </a:pPr>
            <a:endParaRPr sz="1000"/>
          </a:p>
        </p:txBody>
      </p:sp>
      <p:sp>
        <p:nvSpPr>
          <p:cNvPr id="9" name="object 9"/>
          <p:cNvSpPr txBox="1"/>
          <p:nvPr/>
        </p:nvSpPr>
        <p:spPr>
          <a:xfrm>
            <a:off x="0" y="5346001"/>
            <a:ext cx="353644" cy="1782000"/>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0" y="7128002"/>
            <a:ext cx="353644" cy="1781994"/>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0" y="8909996"/>
            <a:ext cx="353644" cy="1782006"/>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546298" y="791121"/>
            <a:ext cx="1327188" cy="0"/>
          </a:xfrm>
          <a:prstGeom prst="rect">
            <a:avLst/>
          </a:prstGeom>
        </p:spPr>
        <p:txBody>
          <a:bodyPr wrap="square" lIns="0" tIns="0" rIns="0" bIns="0" rtlCol="0">
            <a:noAutofit/>
          </a:bodyPr>
          <a:lstStyle/>
          <a:p>
            <a:endParaRPr/>
          </a:p>
        </p:txBody>
      </p:sp>
      <p:sp>
        <p:nvSpPr>
          <p:cNvPr id="5" name="object 5"/>
          <p:cNvSpPr txBox="1"/>
          <p:nvPr/>
        </p:nvSpPr>
        <p:spPr>
          <a:xfrm>
            <a:off x="4960265" y="3139906"/>
            <a:ext cx="10568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44530" y="3139906"/>
            <a:ext cx="10568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44530" y="3271003"/>
            <a:ext cx="10568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4960265" y="3271003"/>
            <a:ext cx="105689" cy="152400"/>
          </a:xfrm>
          <a:prstGeom prst="rect">
            <a:avLst/>
          </a:prstGeom>
        </p:spPr>
        <p:txBody>
          <a:bodyPr wrap="square" lIns="0" tIns="0" rIns="0" bIns="0" rtlCol="0">
            <a:noAutofit/>
          </a:bodyPr>
          <a:lstStyle/>
          <a:p>
            <a:pPr marL="25400">
              <a:lnSpc>
                <a:spcPts val="1000"/>
              </a:lnSpc>
            </a:pPr>
            <a:endParaRPr sz="1000"/>
          </a:p>
        </p:txBody>
      </p:sp>
      <p:pic>
        <p:nvPicPr>
          <p:cNvPr id="441" name="Imagen 4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845" y="164439"/>
            <a:ext cx="2458529" cy="1121205"/>
          </a:xfrm>
          <a:prstGeom prst="rect">
            <a:avLst/>
          </a:prstGeom>
        </p:spPr>
      </p:pic>
      <p:sp>
        <p:nvSpPr>
          <p:cNvPr id="442" name="CuadroTexto 441"/>
          <p:cNvSpPr txBox="1"/>
          <p:nvPr/>
        </p:nvSpPr>
        <p:spPr>
          <a:xfrm>
            <a:off x="2839091" y="317500"/>
            <a:ext cx="3356659" cy="1015663"/>
          </a:xfrm>
          <a:prstGeom prst="rect">
            <a:avLst/>
          </a:prstGeom>
          <a:noFill/>
        </p:spPr>
        <p:txBody>
          <a:bodyPr wrap="square" rtlCol="0">
            <a:spAutoFit/>
          </a:bodyPr>
          <a:lstStyle/>
          <a:p>
            <a:pPr algn="ctr"/>
            <a:r>
              <a:rPr lang="es-ES" sz="2000" b="1" dirty="0" smtClean="0">
                <a:latin typeface="+mj-lt"/>
                <a:cs typeface="Aharoni" panose="02010803020104030203" pitchFamily="2" charset="-79"/>
              </a:rPr>
              <a:t>Indicadores acústicos accionados </a:t>
            </a:r>
            <a:r>
              <a:rPr lang="es-ES" sz="2000" b="1" dirty="0" smtClean="0">
                <a:latin typeface="+mj-lt"/>
                <a:cs typeface="Aharoni" panose="02010803020104030203" pitchFamily="2" charset="-79"/>
              </a:rPr>
              <a:t>por </a:t>
            </a:r>
            <a:r>
              <a:rPr lang="es-ES" sz="2000" b="1" dirty="0" smtClean="0">
                <a:latin typeface="+mj-lt"/>
                <a:cs typeface="Aharoni" panose="02010803020104030203" pitchFamily="2" charset="-79"/>
              </a:rPr>
              <a:t>motor </a:t>
            </a:r>
            <a:r>
              <a:rPr lang="es-ES" sz="2000" b="1" dirty="0" smtClean="0">
                <a:latin typeface="+mj-lt"/>
                <a:cs typeface="Aharoni" panose="02010803020104030203" pitchFamily="2" charset="-79"/>
              </a:rPr>
              <a:t>MDS-4</a:t>
            </a:r>
          </a:p>
          <a:p>
            <a:pPr algn="ctr"/>
            <a:endParaRPr lang="es-ES" sz="2000" b="1" dirty="0">
              <a:latin typeface="+mj-lt"/>
              <a:cs typeface="Aharoni" panose="02010803020104030203" pitchFamily="2" charset="-79"/>
            </a:endParaRPr>
          </a:p>
        </p:txBody>
      </p:sp>
      <p:pic>
        <p:nvPicPr>
          <p:cNvPr id="443" name="Imagen 442"/>
          <p:cNvPicPr>
            <a:picLocks noChangeAspect="1"/>
          </p:cNvPicPr>
          <p:nvPr/>
        </p:nvPicPr>
        <p:blipFill>
          <a:blip r:embed="rId4"/>
          <a:stretch>
            <a:fillRect/>
          </a:stretch>
        </p:blipFill>
        <p:spPr>
          <a:xfrm>
            <a:off x="6559729" y="258199"/>
            <a:ext cx="882471" cy="480924"/>
          </a:xfrm>
          <a:prstGeom prst="rect">
            <a:avLst/>
          </a:prstGeom>
        </p:spPr>
      </p:pic>
      <p:sp>
        <p:nvSpPr>
          <p:cNvPr id="444" name="CuadroTexto 443"/>
          <p:cNvSpPr txBox="1"/>
          <p:nvPr/>
        </p:nvSpPr>
        <p:spPr>
          <a:xfrm>
            <a:off x="431799" y="10223500"/>
            <a:ext cx="6772173" cy="507831"/>
          </a:xfrm>
          <a:prstGeom prst="rect">
            <a:avLst/>
          </a:prstGeom>
          <a:noFill/>
        </p:spPr>
        <p:txBody>
          <a:bodyPr wrap="square" rtlCol="0">
            <a:spAutoFit/>
          </a:bodyPr>
          <a:lstStyle/>
          <a:p>
            <a:pPr algn="ctr"/>
            <a:r>
              <a:rPr lang="es-ES" sz="900" dirty="0" smtClean="0"/>
              <a:t>SOVERIN CONTROL, S.L. Alameda </a:t>
            </a:r>
            <a:r>
              <a:rPr lang="es-ES" sz="900" dirty="0" err="1"/>
              <a:t>Urquijo</a:t>
            </a:r>
            <a:r>
              <a:rPr lang="es-ES" sz="900" dirty="0"/>
              <a:t>, 80 </a:t>
            </a:r>
            <a:r>
              <a:rPr lang="es-ES" sz="900" dirty="0" smtClean="0"/>
              <a:t>oficinas - 48013 </a:t>
            </a:r>
            <a:r>
              <a:rPr lang="es-ES" sz="900" dirty="0"/>
              <a:t>– </a:t>
            </a:r>
            <a:r>
              <a:rPr lang="es-ES" sz="900" dirty="0" smtClean="0"/>
              <a:t>BILBAO (Vizcaya)</a:t>
            </a:r>
            <a:endParaRPr lang="es-ES" sz="900" dirty="0"/>
          </a:p>
          <a:p>
            <a:pPr algn="ctr"/>
            <a:r>
              <a:rPr lang="es-ES" sz="900" dirty="0" err="1" smtClean="0"/>
              <a:t>Tfno</a:t>
            </a:r>
            <a:r>
              <a:rPr lang="es-ES" sz="900" dirty="0"/>
              <a:t>: +34 94 454 33 </a:t>
            </a:r>
            <a:r>
              <a:rPr lang="es-ES" sz="900" dirty="0" smtClean="0"/>
              <a:t>33 </a:t>
            </a:r>
            <a:r>
              <a:rPr lang="en-GB" sz="900" dirty="0" smtClean="0"/>
              <a:t>Fax</a:t>
            </a:r>
            <a:r>
              <a:rPr lang="en-GB" sz="900" dirty="0"/>
              <a:t>: +34 94 454 50 </a:t>
            </a:r>
            <a:r>
              <a:rPr lang="en-GB" sz="900" dirty="0" smtClean="0"/>
              <a:t>77</a:t>
            </a:r>
            <a:r>
              <a:rPr lang="es-ES" sz="900" dirty="0"/>
              <a:t> </a:t>
            </a:r>
            <a:r>
              <a:rPr lang="en-GB" sz="900" dirty="0" smtClean="0"/>
              <a:t>E-mail</a:t>
            </a:r>
            <a:r>
              <a:rPr lang="en-GB" sz="900" dirty="0"/>
              <a:t>: </a:t>
            </a:r>
            <a:r>
              <a:rPr lang="en-GB" sz="900" u="sng" dirty="0" smtClean="0">
                <a:hlinkClick r:id="rId5"/>
              </a:rPr>
              <a:t>info@soverincontrol.com</a:t>
            </a:r>
            <a:r>
              <a:rPr lang="es-ES" sz="900" dirty="0"/>
              <a:t> </a:t>
            </a:r>
            <a:r>
              <a:rPr lang="en-GB" sz="900" dirty="0" err="1" smtClean="0"/>
              <a:t>Pag</a:t>
            </a:r>
            <a:r>
              <a:rPr lang="en-GB" sz="900" dirty="0" smtClean="0"/>
              <a:t> </a:t>
            </a:r>
            <a:r>
              <a:rPr lang="en-GB" sz="900" dirty="0"/>
              <a:t>web: www.soverincontrol.com</a:t>
            </a:r>
            <a:endParaRPr lang="es-ES" sz="900" dirty="0"/>
          </a:p>
          <a:p>
            <a:pPr algn="ctr"/>
            <a:endParaRPr lang="es-ES" sz="900" dirty="0"/>
          </a:p>
        </p:txBody>
      </p:sp>
      <p:sp>
        <p:nvSpPr>
          <p:cNvPr id="445" name="CuadroTexto 444"/>
          <p:cNvSpPr txBox="1"/>
          <p:nvPr/>
        </p:nvSpPr>
        <p:spPr>
          <a:xfrm>
            <a:off x="476250" y="4813300"/>
            <a:ext cx="6449138" cy="1277273"/>
          </a:xfrm>
          <a:prstGeom prst="rect">
            <a:avLst/>
          </a:prstGeom>
          <a:noFill/>
        </p:spPr>
        <p:txBody>
          <a:bodyPr wrap="square" rtlCol="0">
            <a:spAutoFit/>
          </a:bodyPr>
          <a:lstStyle/>
          <a:p>
            <a:pPr algn="just"/>
            <a:r>
              <a:rPr lang="es-ES" sz="1100" dirty="0" smtClean="0">
                <a:latin typeface="Arial  "/>
              </a:rPr>
              <a:t>Indicador acústico de gran durabilidad, para intemperie, accionado </a:t>
            </a:r>
            <a:r>
              <a:rPr lang="es-ES" sz="1100" dirty="0" smtClean="0">
                <a:latin typeface="Arial  "/>
              </a:rPr>
              <a:t>por motor </a:t>
            </a:r>
            <a:r>
              <a:rPr lang="es-ES" sz="1100" dirty="0" smtClean="0">
                <a:latin typeface="Arial  "/>
              </a:rPr>
              <a:t>tipo sirena fabricado </a:t>
            </a:r>
            <a:r>
              <a:rPr lang="es-ES" sz="1100" dirty="0" smtClean="0">
                <a:latin typeface="Arial  "/>
              </a:rPr>
              <a:t>en aluminio de fundición con salida de baja frecuencia </a:t>
            </a:r>
            <a:r>
              <a:rPr lang="es-ES" sz="1100" dirty="0" smtClean="0">
                <a:latin typeface="Arial  "/>
              </a:rPr>
              <a:t>y alta </a:t>
            </a:r>
            <a:r>
              <a:rPr lang="es-ES" sz="1100" dirty="0" smtClean="0">
                <a:latin typeface="Arial  "/>
              </a:rPr>
              <a:t>potencia.</a:t>
            </a:r>
          </a:p>
          <a:p>
            <a:pPr algn="just"/>
            <a:endParaRPr lang="es-ES" sz="1100" dirty="0">
              <a:latin typeface="Arial  "/>
            </a:endParaRPr>
          </a:p>
          <a:p>
            <a:pPr algn="just"/>
            <a:r>
              <a:rPr lang="es-ES" sz="1100" dirty="0" smtClean="0">
                <a:latin typeface="Arial  "/>
              </a:rPr>
              <a:t>Ideal para fábricas, canteras, </a:t>
            </a:r>
            <a:r>
              <a:rPr lang="es-ES" sz="1100" dirty="0" smtClean="0">
                <a:latin typeface="Arial  "/>
              </a:rPr>
              <a:t>obras </a:t>
            </a:r>
            <a:r>
              <a:rPr lang="es-ES" sz="1100" dirty="0" smtClean="0">
                <a:latin typeface="Arial  "/>
              </a:rPr>
              <a:t>de construcción </a:t>
            </a:r>
            <a:r>
              <a:rPr lang="es-ES" sz="1100" dirty="0" smtClean="0">
                <a:latin typeface="Arial  "/>
              </a:rPr>
              <a:t>y entornos industriales, </a:t>
            </a:r>
            <a:r>
              <a:rPr lang="es-ES" sz="1100" dirty="0" smtClean="0">
                <a:latin typeface="Arial  "/>
              </a:rPr>
              <a:t>así como </a:t>
            </a:r>
            <a:r>
              <a:rPr lang="es-ES" sz="1100" dirty="0" smtClean="0">
                <a:latin typeface="Arial  "/>
              </a:rPr>
              <a:t>minas subterráneas </a:t>
            </a:r>
            <a:r>
              <a:rPr lang="es-ES" sz="1100" dirty="0" smtClean="0">
                <a:latin typeface="Arial  "/>
              </a:rPr>
              <a:t>y </a:t>
            </a:r>
            <a:r>
              <a:rPr lang="es-ES" sz="1100" dirty="0" smtClean="0">
                <a:latin typeface="Arial  "/>
              </a:rPr>
              <a:t>a cielo abierto</a:t>
            </a:r>
            <a:endParaRPr lang="es-ES" sz="1100" dirty="0" smtClean="0">
              <a:latin typeface="Arial  "/>
            </a:endParaRPr>
          </a:p>
          <a:p>
            <a:pPr algn="just"/>
            <a:endParaRPr lang="es-ES" sz="1100" dirty="0">
              <a:latin typeface="Arial  "/>
            </a:endParaRPr>
          </a:p>
          <a:p>
            <a:pPr algn="just"/>
            <a:r>
              <a:rPr lang="es-ES" sz="1100" dirty="0" smtClean="0">
                <a:latin typeface="Arial  "/>
              </a:rPr>
              <a:t>Modelos disponibles, 230Vac monofásicos y 415Vac trifásicos.</a:t>
            </a:r>
            <a:endParaRPr lang="es-ES" sz="1100" dirty="0">
              <a:latin typeface="Arial  "/>
            </a:endParaRPr>
          </a:p>
        </p:txBody>
      </p:sp>
      <p:graphicFrame>
        <p:nvGraphicFramePr>
          <p:cNvPr id="446" name="Tabla 445"/>
          <p:cNvGraphicFramePr>
            <a:graphicFrameLocks noGrp="1"/>
          </p:cNvGraphicFramePr>
          <p:nvPr>
            <p:extLst>
              <p:ext uri="{D42A27DB-BD31-4B8C-83A1-F6EECF244321}">
                <p14:modId xmlns:p14="http://schemas.microsoft.com/office/powerpoint/2010/main" val="4230501810"/>
              </p:ext>
            </p:extLst>
          </p:nvPr>
        </p:nvGraphicFramePr>
        <p:xfrm>
          <a:off x="609600" y="6308725"/>
          <a:ext cx="6375400" cy="3152775"/>
        </p:xfrm>
        <a:graphic>
          <a:graphicData uri="http://schemas.openxmlformats.org/drawingml/2006/table">
            <a:tbl>
              <a:tblPr/>
              <a:tblGrid>
                <a:gridCol w="2260600"/>
                <a:gridCol w="2057400"/>
                <a:gridCol w="2057400"/>
              </a:tblGrid>
              <a:tr h="190500">
                <a:tc>
                  <a:txBody>
                    <a:bodyPr/>
                    <a:lstStyle/>
                    <a:p>
                      <a:pPr algn="l" rtl="0" fontAlgn="ctr"/>
                      <a:r>
                        <a:rPr lang="es-ES" sz="9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rtl="0" fontAlgn="ctr"/>
                      <a:r>
                        <a:rPr lang="es-ES" sz="900" b="0" i="0" u="none" strike="noStrike">
                          <a:solidFill>
                            <a:srgbClr val="000000"/>
                          </a:solidFill>
                          <a:effectLst/>
                          <a:latin typeface="Calibri" panose="020F0502020204030204" pitchFamily="34" charset="0"/>
                        </a:rPr>
                        <a:t>MDS-4/AC/230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ctr"/>
                      <a:r>
                        <a:rPr lang="es-ES" sz="900" b="0" i="0" u="none" strike="noStrike">
                          <a:solidFill>
                            <a:srgbClr val="000000"/>
                          </a:solidFill>
                          <a:effectLst/>
                          <a:latin typeface="Calibri" panose="020F0502020204030204" pitchFamily="34" charset="0"/>
                        </a:rPr>
                        <a:t>MDS-4/AC/415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80975">
                <a:tc>
                  <a:txBody>
                    <a:bodyPr/>
                    <a:lstStyle/>
                    <a:p>
                      <a:pPr algn="l" rtl="0" fontAlgn="ctr"/>
                      <a:r>
                        <a:rPr lang="es-ES" sz="900" b="0" i="0" u="none" strike="noStrike">
                          <a:solidFill>
                            <a:srgbClr val="000000"/>
                          </a:solidFill>
                          <a:effectLst/>
                          <a:latin typeface="Calibri" panose="020F0502020204030204" pitchFamily="34" charset="0"/>
                        </a:rPr>
                        <a:t>Tensión Alimentación</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230Vac 1Ø</a:t>
                      </a:r>
                    </a:p>
                  </a:txBody>
                  <a:tcPr marL="9525" marR="9525" marT="9525" marB="0" anchor="ctr">
                    <a:lnL>
                      <a:noFill/>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415Vac 3Ø</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r>
              <a:tr h="190500">
                <a:tc>
                  <a:txBody>
                    <a:bodyPr/>
                    <a:lstStyle/>
                    <a:p>
                      <a:pPr algn="l" rtl="0" fontAlgn="ctr"/>
                      <a:r>
                        <a:rPr lang="es-ES" sz="900" b="0" i="0" u="none" strike="noStrike">
                          <a:solidFill>
                            <a:srgbClr val="000000"/>
                          </a:solidFill>
                          <a:effectLst/>
                          <a:latin typeface="Calibri" panose="020F0502020204030204" pitchFamily="34" charset="0"/>
                        </a:rPr>
                        <a:t>Tensión alim mínima</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207V</a:t>
                      </a:r>
                    </a:p>
                  </a:txBody>
                  <a:tcPr marL="9525" marR="9525" marT="9525" marB="0" anchor="ctr">
                    <a:lnL>
                      <a:noFill/>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373V</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r>
              <a:tr h="190500">
                <a:tc>
                  <a:txBody>
                    <a:bodyPr/>
                    <a:lstStyle/>
                    <a:p>
                      <a:pPr algn="l" rtl="0" fontAlgn="ctr"/>
                      <a:r>
                        <a:rPr lang="es-ES" sz="900" b="0" i="0" u="none" strike="noStrike">
                          <a:solidFill>
                            <a:srgbClr val="000000"/>
                          </a:solidFill>
                          <a:effectLst/>
                          <a:latin typeface="Calibri" panose="020F0502020204030204" pitchFamily="34" charset="0"/>
                        </a:rPr>
                        <a:t>Tensión alim máxima</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253V</a:t>
                      </a:r>
                    </a:p>
                  </a:txBody>
                  <a:tcPr marL="9525" marR="9525" marT="9525" marB="0" anchor="ctr">
                    <a:lnL>
                      <a:noFill/>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456V</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r>
              <a:tr h="190500">
                <a:tc>
                  <a:txBody>
                    <a:bodyPr/>
                    <a:lstStyle/>
                    <a:p>
                      <a:pPr algn="l" rtl="0" fontAlgn="ctr"/>
                      <a:r>
                        <a:rPr lang="es-ES" sz="900" b="0" i="0" u="none" strike="noStrike">
                          <a:solidFill>
                            <a:srgbClr val="000000"/>
                          </a:solidFill>
                          <a:effectLst/>
                          <a:latin typeface="Calibri" panose="020F0502020204030204" pitchFamily="34" charset="0"/>
                        </a:rPr>
                        <a:t>Consumo medio</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9A</a:t>
                      </a:r>
                    </a:p>
                  </a:txBody>
                  <a:tcPr marL="9525" marR="9525" marT="9525" marB="0" anchor="ctr">
                    <a:lnL>
                      <a:noFill/>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5A</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r>
              <a:tr h="190500">
                <a:tc>
                  <a:txBody>
                    <a:bodyPr/>
                    <a:lstStyle/>
                    <a:p>
                      <a:pPr algn="l" rtl="0" fontAlgn="ctr"/>
                      <a:r>
                        <a:rPr lang="es-ES" sz="900" b="0" i="0" u="none" strike="noStrike">
                          <a:solidFill>
                            <a:srgbClr val="000000"/>
                          </a:solidFill>
                          <a:effectLst/>
                          <a:latin typeface="Calibri" panose="020F0502020204030204" pitchFamily="34" charset="0"/>
                        </a:rPr>
                        <a:t>Frecuencia de sonido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560Hz</a:t>
                      </a:r>
                    </a:p>
                  </a:txBody>
                  <a:tcPr marL="9525" marR="9525" marT="9525" marB="0" anchor="ctr">
                    <a:lnL>
                      <a:noFill/>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560Hz</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r>
              <a:tr h="190500">
                <a:tc>
                  <a:txBody>
                    <a:bodyPr/>
                    <a:lstStyle/>
                    <a:p>
                      <a:pPr algn="l" rtl="0" fontAlgn="ctr"/>
                      <a:r>
                        <a:rPr lang="es-ES" sz="900" b="0" i="0" u="none" strike="noStrike">
                          <a:solidFill>
                            <a:srgbClr val="000000"/>
                          </a:solidFill>
                          <a:effectLst/>
                          <a:latin typeface="Calibri" panose="020F0502020204030204" pitchFamily="34" charset="0"/>
                        </a:rPr>
                        <a:t>Salida de sonido @ 1m</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ctr" rtl="0" fontAlgn="ctr"/>
                      <a:r>
                        <a:rPr lang="es-ES" sz="900" b="0" i="0" u="none" strike="noStrike">
                          <a:solidFill>
                            <a:srgbClr val="000000"/>
                          </a:solidFill>
                          <a:effectLst/>
                          <a:latin typeface="Calibri" panose="020F0502020204030204" pitchFamily="34" charset="0"/>
                        </a:rPr>
                        <a:t>125dB(A)</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r>
              <a:tr h="180975">
                <a:tc>
                  <a:txBody>
                    <a:bodyPr/>
                    <a:lstStyle/>
                    <a:p>
                      <a:pPr algn="l" rtl="0" fontAlgn="ctr"/>
                      <a:r>
                        <a:rPr lang="es-ES" sz="900" b="0" i="0" u="none" strike="noStrike">
                          <a:solidFill>
                            <a:srgbClr val="000000"/>
                          </a:solidFill>
                          <a:effectLst/>
                          <a:latin typeface="Calibri" panose="020F0502020204030204" pitchFamily="34" charset="0"/>
                        </a:rPr>
                        <a:t>Rango aproximado</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ctr" rtl="0" fontAlgn="ctr"/>
                      <a:r>
                        <a:rPr lang="es-ES" sz="900" b="0" i="0" u="none" strike="noStrike" dirty="0">
                          <a:solidFill>
                            <a:srgbClr val="000000"/>
                          </a:solidFill>
                          <a:effectLst/>
                          <a:latin typeface="Calibri" panose="020F0502020204030204" pitchFamily="34" charset="0"/>
                        </a:rPr>
                        <a:t>3000m en </a:t>
                      </a:r>
                      <a:r>
                        <a:rPr lang="es-ES" sz="900" b="0" i="0" u="none" strike="noStrike" dirty="0" smtClean="0">
                          <a:solidFill>
                            <a:srgbClr val="000000"/>
                          </a:solidFill>
                          <a:effectLst/>
                          <a:latin typeface="Calibri" panose="020F0502020204030204" pitchFamily="34" charset="0"/>
                        </a:rPr>
                        <a:t>exteriores</a:t>
                      </a:r>
                      <a:endParaRPr lang="es-ES" sz="900" b="0" i="0" u="none" strike="noStrike" dirty="0">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r>
              <a:tr h="190500">
                <a:tc>
                  <a:txBody>
                    <a:bodyPr/>
                    <a:lstStyle/>
                    <a:p>
                      <a:pPr algn="l" rtl="0" fontAlgn="ctr"/>
                      <a:r>
                        <a:rPr lang="es-ES" sz="900" b="0" i="0" u="none" strike="noStrike">
                          <a:solidFill>
                            <a:srgbClr val="000000"/>
                          </a:solidFill>
                          <a:effectLst/>
                          <a:latin typeface="Calibri" panose="020F0502020204030204" pitchFamily="34" charset="0"/>
                        </a:rPr>
                        <a:t>Ciclo de trabajo</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ctr" rtl="0" fontAlgn="ctr"/>
                      <a:r>
                        <a:rPr lang="es-ES" sz="900" b="0" i="0" u="none" strike="noStrike">
                          <a:solidFill>
                            <a:srgbClr val="000000"/>
                          </a:solidFill>
                          <a:effectLst/>
                          <a:latin typeface="Calibri" panose="020F0502020204030204" pitchFamily="34" charset="0"/>
                        </a:rPr>
                        <a:t>Continuo</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r>
              <a:tr h="190500">
                <a:tc>
                  <a:txBody>
                    <a:bodyPr/>
                    <a:lstStyle/>
                    <a:p>
                      <a:pPr algn="l" rtl="0" fontAlgn="ctr"/>
                      <a:r>
                        <a:rPr lang="es-ES" sz="900" b="0" i="0" u="none" strike="noStrike">
                          <a:solidFill>
                            <a:srgbClr val="000000"/>
                          </a:solidFill>
                          <a:effectLst/>
                          <a:latin typeface="Calibri" panose="020F0502020204030204" pitchFamily="34" charset="0"/>
                        </a:rPr>
                        <a:t>Clase de protección IEC</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ctr" rtl="0" fontAlgn="ctr"/>
                      <a:r>
                        <a:rPr lang="es-ES" sz="900" b="0" i="0" u="none" strike="noStrike">
                          <a:solidFill>
                            <a:srgbClr val="000000"/>
                          </a:solidFill>
                          <a:effectLst/>
                          <a:latin typeface="Calibri" panose="020F0502020204030204" pitchFamily="34" charset="0"/>
                        </a:rPr>
                        <a:t>IP55</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r>
              <a:tr h="190500">
                <a:tc>
                  <a:txBody>
                    <a:bodyPr/>
                    <a:lstStyle/>
                    <a:p>
                      <a:pPr algn="l" rtl="0" fontAlgn="ctr"/>
                      <a:r>
                        <a:rPr lang="es-ES" sz="900" b="0" i="0" u="none" strike="noStrike">
                          <a:solidFill>
                            <a:srgbClr val="000000"/>
                          </a:solidFill>
                          <a:effectLst/>
                          <a:latin typeface="Calibri" panose="020F0502020204030204" pitchFamily="34" charset="0"/>
                        </a:rPr>
                        <a:t>Rango temperatura de funcionamiento</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ctr" rtl="0" fontAlgn="ctr"/>
                      <a:r>
                        <a:rPr lang="es-ES" sz="900" b="0" i="0" u="none" strike="noStrike">
                          <a:solidFill>
                            <a:srgbClr val="000000"/>
                          </a:solidFill>
                          <a:effectLst/>
                          <a:latin typeface="Calibri" panose="020F0502020204030204" pitchFamily="34" charset="0"/>
                        </a:rPr>
                        <a:t>-10 a +45ºC</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r>
              <a:tr h="190500">
                <a:tc>
                  <a:txBody>
                    <a:bodyPr/>
                    <a:lstStyle/>
                    <a:p>
                      <a:pPr algn="l" rtl="0" fontAlgn="ctr"/>
                      <a:r>
                        <a:rPr lang="es-ES" sz="900" b="0" i="0" u="none" strike="noStrike">
                          <a:solidFill>
                            <a:srgbClr val="000000"/>
                          </a:solidFill>
                          <a:effectLst/>
                          <a:latin typeface="Calibri" panose="020F0502020204030204" pitchFamily="34" charset="0"/>
                        </a:rPr>
                        <a:t>Peso neto del producto</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ctr" rtl="0" fontAlgn="ctr"/>
                      <a:r>
                        <a:rPr lang="es-ES" sz="900" b="0" i="0" u="none" strike="noStrike">
                          <a:solidFill>
                            <a:srgbClr val="000000"/>
                          </a:solidFill>
                          <a:effectLst/>
                          <a:latin typeface="Calibri" panose="020F0502020204030204" pitchFamily="34" charset="0"/>
                        </a:rPr>
                        <a:t>22Kg</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r>
              <a:tr h="190500">
                <a:tc>
                  <a:txBody>
                    <a:bodyPr/>
                    <a:lstStyle/>
                    <a:p>
                      <a:pPr algn="l" rtl="0" fontAlgn="ctr"/>
                      <a:r>
                        <a:rPr lang="es-ES" sz="900" b="0" i="0" u="none" strike="noStrike">
                          <a:solidFill>
                            <a:srgbClr val="000000"/>
                          </a:solidFill>
                          <a:effectLst/>
                          <a:latin typeface="Calibri" panose="020F0502020204030204" pitchFamily="34" charset="0"/>
                        </a:rPr>
                        <a:t>Montaje</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rowSpan="3" gridSpan="2">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1100" b="0" i="0" u="none" strike="noStrike" dirty="0" smtClean="0">
                          <a:solidFill>
                            <a:srgbClr val="000000"/>
                          </a:solidFill>
                          <a:effectLst/>
                          <a:latin typeface="Calibri" panose="020F0502020204030204" pitchFamily="34" charset="0"/>
                        </a:rPr>
                        <a:t>La forma ideal de montar esta unidad es en posición horizontal. En entornos donde existan polvo o partículas de suciedad que puedan caer sobre las partes móviles del impulsor del acústico, se recomienda montar la unidad con la parte cónica hacia abajo. La entrada de cable debe ser protegida con un prensaestopas adecuado.</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3" hMerge="1">
                  <a:txBody>
                    <a:bodyPr/>
                    <a:lstStyle/>
                    <a:p>
                      <a:endParaRPr lang="es-ES"/>
                    </a:p>
                  </a:txBody>
                  <a:tcPr/>
                </a:tc>
              </a:tr>
              <a:tr h="190500">
                <a:tc>
                  <a:txBody>
                    <a:bodyPr/>
                    <a:lstStyle/>
                    <a:p>
                      <a:pPr algn="l" fontAlgn="b"/>
                      <a:r>
                        <a:rPr lang="es-E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gridSpan="2" vMerge="1">
                  <a:txBody>
                    <a:bodyPr/>
                    <a:lstStyle/>
                    <a:p>
                      <a:endParaRPr lang="es-ES"/>
                    </a:p>
                  </a:txBody>
                  <a:tcPr/>
                </a:tc>
                <a:tc hMerge="1" vMerge="1">
                  <a:txBody>
                    <a:bodyPr/>
                    <a:lstStyle/>
                    <a:p>
                      <a:endParaRPr lang="es-ES"/>
                    </a:p>
                  </a:txBody>
                  <a:tcPr/>
                </a:tc>
              </a:tr>
              <a:tr h="504825">
                <a:tc>
                  <a:txBody>
                    <a:bodyPr/>
                    <a:lstStyle/>
                    <a:p>
                      <a:pPr algn="l" fontAlgn="b"/>
                      <a:r>
                        <a:rPr lang="es-ES"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gridSpan="2" vMerge="1">
                  <a:txBody>
                    <a:bodyPr/>
                    <a:lstStyle/>
                    <a:p>
                      <a:endParaRPr lang="es-ES"/>
                    </a:p>
                  </a:txBody>
                  <a:tcPr/>
                </a:tc>
                <a:tc hMerge="1" vMerge="1">
                  <a:txBody>
                    <a:bodyPr/>
                    <a:lstStyle/>
                    <a:p>
                      <a:endParaRPr lang="es-ES"/>
                    </a:p>
                  </a:txBody>
                  <a:tcPr/>
                </a:tc>
              </a:tr>
            </a:tbl>
          </a:graphicData>
        </a:graphic>
      </p:graphicFrame>
      <p:sp>
        <p:nvSpPr>
          <p:cNvPr id="389" name="CuadroTexto 388"/>
          <p:cNvSpPr txBox="1"/>
          <p:nvPr/>
        </p:nvSpPr>
        <p:spPr>
          <a:xfrm>
            <a:off x="2156026" y="9613900"/>
            <a:ext cx="5133774" cy="230832"/>
          </a:xfrm>
          <a:prstGeom prst="rect">
            <a:avLst/>
          </a:prstGeom>
          <a:noFill/>
        </p:spPr>
        <p:txBody>
          <a:bodyPr wrap="square" rtlCol="0">
            <a:spAutoFit/>
          </a:bodyPr>
          <a:lstStyle/>
          <a:p>
            <a:r>
              <a:rPr lang="es-ES" sz="900" dirty="0" smtClean="0">
                <a:latin typeface="Arial   "/>
              </a:rPr>
              <a:t>*Atención: Multiplicar el consumo por 6 para calcular la intensidad necesaria para el arranque</a:t>
            </a:r>
            <a:endParaRPr lang="es-ES" sz="900" dirty="0">
              <a:latin typeface="Arial   "/>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6343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EC1E9C17A37A844AA6FA461B77802C8A" ma:contentTypeVersion="3" ma:contentTypeDescription="Crear nuevo documento." ma:contentTypeScope="" ma:versionID="0aaec96cb75e1ad232f132d9c2b212ea">
  <xsd:schema xmlns:xsd="http://www.w3.org/2001/XMLSchema" xmlns:xs="http://www.w3.org/2001/XMLSchema" xmlns:p="http://schemas.microsoft.com/office/2006/metadata/properties" xmlns:ns2="eaa346b5-51b6-4edf-a75d-3267e5625a6c" xmlns:ns3="89d01381-eee9-49f8-8507-c58f9216c695" targetNamespace="http://schemas.microsoft.com/office/2006/metadata/properties" ma:root="true" ma:fieldsID="f4925bd70710091c94a513710425eb1a" ns2:_="" ns3:_="">
    <xsd:import namespace="eaa346b5-51b6-4edf-a75d-3267e5625a6c"/>
    <xsd:import namespace="89d01381-eee9-49f8-8507-c58f9216c695"/>
    <xsd:element name="properties">
      <xsd:complexType>
        <xsd:sequence>
          <xsd:element name="documentManagement">
            <xsd:complexType>
              <xsd:all>
                <xsd:element ref="ns2:SharedWithUsers" minOccurs="0"/>
                <xsd:element ref="ns3:SharingHintHash"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a346b5-51b6-4edf-a75d-3267e5625a6c"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9d01381-eee9-49f8-8507-c58f9216c695" elementFormDefault="qualified">
    <xsd:import namespace="http://schemas.microsoft.com/office/2006/documentManagement/types"/>
    <xsd:import namespace="http://schemas.microsoft.com/office/infopath/2007/PartnerControls"/>
    <xsd:element name="SharingHintHash" ma:index="9" nillable="true" ma:displayName="Hash de la sugerencia para compartir" ma:internalName="SharingHintHash" ma:readOnly="true">
      <xsd:simpleType>
        <xsd:restriction base="dms:Text"/>
      </xsd:simpleType>
    </xsd:element>
    <xsd:element name="SharedWithDetails" ma:index="10" nillable="true" ma:displayName="Detalles de uso compartido"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CAAAB8-7FF2-4208-ABE6-FE0F72588661}"/>
</file>

<file path=customXml/itemProps2.xml><?xml version="1.0" encoding="utf-8"?>
<ds:datastoreItem xmlns:ds="http://schemas.openxmlformats.org/officeDocument/2006/customXml" ds:itemID="{A862D59E-07D3-41E4-82C3-226C41BBAF72}"/>
</file>

<file path=customXml/itemProps3.xml><?xml version="1.0" encoding="utf-8"?>
<ds:datastoreItem xmlns:ds="http://schemas.openxmlformats.org/officeDocument/2006/customXml" ds:itemID="{80120257-3637-439B-8150-EC0CD104CB30}"/>
</file>

<file path=docProps/app.xml><?xml version="1.0" encoding="utf-8"?>
<Properties xmlns="http://schemas.openxmlformats.org/officeDocument/2006/extended-properties" xmlns:vt="http://schemas.openxmlformats.org/officeDocument/2006/docPropsVTypes">
  <Template/>
  <TotalTime>30</TotalTime>
  <Words>247</Words>
  <Application>Microsoft Office PowerPoint</Application>
  <PresentationFormat>Personalizado</PresentationFormat>
  <Paragraphs>51</Paragraphs>
  <Slides>1</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vt:i4>
      </vt:variant>
    </vt:vector>
  </HeadingPairs>
  <TitlesOfParts>
    <vt:vector size="9" baseType="lpstr">
      <vt:lpstr>Aharoni</vt:lpstr>
      <vt:lpstr>Arial</vt:lpstr>
      <vt:lpstr>Arial  </vt:lpstr>
      <vt:lpstr>Arial   </vt:lpstr>
      <vt:lpstr>Calibri</vt:lpstr>
      <vt:lpstr>Tahoma</vt:lpstr>
      <vt:lpstr>Times New Roman</vt:lpstr>
      <vt:lpstr>Office Theme</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Susana Poza</cp:lastModifiedBy>
  <cp:revision>5</cp:revision>
  <cp:lastPrinted>2015-04-27T13:26:13Z</cp:lastPrinted>
  <dcterms:modified xsi:type="dcterms:W3CDTF">2015-04-28T07:40:05Z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0x010100EC1E9C17A37A844AA6FA461B77802C8A</vt:lpwstr>
  </property>
</Properties>
</file>