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-227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object 129"/>
          <p:cNvSpPr/>
          <p:nvPr/>
        </p:nvSpPr>
        <p:spPr>
          <a:xfrm>
            <a:off x="-101650" y="8916339"/>
            <a:ext cx="455295" cy="1877301"/>
          </a:xfrm>
          <a:custGeom>
            <a:avLst/>
            <a:gdLst/>
            <a:ahLst/>
            <a:cxnLst/>
            <a:rect l="l" t="t" r="r" b="b"/>
            <a:pathLst>
              <a:path w="455295" h="1877301">
                <a:moveTo>
                  <a:pt x="455295" y="0"/>
                </a:moveTo>
                <a:lnTo>
                  <a:pt x="101650" y="0"/>
                </a:lnTo>
              </a:path>
              <a:path w="455295" h="1877301">
                <a:moveTo>
                  <a:pt x="455295" y="1775663"/>
                </a:moveTo>
                <a:lnTo>
                  <a:pt x="455295" y="0"/>
                </a:lnTo>
              </a:path>
            </a:pathLst>
          </a:custGeom>
          <a:ln w="1270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5551118" y="399889"/>
            <a:ext cx="304117" cy="348919"/>
          </a:xfrm>
          <a:custGeom>
            <a:avLst/>
            <a:gdLst/>
            <a:ahLst/>
            <a:cxnLst/>
            <a:rect l="l" t="t" r="r" b="b"/>
            <a:pathLst>
              <a:path w="304117" h="348919">
                <a:moveTo>
                  <a:pt x="179733" y="66548"/>
                </a:moveTo>
                <a:lnTo>
                  <a:pt x="172291" y="62725"/>
                </a:lnTo>
                <a:lnTo>
                  <a:pt x="170314" y="61772"/>
                </a:lnTo>
                <a:lnTo>
                  <a:pt x="158686" y="58183"/>
                </a:lnTo>
                <a:lnTo>
                  <a:pt x="162512" y="106743"/>
                </a:lnTo>
                <a:lnTo>
                  <a:pt x="172926" y="106743"/>
                </a:lnTo>
                <a:lnTo>
                  <a:pt x="175695" y="108648"/>
                </a:lnTo>
                <a:lnTo>
                  <a:pt x="176330" y="112268"/>
                </a:lnTo>
                <a:lnTo>
                  <a:pt x="176762" y="115671"/>
                </a:lnTo>
                <a:lnTo>
                  <a:pt x="175276" y="122682"/>
                </a:lnTo>
                <a:lnTo>
                  <a:pt x="171656" y="132892"/>
                </a:lnTo>
                <a:lnTo>
                  <a:pt x="125733" y="263232"/>
                </a:lnTo>
                <a:lnTo>
                  <a:pt x="122240" y="272775"/>
                </a:lnTo>
                <a:lnTo>
                  <a:pt x="116849" y="285569"/>
                </a:lnTo>
                <a:lnTo>
                  <a:pt x="112550" y="293001"/>
                </a:lnTo>
                <a:lnTo>
                  <a:pt x="109147" y="297040"/>
                </a:lnTo>
                <a:lnTo>
                  <a:pt x="104676" y="298958"/>
                </a:lnTo>
                <a:lnTo>
                  <a:pt x="94478" y="298958"/>
                </a:lnTo>
                <a:lnTo>
                  <a:pt x="91926" y="297256"/>
                </a:lnTo>
                <a:lnTo>
                  <a:pt x="91494" y="293636"/>
                </a:lnTo>
                <a:lnTo>
                  <a:pt x="91075" y="290017"/>
                </a:lnTo>
                <a:lnTo>
                  <a:pt x="92777" y="282371"/>
                </a:lnTo>
                <a:lnTo>
                  <a:pt x="96815" y="270891"/>
                </a:lnTo>
                <a:lnTo>
                  <a:pt x="105959" y="67195"/>
                </a:lnTo>
                <a:lnTo>
                  <a:pt x="95612" y="73828"/>
                </a:lnTo>
                <a:lnTo>
                  <a:pt x="85910" y="82115"/>
                </a:lnTo>
                <a:lnTo>
                  <a:pt x="78527" y="91224"/>
                </a:lnTo>
                <a:lnTo>
                  <a:pt x="69191" y="109190"/>
                </a:lnTo>
                <a:lnTo>
                  <a:pt x="63945" y="121992"/>
                </a:lnTo>
                <a:lnTo>
                  <a:pt x="58334" y="137147"/>
                </a:lnTo>
                <a:lnTo>
                  <a:pt x="11763" y="268973"/>
                </a:lnTo>
                <a:lnTo>
                  <a:pt x="8062" y="279767"/>
                </a:lnTo>
                <a:lnTo>
                  <a:pt x="3837" y="293807"/>
                </a:lnTo>
                <a:lnTo>
                  <a:pt x="1181" y="305241"/>
                </a:lnTo>
                <a:lnTo>
                  <a:pt x="0" y="315494"/>
                </a:lnTo>
                <a:lnTo>
                  <a:pt x="2423" y="327604"/>
                </a:lnTo>
                <a:lnTo>
                  <a:pt x="10277" y="338289"/>
                </a:lnTo>
                <a:lnTo>
                  <a:pt x="15530" y="342437"/>
                </a:lnTo>
                <a:lnTo>
                  <a:pt x="26981" y="347285"/>
                </a:lnTo>
                <a:lnTo>
                  <a:pt x="41100" y="348919"/>
                </a:lnTo>
                <a:lnTo>
                  <a:pt x="46757" y="348694"/>
                </a:lnTo>
                <a:lnTo>
                  <a:pt x="59135" y="346667"/>
                </a:lnTo>
                <a:lnTo>
                  <a:pt x="71720" y="342544"/>
                </a:lnTo>
                <a:lnTo>
                  <a:pt x="82336" y="337631"/>
                </a:lnTo>
                <a:lnTo>
                  <a:pt x="93284" y="331234"/>
                </a:lnTo>
                <a:lnTo>
                  <a:pt x="104473" y="323405"/>
                </a:lnTo>
                <a:lnTo>
                  <a:pt x="97234" y="343814"/>
                </a:lnTo>
                <a:lnTo>
                  <a:pt x="182921" y="343814"/>
                </a:lnTo>
                <a:lnTo>
                  <a:pt x="304117" y="0"/>
                </a:lnTo>
                <a:lnTo>
                  <a:pt x="218430" y="0"/>
                </a:lnTo>
                <a:lnTo>
                  <a:pt x="190363" y="79946"/>
                </a:lnTo>
                <a:lnTo>
                  <a:pt x="185690" y="72301"/>
                </a:lnTo>
                <a:lnTo>
                  <a:pt x="179733" y="66548"/>
                </a:lnTo>
                <a:close/>
              </a:path>
              <a:path w="304117" h="348919">
                <a:moveTo>
                  <a:pt x="158686" y="58183"/>
                </a:moveTo>
                <a:lnTo>
                  <a:pt x="145075" y="56984"/>
                </a:lnTo>
                <a:lnTo>
                  <a:pt x="142733" y="57018"/>
                </a:lnTo>
                <a:lnTo>
                  <a:pt x="130160" y="58395"/>
                </a:lnTo>
                <a:lnTo>
                  <a:pt x="117915" y="61787"/>
                </a:lnTo>
                <a:lnTo>
                  <a:pt x="105959" y="67195"/>
                </a:lnTo>
                <a:lnTo>
                  <a:pt x="96815" y="270891"/>
                </a:lnTo>
                <a:lnTo>
                  <a:pt x="145507" y="132892"/>
                </a:lnTo>
                <a:lnTo>
                  <a:pt x="149330" y="121831"/>
                </a:lnTo>
                <a:lnTo>
                  <a:pt x="152733" y="114820"/>
                </a:lnTo>
                <a:lnTo>
                  <a:pt x="155705" y="111633"/>
                </a:lnTo>
                <a:lnTo>
                  <a:pt x="158474" y="108445"/>
                </a:lnTo>
                <a:lnTo>
                  <a:pt x="162512" y="106743"/>
                </a:lnTo>
                <a:lnTo>
                  <a:pt x="158686" y="5818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5785949" y="456869"/>
            <a:ext cx="247485" cy="291934"/>
          </a:xfrm>
          <a:custGeom>
            <a:avLst/>
            <a:gdLst/>
            <a:ahLst/>
            <a:cxnLst/>
            <a:rect l="l" t="t" r="r" b="b"/>
            <a:pathLst>
              <a:path w="247485" h="291934">
                <a:moveTo>
                  <a:pt x="237200" y="22846"/>
                </a:moveTo>
                <a:lnTo>
                  <a:pt x="227483" y="13614"/>
                </a:lnTo>
                <a:lnTo>
                  <a:pt x="223492" y="10978"/>
                </a:lnTo>
                <a:lnTo>
                  <a:pt x="213382" y="6154"/>
                </a:lnTo>
                <a:lnTo>
                  <a:pt x="201533" y="2726"/>
                </a:lnTo>
                <a:lnTo>
                  <a:pt x="187945" y="679"/>
                </a:lnTo>
                <a:lnTo>
                  <a:pt x="172619" y="0"/>
                </a:lnTo>
                <a:lnTo>
                  <a:pt x="166047" y="145"/>
                </a:lnTo>
                <a:lnTo>
                  <a:pt x="153283" y="1278"/>
                </a:lnTo>
                <a:lnTo>
                  <a:pt x="140770" y="3521"/>
                </a:lnTo>
                <a:lnTo>
                  <a:pt x="142237" y="62581"/>
                </a:lnTo>
                <a:lnTo>
                  <a:pt x="146254" y="55283"/>
                </a:lnTo>
                <a:lnTo>
                  <a:pt x="148807" y="51676"/>
                </a:lnTo>
                <a:lnTo>
                  <a:pt x="153277" y="49758"/>
                </a:lnTo>
                <a:lnTo>
                  <a:pt x="163907" y="49758"/>
                </a:lnTo>
                <a:lnTo>
                  <a:pt x="166244" y="52095"/>
                </a:lnTo>
                <a:lnTo>
                  <a:pt x="166460" y="56133"/>
                </a:lnTo>
                <a:lnTo>
                  <a:pt x="166324" y="58115"/>
                </a:lnTo>
                <a:lnTo>
                  <a:pt x="164002" y="68409"/>
                </a:lnTo>
                <a:lnTo>
                  <a:pt x="158802" y="84416"/>
                </a:lnTo>
                <a:lnTo>
                  <a:pt x="151576" y="105041"/>
                </a:lnTo>
                <a:lnTo>
                  <a:pt x="126480" y="105041"/>
                </a:lnTo>
                <a:lnTo>
                  <a:pt x="110326" y="150964"/>
                </a:lnTo>
                <a:lnTo>
                  <a:pt x="221311" y="150964"/>
                </a:lnTo>
                <a:lnTo>
                  <a:pt x="234494" y="113550"/>
                </a:lnTo>
                <a:lnTo>
                  <a:pt x="235308" y="111246"/>
                </a:lnTo>
                <a:lnTo>
                  <a:pt x="240204" y="96179"/>
                </a:lnTo>
                <a:lnTo>
                  <a:pt x="243860" y="82539"/>
                </a:lnTo>
                <a:lnTo>
                  <a:pt x="246283" y="70304"/>
                </a:lnTo>
                <a:lnTo>
                  <a:pt x="247485" y="59456"/>
                </a:lnTo>
                <a:lnTo>
                  <a:pt x="247473" y="49974"/>
                </a:lnTo>
                <a:lnTo>
                  <a:pt x="247101" y="46330"/>
                </a:lnTo>
                <a:lnTo>
                  <a:pt x="243726" y="33750"/>
                </a:lnTo>
                <a:lnTo>
                  <a:pt x="237200" y="22846"/>
                </a:lnTo>
                <a:close/>
              </a:path>
              <a:path w="247485" h="291934">
                <a:moveTo>
                  <a:pt x="18160" y="277083"/>
                </a:moveTo>
                <a:lnTo>
                  <a:pt x="30379" y="284073"/>
                </a:lnTo>
                <a:lnTo>
                  <a:pt x="36861" y="286486"/>
                </a:lnTo>
                <a:lnTo>
                  <a:pt x="48433" y="289478"/>
                </a:lnTo>
                <a:lnTo>
                  <a:pt x="61369" y="291312"/>
                </a:lnTo>
                <a:lnTo>
                  <a:pt x="75668" y="291934"/>
                </a:lnTo>
                <a:lnTo>
                  <a:pt x="88619" y="291470"/>
                </a:lnTo>
                <a:lnTo>
                  <a:pt x="101605" y="289957"/>
                </a:lnTo>
                <a:lnTo>
                  <a:pt x="113724" y="287413"/>
                </a:lnTo>
                <a:lnTo>
                  <a:pt x="124994" y="283857"/>
                </a:lnTo>
                <a:lnTo>
                  <a:pt x="132093" y="280955"/>
                </a:lnTo>
                <a:lnTo>
                  <a:pt x="143365" y="275213"/>
                </a:lnTo>
                <a:lnTo>
                  <a:pt x="154060" y="268253"/>
                </a:lnTo>
                <a:lnTo>
                  <a:pt x="164123" y="260045"/>
                </a:lnTo>
                <a:lnTo>
                  <a:pt x="175709" y="248833"/>
                </a:lnTo>
                <a:lnTo>
                  <a:pt x="183911" y="239251"/>
                </a:lnTo>
                <a:lnTo>
                  <a:pt x="190057" y="230060"/>
                </a:lnTo>
                <a:lnTo>
                  <a:pt x="197222" y="216134"/>
                </a:lnTo>
                <a:lnTo>
                  <a:pt x="202326" y="204025"/>
                </a:lnTo>
                <a:lnTo>
                  <a:pt x="207494" y="189877"/>
                </a:lnTo>
                <a:lnTo>
                  <a:pt x="214936" y="169252"/>
                </a:lnTo>
                <a:lnTo>
                  <a:pt x="133719" y="169252"/>
                </a:lnTo>
                <a:lnTo>
                  <a:pt x="120537" y="206247"/>
                </a:lnTo>
                <a:lnTo>
                  <a:pt x="117747" y="213889"/>
                </a:lnTo>
                <a:lnTo>
                  <a:pt x="112234" y="226559"/>
                </a:lnTo>
                <a:lnTo>
                  <a:pt x="107138" y="234746"/>
                </a:lnTo>
                <a:lnTo>
                  <a:pt x="103316" y="239636"/>
                </a:lnTo>
                <a:lnTo>
                  <a:pt x="97994" y="241973"/>
                </a:lnTo>
                <a:lnTo>
                  <a:pt x="86298" y="241973"/>
                </a:lnTo>
                <a:lnTo>
                  <a:pt x="83542" y="240055"/>
                </a:lnTo>
                <a:lnTo>
                  <a:pt x="82894" y="236448"/>
                </a:lnTo>
                <a:lnTo>
                  <a:pt x="82873" y="236319"/>
                </a:lnTo>
                <a:lnTo>
                  <a:pt x="83998" y="227396"/>
                </a:lnTo>
                <a:lnTo>
                  <a:pt x="88850" y="211785"/>
                </a:lnTo>
                <a:lnTo>
                  <a:pt x="110326" y="150964"/>
                </a:lnTo>
                <a:lnTo>
                  <a:pt x="126480" y="105041"/>
                </a:lnTo>
                <a:lnTo>
                  <a:pt x="133719" y="84416"/>
                </a:lnTo>
                <a:lnTo>
                  <a:pt x="136867" y="75726"/>
                </a:lnTo>
                <a:lnTo>
                  <a:pt x="142237" y="62581"/>
                </a:lnTo>
                <a:lnTo>
                  <a:pt x="140770" y="3521"/>
                </a:lnTo>
                <a:lnTo>
                  <a:pt x="128509" y="6859"/>
                </a:lnTo>
                <a:lnTo>
                  <a:pt x="116498" y="11277"/>
                </a:lnTo>
                <a:lnTo>
                  <a:pt x="100906" y="19255"/>
                </a:lnTo>
                <a:lnTo>
                  <a:pt x="90381" y="26447"/>
                </a:lnTo>
                <a:lnTo>
                  <a:pt x="80839" y="34695"/>
                </a:lnTo>
                <a:lnTo>
                  <a:pt x="72264" y="44018"/>
                </a:lnTo>
                <a:lnTo>
                  <a:pt x="64493" y="54566"/>
                </a:lnTo>
                <a:lnTo>
                  <a:pt x="58284" y="64744"/>
                </a:lnTo>
                <a:lnTo>
                  <a:pt x="52406" y="76081"/>
                </a:lnTo>
                <a:lnTo>
                  <a:pt x="46860" y="88587"/>
                </a:lnTo>
                <a:lnTo>
                  <a:pt x="41644" y="102273"/>
                </a:lnTo>
                <a:lnTo>
                  <a:pt x="12739" y="184569"/>
                </a:lnTo>
                <a:lnTo>
                  <a:pt x="8143" y="198147"/>
                </a:lnTo>
                <a:lnTo>
                  <a:pt x="4240" y="211500"/>
                </a:lnTo>
                <a:lnTo>
                  <a:pt x="1603" y="222921"/>
                </a:lnTo>
                <a:lnTo>
                  <a:pt x="192" y="232409"/>
                </a:lnTo>
                <a:lnTo>
                  <a:pt x="0" y="238251"/>
                </a:lnTo>
                <a:lnTo>
                  <a:pt x="1530" y="250869"/>
                </a:lnTo>
                <a:lnTo>
                  <a:pt x="5716" y="262597"/>
                </a:lnTo>
                <a:lnTo>
                  <a:pt x="9280" y="268409"/>
                </a:lnTo>
                <a:lnTo>
                  <a:pt x="18160" y="27708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008139" y="456869"/>
            <a:ext cx="247473" cy="291934"/>
          </a:xfrm>
          <a:custGeom>
            <a:avLst/>
            <a:gdLst/>
            <a:ahLst/>
            <a:cxnLst/>
            <a:rect l="l" t="t" r="r" b="b"/>
            <a:pathLst>
              <a:path w="247473" h="291934">
                <a:moveTo>
                  <a:pt x="237107" y="22821"/>
                </a:moveTo>
                <a:lnTo>
                  <a:pt x="227268" y="13614"/>
                </a:lnTo>
                <a:lnTo>
                  <a:pt x="223471" y="11060"/>
                </a:lnTo>
                <a:lnTo>
                  <a:pt x="213437" y="6200"/>
                </a:lnTo>
                <a:lnTo>
                  <a:pt x="201608" y="2746"/>
                </a:lnTo>
                <a:lnTo>
                  <a:pt x="187997" y="684"/>
                </a:lnTo>
                <a:lnTo>
                  <a:pt x="172619" y="0"/>
                </a:lnTo>
                <a:lnTo>
                  <a:pt x="166047" y="145"/>
                </a:lnTo>
                <a:lnTo>
                  <a:pt x="153283" y="1278"/>
                </a:lnTo>
                <a:lnTo>
                  <a:pt x="140770" y="3521"/>
                </a:lnTo>
                <a:lnTo>
                  <a:pt x="142237" y="62581"/>
                </a:lnTo>
                <a:lnTo>
                  <a:pt x="146254" y="55283"/>
                </a:lnTo>
                <a:lnTo>
                  <a:pt x="148807" y="51676"/>
                </a:lnTo>
                <a:lnTo>
                  <a:pt x="153061" y="49758"/>
                </a:lnTo>
                <a:lnTo>
                  <a:pt x="163907" y="49758"/>
                </a:lnTo>
                <a:lnTo>
                  <a:pt x="166244" y="52095"/>
                </a:lnTo>
                <a:lnTo>
                  <a:pt x="166460" y="56133"/>
                </a:lnTo>
                <a:lnTo>
                  <a:pt x="166324" y="58115"/>
                </a:lnTo>
                <a:lnTo>
                  <a:pt x="164002" y="68409"/>
                </a:lnTo>
                <a:lnTo>
                  <a:pt x="158802" y="84416"/>
                </a:lnTo>
                <a:lnTo>
                  <a:pt x="151576" y="105041"/>
                </a:lnTo>
                <a:lnTo>
                  <a:pt x="126480" y="105041"/>
                </a:lnTo>
                <a:lnTo>
                  <a:pt x="110326" y="150964"/>
                </a:lnTo>
                <a:lnTo>
                  <a:pt x="221311" y="150964"/>
                </a:lnTo>
                <a:lnTo>
                  <a:pt x="234494" y="113550"/>
                </a:lnTo>
                <a:lnTo>
                  <a:pt x="240122" y="96179"/>
                </a:lnTo>
                <a:lnTo>
                  <a:pt x="243773" y="82539"/>
                </a:lnTo>
                <a:lnTo>
                  <a:pt x="246227" y="70304"/>
                </a:lnTo>
                <a:lnTo>
                  <a:pt x="247466" y="59456"/>
                </a:lnTo>
                <a:lnTo>
                  <a:pt x="247473" y="49974"/>
                </a:lnTo>
                <a:lnTo>
                  <a:pt x="247087" y="46229"/>
                </a:lnTo>
                <a:lnTo>
                  <a:pt x="243689" y="33691"/>
                </a:lnTo>
                <a:lnTo>
                  <a:pt x="237107" y="22821"/>
                </a:lnTo>
                <a:close/>
              </a:path>
              <a:path w="247473" h="291934">
                <a:moveTo>
                  <a:pt x="18160" y="277083"/>
                </a:moveTo>
                <a:lnTo>
                  <a:pt x="30379" y="284073"/>
                </a:lnTo>
                <a:lnTo>
                  <a:pt x="36861" y="286486"/>
                </a:lnTo>
                <a:lnTo>
                  <a:pt x="48433" y="289478"/>
                </a:lnTo>
                <a:lnTo>
                  <a:pt x="61369" y="291312"/>
                </a:lnTo>
                <a:lnTo>
                  <a:pt x="75668" y="291934"/>
                </a:lnTo>
                <a:lnTo>
                  <a:pt x="88619" y="291470"/>
                </a:lnTo>
                <a:lnTo>
                  <a:pt x="101605" y="289957"/>
                </a:lnTo>
                <a:lnTo>
                  <a:pt x="113724" y="287413"/>
                </a:lnTo>
                <a:lnTo>
                  <a:pt x="124994" y="283857"/>
                </a:lnTo>
                <a:lnTo>
                  <a:pt x="132093" y="280955"/>
                </a:lnTo>
                <a:lnTo>
                  <a:pt x="143365" y="275213"/>
                </a:lnTo>
                <a:lnTo>
                  <a:pt x="154060" y="268253"/>
                </a:lnTo>
                <a:lnTo>
                  <a:pt x="164123" y="260045"/>
                </a:lnTo>
                <a:lnTo>
                  <a:pt x="175655" y="248833"/>
                </a:lnTo>
                <a:lnTo>
                  <a:pt x="183815" y="239251"/>
                </a:lnTo>
                <a:lnTo>
                  <a:pt x="190057" y="230060"/>
                </a:lnTo>
                <a:lnTo>
                  <a:pt x="197222" y="216134"/>
                </a:lnTo>
                <a:lnTo>
                  <a:pt x="202326" y="204025"/>
                </a:lnTo>
                <a:lnTo>
                  <a:pt x="207494" y="189877"/>
                </a:lnTo>
                <a:lnTo>
                  <a:pt x="214936" y="169252"/>
                </a:lnTo>
                <a:lnTo>
                  <a:pt x="133719" y="169252"/>
                </a:lnTo>
                <a:lnTo>
                  <a:pt x="120537" y="206247"/>
                </a:lnTo>
                <a:lnTo>
                  <a:pt x="117747" y="213889"/>
                </a:lnTo>
                <a:lnTo>
                  <a:pt x="112234" y="226559"/>
                </a:lnTo>
                <a:lnTo>
                  <a:pt x="107138" y="234746"/>
                </a:lnTo>
                <a:lnTo>
                  <a:pt x="103316" y="239636"/>
                </a:lnTo>
                <a:lnTo>
                  <a:pt x="97994" y="241973"/>
                </a:lnTo>
                <a:lnTo>
                  <a:pt x="86298" y="241973"/>
                </a:lnTo>
                <a:lnTo>
                  <a:pt x="83542" y="240055"/>
                </a:lnTo>
                <a:lnTo>
                  <a:pt x="82894" y="236448"/>
                </a:lnTo>
                <a:lnTo>
                  <a:pt x="82873" y="236319"/>
                </a:lnTo>
                <a:lnTo>
                  <a:pt x="83998" y="227396"/>
                </a:lnTo>
                <a:lnTo>
                  <a:pt x="88850" y="211785"/>
                </a:lnTo>
                <a:lnTo>
                  <a:pt x="110326" y="150964"/>
                </a:lnTo>
                <a:lnTo>
                  <a:pt x="126480" y="105041"/>
                </a:lnTo>
                <a:lnTo>
                  <a:pt x="133719" y="84416"/>
                </a:lnTo>
                <a:lnTo>
                  <a:pt x="136867" y="75726"/>
                </a:lnTo>
                <a:lnTo>
                  <a:pt x="142237" y="62581"/>
                </a:lnTo>
                <a:lnTo>
                  <a:pt x="140770" y="3521"/>
                </a:lnTo>
                <a:lnTo>
                  <a:pt x="128509" y="6859"/>
                </a:lnTo>
                <a:lnTo>
                  <a:pt x="116498" y="11277"/>
                </a:lnTo>
                <a:lnTo>
                  <a:pt x="100864" y="19255"/>
                </a:lnTo>
                <a:lnTo>
                  <a:pt x="90295" y="26447"/>
                </a:lnTo>
                <a:lnTo>
                  <a:pt x="80751" y="34695"/>
                </a:lnTo>
                <a:lnTo>
                  <a:pt x="72264" y="44018"/>
                </a:lnTo>
                <a:lnTo>
                  <a:pt x="64493" y="54566"/>
                </a:lnTo>
                <a:lnTo>
                  <a:pt x="58284" y="64744"/>
                </a:lnTo>
                <a:lnTo>
                  <a:pt x="52406" y="76081"/>
                </a:lnTo>
                <a:lnTo>
                  <a:pt x="46860" y="88587"/>
                </a:lnTo>
                <a:lnTo>
                  <a:pt x="41644" y="102273"/>
                </a:lnTo>
                <a:lnTo>
                  <a:pt x="12739" y="184569"/>
                </a:lnTo>
                <a:lnTo>
                  <a:pt x="8143" y="198147"/>
                </a:lnTo>
                <a:lnTo>
                  <a:pt x="4240" y="211500"/>
                </a:lnTo>
                <a:lnTo>
                  <a:pt x="1603" y="222921"/>
                </a:lnTo>
                <a:lnTo>
                  <a:pt x="192" y="232409"/>
                </a:lnTo>
                <a:lnTo>
                  <a:pt x="0" y="238251"/>
                </a:lnTo>
                <a:lnTo>
                  <a:pt x="1530" y="250869"/>
                </a:lnTo>
                <a:lnTo>
                  <a:pt x="5716" y="262597"/>
                </a:lnTo>
                <a:lnTo>
                  <a:pt x="9280" y="268409"/>
                </a:lnTo>
                <a:lnTo>
                  <a:pt x="18160" y="27708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6208580" y="456878"/>
            <a:ext cx="294951" cy="335305"/>
          </a:xfrm>
          <a:custGeom>
            <a:avLst/>
            <a:gdLst/>
            <a:ahLst/>
            <a:cxnLst/>
            <a:rect l="l" t="t" r="r" b="b"/>
            <a:pathLst>
              <a:path w="294951" h="335305">
                <a:moveTo>
                  <a:pt x="27829" y="211130"/>
                </a:moveTo>
                <a:lnTo>
                  <a:pt x="27045" y="220916"/>
                </a:lnTo>
                <a:lnTo>
                  <a:pt x="27134" y="222868"/>
                </a:lnTo>
                <a:lnTo>
                  <a:pt x="30528" y="235380"/>
                </a:lnTo>
                <a:lnTo>
                  <a:pt x="38944" y="245364"/>
                </a:lnTo>
                <a:lnTo>
                  <a:pt x="46690" y="250008"/>
                </a:lnTo>
                <a:lnTo>
                  <a:pt x="58735" y="253536"/>
                </a:lnTo>
                <a:lnTo>
                  <a:pt x="73603" y="254723"/>
                </a:lnTo>
                <a:lnTo>
                  <a:pt x="76013" y="254682"/>
                </a:lnTo>
                <a:lnTo>
                  <a:pt x="88393" y="253208"/>
                </a:lnTo>
                <a:lnTo>
                  <a:pt x="101035" y="249618"/>
                </a:lnTo>
                <a:lnTo>
                  <a:pt x="106918" y="247220"/>
                </a:lnTo>
                <a:lnTo>
                  <a:pt x="118084" y="241600"/>
                </a:lnTo>
                <a:lnTo>
                  <a:pt x="119958" y="204546"/>
                </a:lnTo>
                <a:lnTo>
                  <a:pt x="117405" y="202628"/>
                </a:lnTo>
                <a:lnTo>
                  <a:pt x="117189" y="199009"/>
                </a:lnTo>
                <a:lnTo>
                  <a:pt x="116986" y="195186"/>
                </a:lnTo>
                <a:lnTo>
                  <a:pt x="119107" y="187109"/>
                </a:lnTo>
                <a:lnTo>
                  <a:pt x="123577" y="174561"/>
                </a:lnTo>
                <a:lnTo>
                  <a:pt x="156953" y="79730"/>
                </a:lnTo>
                <a:lnTo>
                  <a:pt x="157427" y="78349"/>
                </a:lnTo>
                <a:lnTo>
                  <a:pt x="163159" y="64410"/>
                </a:lnTo>
                <a:lnTo>
                  <a:pt x="168434" y="55918"/>
                </a:lnTo>
                <a:lnTo>
                  <a:pt x="171837" y="51879"/>
                </a:lnTo>
                <a:lnTo>
                  <a:pt x="176092" y="49745"/>
                </a:lnTo>
                <a:lnTo>
                  <a:pt x="186087" y="49745"/>
                </a:lnTo>
                <a:lnTo>
                  <a:pt x="188855" y="51663"/>
                </a:lnTo>
                <a:lnTo>
                  <a:pt x="189058" y="55283"/>
                </a:lnTo>
                <a:lnTo>
                  <a:pt x="189274" y="58686"/>
                </a:lnTo>
                <a:lnTo>
                  <a:pt x="187153" y="66979"/>
                </a:lnTo>
                <a:lnTo>
                  <a:pt x="182683" y="79730"/>
                </a:lnTo>
                <a:lnTo>
                  <a:pt x="151847" y="167119"/>
                </a:lnTo>
                <a:lnTo>
                  <a:pt x="147937" y="177607"/>
                </a:lnTo>
                <a:lnTo>
                  <a:pt x="142647" y="190159"/>
                </a:lnTo>
                <a:lnTo>
                  <a:pt x="138462" y="197739"/>
                </a:lnTo>
                <a:lnTo>
                  <a:pt x="135058" y="202412"/>
                </a:lnTo>
                <a:lnTo>
                  <a:pt x="130588" y="204546"/>
                </a:lnTo>
                <a:lnTo>
                  <a:pt x="130372" y="327863"/>
                </a:lnTo>
                <a:lnTo>
                  <a:pt x="151845" y="319346"/>
                </a:lnTo>
                <a:lnTo>
                  <a:pt x="162707" y="313142"/>
                </a:lnTo>
                <a:lnTo>
                  <a:pt x="172472" y="305955"/>
                </a:lnTo>
                <a:lnTo>
                  <a:pt x="181805" y="297539"/>
                </a:lnTo>
                <a:lnTo>
                  <a:pt x="190410" y="287935"/>
                </a:lnTo>
                <a:lnTo>
                  <a:pt x="196285" y="278752"/>
                </a:lnTo>
                <a:lnTo>
                  <a:pt x="202496" y="264795"/>
                </a:lnTo>
                <a:lnTo>
                  <a:pt x="207006" y="253236"/>
                </a:lnTo>
                <a:lnTo>
                  <a:pt x="212302" y="238961"/>
                </a:lnTo>
                <a:lnTo>
                  <a:pt x="218408" y="221970"/>
                </a:lnTo>
                <a:lnTo>
                  <a:pt x="294951" y="5105"/>
                </a:lnTo>
                <a:lnTo>
                  <a:pt x="215220" y="5105"/>
                </a:lnTo>
                <a:lnTo>
                  <a:pt x="201390" y="26365"/>
                </a:lnTo>
                <a:lnTo>
                  <a:pt x="201207" y="25942"/>
                </a:lnTo>
                <a:lnTo>
                  <a:pt x="194246" y="14569"/>
                </a:lnTo>
                <a:lnTo>
                  <a:pt x="184804" y="6591"/>
                </a:lnTo>
                <a:lnTo>
                  <a:pt x="171201" y="1330"/>
                </a:lnTo>
                <a:lnTo>
                  <a:pt x="157588" y="0"/>
                </a:lnTo>
                <a:lnTo>
                  <a:pt x="154970" y="34"/>
                </a:lnTo>
                <a:lnTo>
                  <a:pt x="141616" y="1395"/>
                </a:lnTo>
                <a:lnTo>
                  <a:pt x="129228" y="4760"/>
                </a:lnTo>
                <a:lnTo>
                  <a:pt x="117821" y="10163"/>
                </a:lnTo>
                <a:lnTo>
                  <a:pt x="107410" y="17640"/>
                </a:lnTo>
                <a:lnTo>
                  <a:pt x="97832" y="27528"/>
                </a:lnTo>
                <a:lnTo>
                  <a:pt x="90886" y="37074"/>
                </a:lnTo>
                <a:lnTo>
                  <a:pt x="84409" y="48224"/>
                </a:lnTo>
                <a:lnTo>
                  <a:pt x="78427" y="60958"/>
                </a:lnTo>
                <a:lnTo>
                  <a:pt x="72968" y="75260"/>
                </a:lnTo>
                <a:lnTo>
                  <a:pt x="36824" y="177533"/>
                </a:lnTo>
                <a:lnTo>
                  <a:pt x="34199" y="185316"/>
                </a:lnTo>
                <a:lnTo>
                  <a:pt x="30204" y="199264"/>
                </a:lnTo>
                <a:lnTo>
                  <a:pt x="27829" y="211130"/>
                </a:lnTo>
                <a:close/>
              </a:path>
              <a:path w="294951" h="335305">
                <a:moveTo>
                  <a:pt x="0" y="292862"/>
                </a:moveTo>
                <a:lnTo>
                  <a:pt x="915" y="304805"/>
                </a:lnTo>
                <a:lnTo>
                  <a:pt x="4824" y="314338"/>
                </a:lnTo>
                <a:lnTo>
                  <a:pt x="11728" y="321487"/>
                </a:lnTo>
                <a:lnTo>
                  <a:pt x="20014" y="326247"/>
                </a:lnTo>
                <a:lnTo>
                  <a:pt x="30595" y="330240"/>
                </a:lnTo>
                <a:lnTo>
                  <a:pt x="42898" y="333068"/>
                </a:lnTo>
                <a:lnTo>
                  <a:pt x="56943" y="334749"/>
                </a:lnTo>
                <a:lnTo>
                  <a:pt x="72752" y="335305"/>
                </a:lnTo>
                <a:lnTo>
                  <a:pt x="80886" y="335184"/>
                </a:lnTo>
                <a:lnTo>
                  <a:pt x="94446" y="334406"/>
                </a:lnTo>
                <a:lnTo>
                  <a:pt x="107231" y="332918"/>
                </a:lnTo>
                <a:lnTo>
                  <a:pt x="119215" y="330732"/>
                </a:lnTo>
                <a:lnTo>
                  <a:pt x="130372" y="327863"/>
                </a:lnTo>
                <a:lnTo>
                  <a:pt x="130588" y="204546"/>
                </a:lnTo>
                <a:lnTo>
                  <a:pt x="119958" y="204546"/>
                </a:lnTo>
                <a:lnTo>
                  <a:pt x="118084" y="241600"/>
                </a:lnTo>
                <a:lnTo>
                  <a:pt x="129534" y="234518"/>
                </a:lnTo>
                <a:lnTo>
                  <a:pt x="122091" y="255778"/>
                </a:lnTo>
                <a:lnTo>
                  <a:pt x="121432" y="257550"/>
                </a:lnTo>
                <a:lnTo>
                  <a:pt x="115556" y="271495"/>
                </a:lnTo>
                <a:lnTo>
                  <a:pt x="110395" y="279806"/>
                </a:lnTo>
                <a:lnTo>
                  <a:pt x="106775" y="283641"/>
                </a:lnTo>
                <a:lnTo>
                  <a:pt x="101886" y="285546"/>
                </a:lnTo>
                <a:lnTo>
                  <a:pt x="86366" y="285546"/>
                </a:lnTo>
                <a:lnTo>
                  <a:pt x="84029" y="279171"/>
                </a:lnTo>
                <a:lnTo>
                  <a:pt x="88284" y="266839"/>
                </a:lnTo>
                <a:lnTo>
                  <a:pt x="5353" y="266839"/>
                </a:lnTo>
                <a:lnTo>
                  <a:pt x="2078" y="278486"/>
                </a:lnTo>
                <a:lnTo>
                  <a:pt x="0" y="29286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6455701" y="456869"/>
            <a:ext cx="247496" cy="291934"/>
          </a:xfrm>
          <a:custGeom>
            <a:avLst/>
            <a:gdLst/>
            <a:ahLst/>
            <a:cxnLst/>
            <a:rect l="l" t="t" r="r" b="b"/>
            <a:pathLst>
              <a:path w="247496" h="291934">
                <a:moveTo>
                  <a:pt x="237211" y="22846"/>
                </a:moveTo>
                <a:lnTo>
                  <a:pt x="227495" y="13614"/>
                </a:lnTo>
                <a:lnTo>
                  <a:pt x="223504" y="10978"/>
                </a:lnTo>
                <a:lnTo>
                  <a:pt x="213393" y="6154"/>
                </a:lnTo>
                <a:lnTo>
                  <a:pt x="201544" y="2726"/>
                </a:lnTo>
                <a:lnTo>
                  <a:pt x="187957" y="679"/>
                </a:lnTo>
                <a:lnTo>
                  <a:pt x="172631" y="0"/>
                </a:lnTo>
                <a:lnTo>
                  <a:pt x="166059" y="145"/>
                </a:lnTo>
                <a:lnTo>
                  <a:pt x="153295" y="1278"/>
                </a:lnTo>
                <a:lnTo>
                  <a:pt x="140782" y="3521"/>
                </a:lnTo>
                <a:lnTo>
                  <a:pt x="142249" y="62579"/>
                </a:lnTo>
                <a:lnTo>
                  <a:pt x="146266" y="55283"/>
                </a:lnTo>
                <a:lnTo>
                  <a:pt x="148818" y="51676"/>
                </a:lnTo>
                <a:lnTo>
                  <a:pt x="153289" y="49758"/>
                </a:lnTo>
                <a:lnTo>
                  <a:pt x="163919" y="49758"/>
                </a:lnTo>
                <a:lnTo>
                  <a:pt x="166256" y="52095"/>
                </a:lnTo>
                <a:lnTo>
                  <a:pt x="166471" y="56133"/>
                </a:lnTo>
                <a:lnTo>
                  <a:pt x="166336" y="58115"/>
                </a:lnTo>
                <a:lnTo>
                  <a:pt x="164013" y="68409"/>
                </a:lnTo>
                <a:lnTo>
                  <a:pt x="158813" y="84416"/>
                </a:lnTo>
                <a:lnTo>
                  <a:pt x="151587" y="105041"/>
                </a:lnTo>
                <a:lnTo>
                  <a:pt x="126492" y="105041"/>
                </a:lnTo>
                <a:lnTo>
                  <a:pt x="110337" y="150964"/>
                </a:lnTo>
                <a:lnTo>
                  <a:pt x="221323" y="150964"/>
                </a:lnTo>
                <a:lnTo>
                  <a:pt x="234505" y="113550"/>
                </a:lnTo>
                <a:lnTo>
                  <a:pt x="235319" y="111246"/>
                </a:lnTo>
                <a:lnTo>
                  <a:pt x="240216" y="96179"/>
                </a:lnTo>
                <a:lnTo>
                  <a:pt x="243871" y="82539"/>
                </a:lnTo>
                <a:lnTo>
                  <a:pt x="246295" y="70304"/>
                </a:lnTo>
                <a:lnTo>
                  <a:pt x="247496" y="59456"/>
                </a:lnTo>
                <a:lnTo>
                  <a:pt x="247485" y="49974"/>
                </a:lnTo>
                <a:lnTo>
                  <a:pt x="247112" y="46330"/>
                </a:lnTo>
                <a:lnTo>
                  <a:pt x="243738" y="33750"/>
                </a:lnTo>
                <a:lnTo>
                  <a:pt x="237211" y="22846"/>
                </a:lnTo>
                <a:close/>
              </a:path>
              <a:path w="247496" h="291934">
                <a:moveTo>
                  <a:pt x="18166" y="277083"/>
                </a:moveTo>
                <a:lnTo>
                  <a:pt x="30391" y="284073"/>
                </a:lnTo>
                <a:lnTo>
                  <a:pt x="36873" y="286486"/>
                </a:lnTo>
                <a:lnTo>
                  <a:pt x="48444" y="289478"/>
                </a:lnTo>
                <a:lnTo>
                  <a:pt x="61380" y="291312"/>
                </a:lnTo>
                <a:lnTo>
                  <a:pt x="75679" y="291934"/>
                </a:lnTo>
                <a:lnTo>
                  <a:pt x="88657" y="291470"/>
                </a:lnTo>
                <a:lnTo>
                  <a:pt x="101691" y="289957"/>
                </a:lnTo>
                <a:lnTo>
                  <a:pt x="113822" y="287413"/>
                </a:lnTo>
                <a:lnTo>
                  <a:pt x="125006" y="283857"/>
                </a:lnTo>
                <a:lnTo>
                  <a:pt x="132104" y="280955"/>
                </a:lnTo>
                <a:lnTo>
                  <a:pt x="143377" y="275213"/>
                </a:lnTo>
                <a:lnTo>
                  <a:pt x="154072" y="268253"/>
                </a:lnTo>
                <a:lnTo>
                  <a:pt x="164135" y="260045"/>
                </a:lnTo>
                <a:lnTo>
                  <a:pt x="175721" y="248833"/>
                </a:lnTo>
                <a:lnTo>
                  <a:pt x="183922" y="239251"/>
                </a:lnTo>
                <a:lnTo>
                  <a:pt x="190068" y="230060"/>
                </a:lnTo>
                <a:lnTo>
                  <a:pt x="197264" y="216091"/>
                </a:lnTo>
                <a:lnTo>
                  <a:pt x="202423" y="203999"/>
                </a:lnTo>
                <a:lnTo>
                  <a:pt x="207721" y="189877"/>
                </a:lnTo>
                <a:lnTo>
                  <a:pt x="214947" y="169252"/>
                </a:lnTo>
                <a:lnTo>
                  <a:pt x="133718" y="169252"/>
                </a:lnTo>
                <a:lnTo>
                  <a:pt x="120536" y="206247"/>
                </a:lnTo>
                <a:lnTo>
                  <a:pt x="117753" y="213884"/>
                </a:lnTo>
                <a:lnTo>
                  <a:pt x="112246" y="226557"/>
                </a:lnTo>
                <a:lnTo>
                  <a:pt x="107150" y="234746"/>
                </a:lnTo>
                <a:lnTo>
                  <a:pt x="103314" y="239636"/>
                </a:lnTo>
                <a:lnTo>
                  <a:pt x="98222" y="241973"/>
                </a:lnTo>
                <a:lnTo>
                  <a:pt x="86309" y="241973"/>
                </a:lnTo>
                <a:lnTo>
                  <a:pt x="83553" y="240055"/>
                </a:lnTo>
                <a:lnTo>
                  <a:pt x="82905" y="236448"/>
                </a:lnTo>
                <a:lnTo>
                  <a:pt x="82884" y="236319"/>
                </a:lnTo>
                <a:lnTo>
                  <a:pt x="84005" y="227396"/>
                </a:lnTo>
                <a:lnTo>
                  <a:pt x="88862" y="211785"/>
                </a:lnTo>
                <a:lnTo>
                  <a:pt x="110337" y="150964"/>
                </a:lnTo>
                <a:lnTo>
                  <a:pt x="126492" y="105041"/>
                </a:lnTo>
                <a:lnTo>
                  <a:pt x="133718" y="84416"/>
                </a:lnTo>
                <a:lnTo>
                  <a:pt x="136874" y="75721"/>
                </a:lnTo>
                <a:lnTo>
                  <a:pt x="142249" y="62579"/>
                </a:lnTo>
                <a:lnTo>
                  <a:pt x="140782" y="3521"/>
                </a:lnTo>
                <a:lnTo>
                  <a:pt x="128520" y="6859"/>
                </a:lnTo>
                <a:lnTo>
                  <a:pt x="116510" y="11277"/>
                </a:lnTo>
                <a:lnTo>
                  <a:pt x="100918" y="19255"/>
                </a:lnTo>
                <a:lnTo>
                  <a:pt x="90393" y="26447"/>
                </a:lnTo>
                <a:lnTo>
                  <a:pt x="80851" y="34695"/>
                </a:lnTo>
                <a:lnTo>
                  <a:pt x="72276" y="44018"/>
                </a:lnTo>
                <a:lnTo>
                  <a:pt x="64505" y="54566"/>
                </a:lnTo>
                <a:lnTo>
                  <a:pt x="58295" y="64744"/>
                </a:lnTo>
                <a:lnTo>
                  <a:pt x="52418" y="76081"/>
                </a:lnTo>
                <a:lnTo>
                  <a:pt x="46872" y="88587"/>
                </a:lnTo>
                <a:lnTo>
                  <a:pt x="41656" y="102273"/>
                </a:lnTo>
                <a:lnTo>
                  <a:pt x="12738" y="184569"/>
                </a:lnTo>
                <a:lnTo>
                  <a:pt x="8144" y="198147"/>
                </a:lnTo>
                <a:lnTo>
                  <a:pt x="4244" y="211500"/>
                </a:lnTo>
                <a:lnTo>
                  <a:pt x="1607" y="222921"/>
                </a:lnTo>
                <a:lnTo>
                  <a:pt x="190" y="232409"/>
                </a:lnTo>
                <a:lnTo>
                  <a:pt x="0" y="238253"/>
                </a:lnTo>
                <a:lnTo>
                  <a:pt x="1537" y="250870"/>
                </a:lnTo>
                <a:lnTo>
                  <a:pt x="5728" y="262597"/>
                </a:lnTo>
                <a:lnTo>
                  <a:pt x="9290" y="268409"/>
                </a:lnTo>
                <a:lnTo>
                  <a:pt x="18166" y="27708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6677903" y="456869"/>
            <a:ext cx="247485" cy="291934"/>
          </a:xfrm>
          <a:custGeom>
            <a:avLst/>
            <a:gdLst/>
            <a:ahLst/>
            <a:cxnLst/>
            <a:rect l="l" t="t" r="r" b="b"/>
            <a:pathLst>
              <a:path w="247485" h="291934">
                <a:moveTo>
                  <a:pt x="237106" y="22821"/>
                </a:moveTo>
                <a:lnTo>
                  <a:pt x="227266" y="13614"/>
                </a:lnTo>
                <a:lnTo>
                  <a:pt x="223470" y="11060"/>
                </a:lnTo>
                <a:lnTo>
                  <a:pt x="213439" y="6200"/>
                </a:lnTo>
                <a:lnTo>
                  <a:pt x="201612" y="2746"/>
                </a:lnTo>
                <a:lnTo>
                  <a:pt x="188001" y="684"/>
                </a:lnTo>
                <a:lnTo>
                  <a:pt x="172618" y="0"/>
                </a:lnTo>
                <a:lnTo>
                  <a:pt x="166046" y="145"/>
                </a:lnTo>
                <a:lnTo>
                  <a:pt x="153282" y="1278"/>
                </a:lnTo>
                <a:lnTo>
                  <a:pt x="140769" y="3521"/>
                </a:lnTo>
                <a:lnTo>
                  <a:pt x="142236" y="62581"/>
                </a:lnTo>
                <a:lnTo>
                  <a:pt x="146253" y="55283"/>
                </a:lnTo>
                <a:lnTo>
                  <a:pt x="148806" y="51676"/>
                </a:lnTo>
                <a:lnTo>
                  <a:pt x="153276" y="49758"/>
                </a:lnTo>
                <a:lnTo>
                  <a:pt x="163906" y="49758"/>
                </a:lnTo>
                <a:lnTo>
                  <a:pt x="166243" y="52095"/>
                </a:lnTo>
                <a:lnTo>
                  <a:pt x="166459" y="56133"/>
                </a:lnTo>
                <a:lnTo>
                  <a:pt x="166323" y="58115"/>
                </a:lnTo>
                <a:lnTo>
                  <a:pt x="164001" y="68409"/>
                </a:lnTo>
                <a:lnTo>
                  <a:pt x="158801" y="84416"/>
                </a:lnTo>
                <a:lnTo>
                  <a:pt x="151574" y="105041"/>
                </a:lnTo>
                <a:lnTo>
                  <a:pt x="126492" y="105041"/>
                </a:lnTo>
                <a:lnTo>
                  <a:pt x="110325" y="150964"/>
                </a:lnTo>
                <a:lnTo>
                  <a:pt x="221310" y="150964"/>
                </a:lnTo>
                <a:lnTo>
                  <a:pt x="234493" y="113550"/>
                </a:lnTo>
                <a:lnTo>
                  <a:pt x="235308" y="111246"/>
                </a:lnTo>
                <a:lnTo>
                  <a:pt x="240208" y="96179"/>
                </a:lnTo>
                <a:lnTo>
                  <a:pt x="243864" y="82539"/>
                </a:lnTo>
                <a:lnTo>
                  <a:pt x="246286" y="70304"/>
                </a:lnTo>
                <a:lnTo>
                  <a:pt x="247485" y="59456"/>
                </a:lnTo>
                <a:lnTo>
                  <a:pt x="247472" y="49974"/>
                </a:lnTo>
                <a:lnTo>
                  <a:pt x="247086" y="46229"/>
                </a:lnTo>
                <a:lnTo>
                  <a:pt x="243688" y="33691"/>
                </a:lnTo>
                <a:lnTo>
                  <a:pt x="237106" y="22821"/>
                </a:lnTo>
                <a:close/>
              </a:path>
              <a:path w="247485" h="291934">
                <a:moveTo>
                  <a:pt x="18159" y="277083"/>
                </a:moveTo>
                <a:lnTo>
                  <a:pt x="30378" y="284073"/>
                </a:lnTo>
                <a:lnTo>
                  <a:pt x="36860" y="286486"/>
                </a:lnTo>
                <a:lnTo>
                  <a:pt x="48432" y="289478"/>
                </a:lnTo>
                <a:lnTo>
                  <a:pt x="61368" y="291312"/>
                </a:lnTo>
                <a:lnTo>
                  <a:pt x="75667" y="291934"/>
                </a:lnTo>
                <a:lnTo>
                  <a:pt x="88623" y="291470"/>
                </a:lnTo>
                <a:lnTo>
                  <a:pt x="101608" y="289957"/>
                </a:lnTo>
                <a:lnTo>
                  <a:pt x="113725" y="287413"/>
                </a:lnTo>
                <a:lnTo>
                  <a:pt x="124993" y="283857"/>
                </a:lnTo>
                <a:lnTo>
                  <a:pt x="132092" y="280955"/>
                </a:lnTo>
                <a:lnTo>
                  <a:pt x="143364" y="275213"/>
                </a:lnTo>
                <a:lnTo>
                  <a:pt x="154059" y="268253"/>
                </a:lnTo>
                <a:lnTo>
                  <a:pt x="164122" y="260045"/>
                </a:lnTo>
                <a:lnTo>
                  <a:pt x="175654" y="248833"/>
                </a:lnTo>
                <a:lnTo>
                  <a:pt x="183814" y="239251"/>
                </a:lnTo>
                <a:lnTo>
                  <a:pt x="190055" y="230060"/>
                </a:lnTo>
                <a:lnTo>
                  <a:pt x="197224" y="216134"/>
                </a:lnTo>
                <a:lnTo>
                  <a:pt x="202330" y="204025"/>
                </a:lnTo>
                <a:lnTo>
                  <a:pt x="207493" y="189877"/>
                </a:lnTo>
                <a:lnTo>
                  <a:pt x="214935" y="169252"/>
                </a:lnTo>
                <a:lnTo>
                  <a:pt x="133718" y="169252"/>
                </a:lnTo>
                <a:lnTo>
                  <a:pt x="120536" y="206247"/>
                </a:lnTo>
                <a:lnTo>
                  <a:pt x="117746" y="213889"/>
                </a:lnTo>
                <a:lnTo>
                  <a:pt x="112233" y="226559"/>
                </a:lnTo>
                <a:lnTo>
                  <a:pt x="107137" y="234746"/>
                </a:lnTo>
                <a:lnTo>
                  <a:pt x="103314" y="239636"/>
                </a:lnTo>
                <a:lnTo>
                  <a:pt x="97993" y="241973"/>
                </a:lnTo>
                <a:lnTo>
                  <a:pt x="86296" y="241973"/>
                </a:lnTo>
                <a:lnTo>
                  <a:pt x="83541" y="240055"/>
                </a:lnTo>
                <a:lnTo>
                  <a:pt x="82893" y="236448"/>
                </a:lnTo>
                <a:lnTo>
                  <a:pt x="82872" y="236319"/>
                </a:lnTo>
                <a:lnTo>
                  <a:pt x="83997" y="227396"/>
                </a:lnTo>
                <a:lnTo>
                  <a:pt x="88849" y="211785"/>
                </a:lnTo>
                <a:lnTo>
                  <a:pt x="110325" y="150964"/>
                </a:lnTo>
                <a:lnTo>
                  <a:pt x="126492" y="105041"/>
                </a:lnTo>
                <a:lnTo>
                  <a:pt x="133718" y="84416"/>
                </a:lnTo>
                <a:lnTo>
                  <a:pt x="136866" y="75726"/>
                </a:lnTo>
                <a:lnTo>
                  <a:pt x="142236" y="62581"/>
                </a:lnTo>
                <a:lnTo>
                  <a:pt x="140769" y="3521"/>
                </a:lnTo>
                <a:lnTo>
                  <a:pt x="128507" y="6859"/>
                </a:lnTo>
                <a:lnTo>
                  <a:pt x="116497" y="11277"/>
                </a:lnTo>
                <a:lnTo>
                  <a:pt x="100863" y="19255"/>
                </a:lnTo>
                <a:lnTo>
                  <a:pt x="90294" y="26447"/>
                </a:lnTo>
                <a:lnTo>
                  <a:pt x="80750" y="34695"/>
                </a:lnTo>
                <a:lnTo>
                  <a:pt x="72263" y="44018"/>
                </a:lnTo>
                <a:lnTo>
                  <a:pt x="64498" y="54566"/>
                </a:lnTo>
                <a:lnTo>
                  <a:pt x="58288" y="64744"/>
                </a:lnTo>
                <a:lnTo>
                  <a:pt x="52409" y="76081"/>
                </a:lnTo>
                <a:lnTo>
                  <a:pt x="46860" y="88587"/>
                </a:lnTo>
                <a:lnTo>
                  <a:pt x="41643" y="102273"/>
                </a:lnTo>
                <a:lnTo>
                  <a:pt x="12738" y="184569"/>
                </a:lnTo>
                <a:lnTo>
                  <a:pt x="8144" y="198147"/>
                </a:lnTo>
                <a:lnTo>
                  <a:pt x="4244" y="211500"/>
                </a:lnTo>
                <a:lnTo>
                  <a:pt x="1607" y="222921"/>
                </a:lnTo>
                <a:lnTo>
                  <a:pt x="190" y="232409"/>
                </a:lnTo>
                <a:lnTo>
                  <a:pt x="0" y="238251"/>
                </a:lnTo>
                <a:lnTo>
                  <a:pt x="1535" y="250869"/>
                </a:lnTo>
                <a:lnTo>
                  <a:pt x="5715" y="262597"/>
                </a:lnTo>
                <a:lnTo>
                  <a:pt x="9279" y="268409"/>
                </a:lnTo>
                <a:lnTo>
                  <a:pt x="18159" y="27708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6880508" y="220230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1008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7034870" y="230435"/>
            <a:ext cx="48488" cy="61658"/>
          </a:xfrm>
          <a:custGeom>
            <a:avLst/>
            <a:gdLst/>
            <a:ahLst/>
            <a:cxnLst/>
            <a:rect l="l" t="t" r="r" b="b"/>
            <a:pathLst>
              <a:path w="48488" h="61658">
                <a:moveTo>
                  <a:pt x="18503" y="0"/>
                </a:moveTo>
                <a:lnTo>
                  <a:pt x="18503" y="35509"/>
                </a:lnTo>
                <a:lnTo>
                  <a:pt x="24244" y="35509"/>
                </a:lnTo>
                <a:lnTo>
                  <a:pt x="24244" y="20408"/>
                </a:lnTo>
                <a:lnTo>
                  <a:pt x="27647" y="20408"/>
                </a:lnTo>
                <a:lnTo>
                  <a:pt x="31254" y="20840"/>
                </a:lnTo>
                <a:lnTo>
                  <a:pt x="33807" y="22745"/>
                </a:lnTo>
                <a:lnTo>
                  <a:pt x="34658" y="15519"/>
                </a:lnTo>
                <a:lnTo>
                  <a:pt x="24244" y="15519"/>
                </a:lnTo>
                <a:lnTo>
                  <a:pt x="24244" y="4673"/>
                </a:lnTo>
                <a:lnTo>
                  <a:pt x="18503" y="0"/>
                </a:lnTo>
                <a:close/>
              </a:path>
              <a:path w="48488" h="61658">
                <a:moveTo>
                  <a:pt x="54648" y="42951"/>
                </a:moveTo>
                <a:lnTo>
                  <a:pt x="58902" y="38912"/>
                </a:lnTo>
                <a:lnTo>
                  <a:pt x="61671" y="33591"/>
                </a:lnTo>
                <a:lnTo>
                  <a:pt x="64642" y="28282"/>
                </a:lnTo>
                <a:lnTo>
                  <a:pt x="66128" y="22961"/>
                </a:lnTo>
                <a:lnTo>
                  <a:pt x="66128" y="11480"/>
                </a:lnTo>
                <a:lnTo>
                  <a:pt x="64642" y="5956"/>
                </a:lnTo>
                <a:lnTo>
                  <a:pt x="61671" y="634"/>
                </a:lnTo>
                <a:lnTo>
                  <a:pt x="58686" y="-4686"/>
                </a:lnTo>
                <a:lnTo>
                  <a:pt x="54648" y="-8724"/>
                </a:lnTo>
                <a:lnTo>
                  <a:pt x="49339" y="-11480"/>
                </a:lnTo>
                <a:lnTo>
                  <a:pt x="44018" y="-14465"/>
                </a:lnTo>
                <a:lnTo>
                  <a:pt x="38696" y="-15735"/>
                </a:lnTo>
                <a:lnTo>
                  <a:pt x="27647" y="-15735"/>
                </a:lnTo>
                <a:lnTo>
                  <a:pt x="22110" y="-14465"/>
                </a:lnTo>
                <a:lnTo>
                  <a:pt x="16802" y="-11480"/>
                </a:lnTo>
                <a:lnTo>
                  <a:pt x="11480" y="-8724"/>
                </a:lnTo>
                <a:lnTo>
                  <a:pt x="7442" y="-4686"/>
                </a:lnTo>
                <a:lnTo>
                  <a:pt x="4470" y="634"/>
                </a:lnTo>
                <a:lnTo>
                  <a:pt x="1498" y="5956"/>
                </a:lnTo>
                <a:lnTo>
                  <a:pt x="0" y="11480"/>
                </a:lnTo>
                <a:lnTo>
                  <a:pt x="0" y="22961"/>
                </a:lnTo>
                <a:lnTo>
                  <a:pt x="1498" y="28282"/>
                </a:lnTo>
                <a:lnTo>
                  <a:pt x="4470" y="33591"/>
                </a:lnTo>
                <a:lnTo>
                  <a:pt x="7442" y="38912"/>
                </a:lnTo>
                <a:lnTo>
                  <a:pt x="5537" y="21894"/>
                </a:lnTo>
                <a:lnTo>
                  <a:pt x="5537" y="12331"/>
                </a:lnTo>
                <a:lnTo>
                  <a:pt x="6807" y="7861"/>
                </a:lnTo>
                <a:lnTo>
                  <a:pt x="9143" y="3403"/>
                </a:lnTo>
                <a:lnTo>
                  <a:pt x="11696" y="-1066"/>
                </a:lnTo>
                <a:lnTo>
                  <a:pt x="15100" y="-4470"/>
                </a:lnTo>
                <a:lnTo>
                  <a:pt x="19570" y="-6807"/>
                </a:lnTo>
                <a:lnTo>
                  <a:pt x="24028" y="-9144"/>
                </a:lnTo>
                <a:lnTo>
                  <a:pt x="28498" y="-10426"/>
                </a:lnTo>
                <a:lnTo>
                  <a:pt x="37642" y="-10426"/>
                </a:lnTo>
                <a:lnTo>
                  <a:pt x="42100" y="-9144"/>
                </a:lnTo>
                <a:lnTo>
                  <a:pt x="46570" y="-6807"/>
                </a:lnTo>
                <a:lnTo>
                  <a:pt x="51028" y="-4470"/>
                </a:lnTo>
                <a:lnTo>
                  <a:pt x="54432" y="-1066"/>
                </a:lnTo>
                <a:lnTo>
                  <a:pt x="56781" y="3403"/>
                </a:lnTo>
                <a:lnTo>
                  <a:pt x="59321" y="7861"/>
                </a:lnTo>
                <a:lnTo>
                  <a:pt x="60604" y="12331"/>
                </a:lnTo>
                <a:lnTo>
                  <a:pt x="60604" y="21894"/>
                </a:lnTo>
                <a:lnTo>
                  <a:pt x="59321" y="26581"/>
                </a:lnTo>
                <a:lnTo>
                  <a:pt x="56984" y="30822"/>
                </a:lnTo>
                <a:lnTo>
                  <a:pt x="54432" y="35293"/>
                </a:lnTo>
                <a:lnTo>
                  <a:pt x="51028" y="38696"/>
                </a:lnTo>
                <a:lnTo>
                  <a:pt x="46786" y="41033"/>
                </a:lnTo>
                <a:lnTo>
                  <a:pt x="42316" y="43586"/>
                </a:lnTo>
                <a:lnTo>
                  <a:pt x="37845" y="44653"/>
                </a:lnTo>
                <a:lnTo>
                  <a:pt x="28282" y="44653"/>
                </a:lnTo>
                <a:lnTo>
                  <a:pt x="23812" y="43586"/>
                </a:lnTo>
                <a:lnTo>
                  <a:pt x="19354" y="41033"/>
                </a:lnTo>
                <a:lnTo>
                  <a:pt x="15100" y="38696"/>
                </a:lnTo>
                <a:lnTo>
                  <a:pt x="11696" y="35293"/>
                </a:lnTo>
                <a:lnTo>
                  <a:pt x="16586" y="45923"/>
                </a:lnTo>
                <a:lnTo>
                  <a:pt x="21907" y="48691"/>
                </a:lnTo>
                <a:lnTo>
                  <a:pt x="27431" y="50177"/>
                </a:lnTo>
                <a:lnTo>
                  <a:pt x="38696" y="50177"/>
                </a:lnTo>
                <a:lnTo>
                  <a:pt x="44234" y="48691"/>
                </a:lnTo>
                <a:lnTo>
                  <a:pt x="49542" y="45923"/>
                </a:lnTo>
                <a:lnTo>
                  <a:pt x="54648" y="42951"/>
                </a:lnTo>
                <a:close/>
              </a:path>
              <a:path w="48488" h="61658">
                <a:moveTo>
                  <a:pt x="16586" y="45923"/>
                </a:moveTo>
                <a:lnTo>
                  <a:pt x="11696" y="35293"/>
                </a:lnTo>
                <a:lnTo>
                  <a:pt x="9143" y="30822"/>
                </a:lnTo>
                <a:lnTo>
                  <a:pt x="6807" y="26581"/>
                </a:lnTo>
                <a:lnTo>
                  <a:pt x="5537" y="21894"/>
                </a:lnTo>
                <a:lnTo>
                  <a:pt x="7442" y="38912"/>
                </a:lnTo>
                <a:lnTo>
                  <a:pt x="11480" y="42951"/>
                </a:lnTo>
                <a:lnTo>
                  <a:pt x="16586" y="45923"/>
                </a:lnTo>
                <a:close/>
              </a:path>
              <a:path w="48488" h="61658">
                <a:moveTo>
                  <a:pt x="24244" y="4673"/>
                </a:moveTo>
                <a:lnTo>
                  <a:pt x="33604" y="4673"/>
                </a:lnTo>
                <a:lnTo>
                  <a:pt x="35509" y="4889"/>
                </a:lnTo>
                <a:lnTo>
                  <a:pt x="38912" y="7226"/>
                </a:lnTo>
                <a:lnTo>
                  <a:pt x="39979" y="9994"/>
                </a:lnTo>
                <a:lnTo>
                  <a:pt x="38061" y="14033"/>
                </a:lnTo>
                <a:lnTo>
                  <a:pt x="34658" y="15519"/>
                </a:lnTo>
                <a:lnTo>
                  <a:pt x="33807" y="22745"/>
                </a:lnTo>
                <a:lnTo>
                  <a:pt x="35725" y="25514"/>
                </a:lnTo>
                <a:lnTo>
                  <a:pt x="38277" y="29768"/>
                </a:lnTo>
                <a:lnTo>
                  <a:pt x="41465" y="35509"/>
                </a:lnTo>
                <a:lnTo>
                  <a:pt x="48488" y="35509"/>
                </a:lnTo>
                <a:lnTo>
                  <a:pt x="44018" y="28486"/>
                </a:lnTo>
                <a:lnTo>
                  <a:pt x="42100" y="25298"/>
                </a:lnTo>
                <a:lnTo>
                  <a:pt x="38912" y="21475"/>
                </a:lnTo>
                <a:lnTo>
                  <a:pt x="35725" y="19557"/>
                </a:lnTo>
                <a:lnTo>
                  <a:pt x="38912" y="19342"/>
                </a:lnTo>
                <a:lnTo>
                  <a:pt x="43167" y="16370"/>
                </a:lnTo>
                <a:lnTo>
                  <a:pt x="45935" y="12115"/>
                </a:lnTo>
                <a:lnTo>
                  <a:pt x="45935" y="7658"/>
                </a:lnTo>
                <a:lnTo>
                  <a:pt x="44234" y="4457"/>
                </a:lnTo>
                <a:lnTo>
                  <a:pt x="41681" y="1485"/>
                </a:lnTo>
                <a:lnTo>
                  <a:pt x="38061" y="215"/>
                </a:lnTo>
                <a:lnTo>
                  <a:pt x="34874" y="0"/>
                </a:lnTo>
                <a:lnTo>
                  <a:pt x="18503" y="0"/>
                </a:lnTo>
                <a:lnTo>
                  <a:pt x="24244" y="467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546298" y="79112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546298" y="791121"/>
            <a:ext cx="1327188" cy="0"/>
          </a:xfrm>
          <a:custGeom>
            <a:avLst/>
            <a:gdLst/>
            <a:ahLst/>
            <a:cxnLst/>
            <a:rect l="l" t="t" r="r" b="b"/>
            <a:pathLst>
              <a:path w="1327188">
                <a:moveTo>
                  <a:pt x="0" y="0"/>
                </a:moveTo>
                <a:lnTo>
                  <a:pt x="1327188" y="0"/>
                </a:lnTo>
              </a:path>
            </a:pathLst>
          </a:custGeom>
          <a:ln w="18923">
            <a:solidFill>
              <a:srgbClr val="FBFCF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544084" y="809386"/>
            <a:ext cx="60528" cy="126047"/>
          </a:xfrm>
          <a:custGeom>
            <a:avLst/>
            <a:gdLst/>
            <a:ahLst/>
            <a:cxnLst/>
            <a:rect l="l" t="t" r="r" b="b"/>
            <a:pathLst>
              <a:path w="60528" h="126047">
                <a:moveTo>
                  <a:pt x="60528" y="94399"/>
                </a:moveTo>
                <a:lnTo>
                  <a:pt x="56083" y="98844"/>
                </a:lnTo>
                <a:lnTo>
                  <a:pt x="51917" y="103289"/>
                </a:lnTo>
                <a:lnTo>
                  <a:pt x="46647" y="105511"/>
                </a:lnTo>
                <a:lnTo>
                  <a:pt x="37477" y="105511"/>
                </a:lnTo>
                <a:lnTo>
                  <a:pt x="34150" y="104952"/>
                </a:lnTo>
                <a:lnTo>
                  <a:pt x="31368" y="103568"/>
                </a:lnTo>
                <a:lnTo>
                  <a:pt x="28867" y="121894"/>
                </a:lnTo>
                <a:lnTo>
                  <a:pt x="33870" y="124663"/>
                </a:lnTo>
                <a:lnTo>
                  <a:pt x="36652" y="125501"/>
                </a:lnTo>
                <a:lnTo>
                  <a:pt x="39700" y="126047"/>
                </a:lnTo>
                <a:lnTo>
                  <a:pt x="43865" y="126047"/>
                </a:lnTo>
                <a:lnTo>
                  <a:pt x="48990" y="125606"/>
                </a:lnTo>
                <a:lnTo>
                  <a:pt x="60424" y="121393"/>
                </a:lnTo>
                <a:lnTo>
                  <a:pt x="60528" y="94399"/>
                </a:lnTo>
                <a:close/>
              </a:path>
              <a:path w="60528" h="126047">
                <a:moveTo>
                  <a:pt x="71907" y="112725"/>
                </a:moveTo>
                <a:lnTo>
                  <a:pt x="81076" y="102056"/>
                </a:lnTo>
                <a:lnTo>
                  <a:pt x="87491" y="90980"/>
                </a:lnTo>
                <a:lnTo>
                  <a:pt x="92455" y="78295"/>
                </a:lnTo>
                <a:lnTo>
                  <a:pt x="95552" y="66984"/>
                </a:lnTo>
                <a:lnTo>
                  <a:pt x="97082" y="54369"/>
                </a:lnTo>
                <a:lnTo>
                  <a:pt x="95783" y="44145"/>
                </a:lnTo>
                <a:lnTo>
                  <a:pt x="93560" y="36093"/>
                </a:lnTo>
                <a:lnTo>
                  <a:pt x="87731" y="31927"/>
                </a:lnTo>
                <a:lnTo>
                  <a:pt x="73571" y="31927"/>
                </a:lnTo>
                <a:lnTo>
                  <a:pt x="68859" y="33032"/>
                </a:lnTo>
                <a:lnTo>
                  <a:pt x="64414" y="35255"/>
                </a:lnTo>
                <a:lnTo>
                  <a:pt x="59969" y="37477"/>
                </a:lnTo>
                <a:lnTo>
                  <a:pt x="55244" y="40258"/>
                </a:lnTo>
                <a:lnTo>
                  <a:pt x="50533" y="43865"/>
                </a:lnTo>
                <a:lnTo>
                  <a:pt x="64693" y="0"/>
                </a:lnTo>
                <a:lnTo>
                  <a:pt x="39979" y="0"/>
                </a:lnTo>
                <a:lnTo>
                  <a:pt x="0" y="124383"/>
                </a:lnTo>
                <a:lnTo>
                  <a:pt x="23596" y="124383"/>
                </a:lnTo>
                <a:lnTo>
                  <a:pt x="26098" y="119938"/>
                </a:lnTo>
                <a:lnTo>
                  <a:pt x="28867" y="121894"/>
                </a:lnTo>
                <a:lnTo>
                  <a:pt x="31368" y="103568"/>
                </a:lnTo>
                <a:lnTo>
                  <a:pt x="45808" y="58585"/>
                </a:lnTo>
                <a:lnTo>
                  <a:pt x="48590" y="56908"/>
                </a:lnTo>
                <a:lnTo>
                  <a:pt x="51092" y="55803"/>
                </a:lnTo>
                <a:lnTo>
                  <a:pt x="55803" y="54140"/>
                </a:lnTo>
                <a:lnTo>
                  <a:pt x="60528" y="53860"/>
                </a:lnTo>
                <a:lnTo>
                  <a:pt x="65519" y="53860"/>
                </a:lnTo>
                <a:lnTo>
                  <a:pt x="68579" y="55803"/>
                </a:lnTo>
                <a:lnTo>
                  <a:pt x="69684" y="59689"/>
                </a:lnTo>
                <a:lnTo>
                  <a:pt x="70802" y="63296"/>
                </a:lnTo>
                <a:lnTo>
                  <a:pt x="69964" y="69684"/>
                </a:lnTo>
                <a:lnTo>
                  <a:pt x="67182" y="78854"/>
                </a:lnTo>
                <a:lnTo>
                  <a:pt x="64134" y="87731"/>
                </a:lnTo>
                <a:lnTo>
                  <a:pt x="60528" y="94399"/>
                </a:lnTo>
                <a:lnTo>
                  <a:pt x="60424" y="121393"/>
                </a:lnTo>
                <a:lnTo>
                  <a:pt x="71907" y="112725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640956" y="841037"/>
            <a:ext cx="87139" cy="94957"/>
          </a:xfrm>
          <a:custGeom>
            <a:avLst/>
            <a:gdLst/>
            <a:ahLst/>
            <a:cxnLst/>
            <a:rect l="l" t="t" r="r" b="b"/>
            <a:pathLst>
              <a:path w="87139" h="94957">
                <a:moveTo>
                  <a:pt x="80275" y="53035"/>
                </a:moveTo>
                <a:lnTo>
                  <a:pt x="83603" y="43040"/>
                </a:lnTo>
                <a:lnTo>
                  <a:pt x="86016" y="33958"/>
                </a:lnTo>
                <a:lnTo>
                  <a:pt x="87139" y="21122"/>
                </a:lnTo>
                <a:lnTo>
                  <a:pt x="84708" y="11099"/>
                </a:lnTo>
                <a:lnTo>
                  <a:pt x="84281" y="10347"/>
                </a:lnTo>
                <a:lnTo>
                  <a:pt x="75471" y="2649"/>
                </a:lnTo>
                <a:lnTo>
                  <a:pt x="60832" y="0"/>
                </a:lnTo>
                <a:lnTo>
                  <a:pt x="48079" y="1457"/>
                </a:lnTo>
                <a:lnTo>
                  <a:pt x="40283" y="23037"/>
                </a:lnTo>
                <a:lnTo>
                  <a:pt x="44169" y="19710"/>
                </a:lnTo>
                <a:lnTo>
                  <a:pt x="48335" y="18046"/>
                </a:lnTo>
                <a:lnTo>
                  <a:pt x="57784" y="18046"/>
                </a:lnTo>
                <a:lnTo>
                  <a:pt x="60832" y="19710"/>
                </a:lnTo>
                <a:lnTo>
                  <a:pt x="62229" y="22771"/>
                </a:lnTo>
                <a:lnTo>
                  <a:pt x="63333" y="25819"/>
                </a:lnTo>
                <a:lnTo>
                  <a:pt x="63054" y="30264"/>
                </a:lnTo>
                <a:lnTo>
                  <a:pt x="61390" y="36093"/>
                </a:lnTo>
                <a:lnTo>
                  <a:pt x="31406" y="36093"/>
                </a:lnTo>
                <a:lnTo>
                  <a:pt x="80275" y="53035"/>
                </a:lnTo>
                <a:close/>
              </a:path>
              <a:path w="87139" h="94957">
                <a:moveTo>
                  <a:pt x="24738" y="60807"/>
                </a:moveTo>
                <a:lnTo>
                  <a:pt x="25018" y="57200"/>
                </a:lnTo>
                <a:lnTo>
                  <a:pt x="26122" y="53035"/>
                </a:lnTo>
                <a:lnTo>
                  <a:pt x="80275" y="53035"/>
                </a:lnTo>
                <a:lnTo>
                  <a:pt x="31406" y="36093"/>
                </a:lnTo>
                <a:lnTo>
                  <a:pt x="33628" y="30543"/>
                </a:lnTo>
                <a:lnTo>
                  <a:pt x="36676" y="26098"/>
                </a:lnTo>
                <a:lnTo>
                  <a:pt x="40283" y="23037"/>
                </a:lnTo>
                <a:lnTo>
                  <a:pt x="48079" y="1457"/>
                </a:lnTo>
                <a:lnTo>
                  <a:pt x="36160" y="5899"/>
                </a:lnTo>
                <a:lnTo>
                  <a:pt x="25297" y="13322"/>
                </a:lnTo>
                <a:lnTo>
                  <a:pt x="22870" y="15465"/>
                </a:lnTo>
                <a:lnTo>
                  <a:pt x="14708" y="24693"/>
                </a:lnTo>
                <a:lnTo>
                  <a:pt x="8146" y="35640"/>
                </a:lnTo>
                <a:lnTo>
                  <a:pt x="3085" y="48310"/>
                </a:lnTo>
                <a:lnTo>
                  <a:pt x="0" y="60903"/>
                </a:lnTo>
                <a:lnTo>
                  <a:pt x="24" y="73150"/>
                </a:lnTo>
                <a:lnTo>
                  <a:pt x="3910" y="83019"/>
                </a:lnTo>
                <a:lnTo>
                  <a:pt x="8099" y="87718"/>
                </a:lnTo>
                <a:lnTo>
                  <a:pt x="19011" y="93164"/>
                </a:lnTo>
                <a:lnTo>
                  <a:pt x="34174" y="94957"/>
                </a:lnTo>
                <a:lnTo>
                  <a:pt x="41947" y="94957"/>
                </a:lnTo>
                <a:lnTo>
                  <a:pt x="45007" y="94399"/>
                </a:lnTo>
                <a:lnTo>
                  <a:pt x="48068" y="93852"/>
                </a:lnTo>
                <a:lnTo>
                  <a:pt x="50837" y="93294"/>
                </a:lnTo>
                <a:lnTo>
                  <a:pt x="53897" y="92455"/>
                </a:lnTo>
                <a:lnTo>
                  <a:pt x="56945" y="91630"/>
                </a:lnTo>
                <a:lnTo>
                  <a:pt x="59447" y="90792"/>
                </a:lnTo>
                <a:lnTo>
                  <a:pt x="63333" y="89407"/>
                </a:lnTo>
                <a:lnTo>
                  <a:pt x="67778" y="87731"/>
                </a:lnTo>
                <a:lnTo>
                  <a:pt x="75271" y="64414"/>
                </a:lnTo>
                <a:lnTo>
                  <a:pt x="72770" y="64414"/>
                </a:lnTo>
                <a:lnTo>
                  <a:pt x="69442" y="66357"/>
                </a:lnTo>
                <a:lnTo>
                  <a:pt x="65277" y="68859"/>
                </a:lnTo>
                <a:lnTo>
                  <a:pt x="60832" y="70802"/>
                </a:lnTo>
                <a:lnTo>
                  <a:pt x="58050" y="72186"/>
                </a:lnTo>
                <a:lnTo>
                  <a:pt x="55282" y="73024"/>
                </a:lnTo>
                <a:lnTo>
                  <a:pt x="52221" y="73850"/>
                </a:lnTo>
                <a:lnTo>
                  <a:pt x="49173" y="74409"/>
                </a:lnTo>
                <a:lnTo>
                  <a:pt x="46392" y="74968"/>
                </a:lnTo>
                <a:lnTo>
                  <a:pt x="40004" y="74968"/>
                </a:lnTo>
                <a:lnTo>
                  <a:pt x="36956" y="74409"/>
                </a:lnTo>
                <a:lnTo>
                  <a:pt x="31964" y="73024"/>
                </a:lnTo>
                <a:lnTo>
                  <a:pt x="28345" y="70243"/>
                </a:lnTo>
                <a:lnTo>
                  <a:pt x="25576" y="66357"/>
                </a:lnTo>
                <a:lnTo>
                  <a:pt x="25297" y="63576"/>
                </a:lnTo>
                <a:lnTo>
                  <a:pt x="24738" y="60807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5720946" y="841314"/>
            <a:ext cx="91630" cy="94678"/>
          </a:xfrm>
          <a:custGeom>
            <a:avLst/>
            <a:gdLst/>
            <a:ahLst/>
            <a:cxnLst/>
            <a:rect l="l" t="t" r="r" b="b"/>
            <a:pathLst>
              <a:path w="91630" h="94678">
                <a:moveTo>
                  <a:pt x="29438" y="4444"/>
                </a:moveTo>
                <a:lnTo>
                  <a:pt x="22212" y="26098"/>
                </a:lnTo>
                <a:lnTo>
                  <a:pt x="24434" y="26098"/>
                </a:lnTo>
                <a:lnTo>
                  <a:pt x="28879" y="24434"/>
                </a:lnTo>
                <a:lnTo>
                  <a:pt x="33045" y="22771"/>
                </a:lnTo>
                <a:lnTo>
                  <a:pt x="37490" y="21653"/>
                </a:lnTo>
                <a:lnTo>
                  <a:pt x="41655" y="20269"/>
                </a:lnTo>
                <a:lnTo>
                  <a:pt x="45262" y="19710"/>
                </a:lnTo>
                <a:lnTo>
                  <a:pt x="54698" y="19710"/>
                </a:lnTo>
                <a:lnTo>
                  <a:pt x="59143" y="20827"/>
                </a:lnTo>
                <a:lnTo>
                  <a:pt x="61925" y="22771"/>
                </a:lnTo>
                <a:lnTo>
                  <a:pt x="64414" y="24434"/>
                </a:lnTo>
                <a:lnTo>
                  <a:pt x="64973" y="28041"/>
                </a:lnTo>
                <a:lnTo>
                  <a:pt x="63309" y="32765"/>
                </a:lnTo>
                <a:lnTo>
                  <a:pt x="63309" y="33312"/>
                </a:lnTo>
                <a:lnTo>
                  <a:pt x="55816" y="33870"/>
                </a:lnTo>
                <a:lnTo>
                  <a:pt x="48869" y="34709"/>
                </a:lnTo>
                <a:lnTo>
                  <a:pt x="42481" y="35534"/>
                </a:lnTo>
                <a:lnTo>
                  <a:pt x="44424" y="51917"/>
                </a:lnTo>
                <a:lnTo>
                  <a:pt x="46926" y="51358"/>
                </a:lnTo>
                <a:lnTo>
                  <a:pt x="49707" y="51092"/>
                </a:lnTo>
                <a:lnTo>
                  <a:pt x="53314" y="50812"/>
                </a:lnTo>
                <a:lnTo>
                  <a:pt x="57759" y="50253"/>
                </a:lnTo>
                <a:lnTo>
                  <a:pt x="51650" y="68859"/>
                </a:lnTo>
                <a:lnTo>
                  <a:pt x="46647" y="72466"/>
                </a:lnTo>
                <a:lnTo>
                  <a:pt x="43878" y="73571"/>
                </a:lnTo>
                <a:lnTo>
                  <a:pt x="41376" y="74688"/>
                </a:lnTo>
                <a:lnTo>
                  <a:pt x="36652" y="75247"/>
                </a:lnTo>
                <a:lnTo>
                  <a:pt x="32765" y="75247"/>
                </a:lnTo>
                <a:lnTo>
                  <a:pt x="30264" y="74688"/>
                </a:lnTo>
                <a:lnTo>
                  <a:pt x="27216" y="71361"/>
                </a:lnTo>
                <a:lnTo>
                  <a:pt x="27216" y="68579"/>
                </a:lnTo>
                <a:lnTo>
                  <a:pt x="28320" y="64414"/>
                </a:lnTo>
                <a:lnTo>
                  <a:pt x="29438" y="61366"/>
                </a:lnTo>
                <a:lnTo>
                  <a:pt x="30822" y="59143"/>
                </a:lnTo>
                <a:lnTo>
                  <a:pt x="35826" y="36652"/>
                </a:lnTo>
                <a:lnTo>
                  <a:pt x="29997" y="38315"/>
                </a:lnTo>
                <a:lnTo>
                  <a:pt x="24714" y="40817"/>
                </a:lnTo>
                <a:lnTo>
                  <a:pt x="19443" y="43040"/>
                </a:lnTo>
                <a:lnTo>
                  <a:pt x="14998" y="46367"/>
                </a:lnTo>
                <a:lnTo>
                  <a:pt x="11391" y="50533"/>
                </a:lnTo>
                <a:lnTo>
                  <a:pt x="7772" y="54698"/>
                </a:lnTo>
                <a:lnTo>
                  <a:pt x="4724" y="59969"/>
                </a:lnTo>
                <a:lnTo>
                  <a:pt x="2781" y="66636"/>
                </a:lnTo>
                <a:lnTo>
                  <a:pt x="0" y="74688"/>
                </a:lnTo>
                <a:lnTo>
                  <a:pt x="279" y="81356"/>
                </a:lnTo>
                <a:lnTo>
                  <a:pt x="3340" y="86906"/>
                </a:lnTo>
                <a:lnTo>
                  <a:pt x="6108" y="92176"/>
                </a:lnTo>
                <a:lnTo>
                  <a:pt x="11112" y="94678"/>
                </a:lnTo>
                <a:lnTo>
                  <a:pt x="21932" y="94678"/>
                </a:lnTo>
                <a:lnTo>
                  <a:pt x="24993" y="94399"/>
                </a:lnTo>
                <a:lnTo>
                  <a:pt x="29438" y="93294"/>
                </a:lnTo>
                <a:lnTo>
                  <a:pt x="34429" y="91071"/>
                </a:lnTo>
                <a:lnTo>
                  <a:pt x="37210" y="89687"/>
                </a:lnTo>
                <a:lnTo>
                  <a:pt x="39433" y="88569"/>
                </a:lnTo>
                <a:lnTo>
                  <a:pt x="43040" y="85788"/>
                </a:lnTo>
                <a:lnTo>
                  <a:pt x="47205" y="82740"/>
                </a:lnTo>
                <a:lnTo>
                  <a:pt x="44157" y="92455"/>
                </a:lnTo>
                <a:lnTo>
                  <a:pt x="68592" y="92455"/>
                </a:lnTo>
                <a:lnTo>
                  <a:pt x="88303" y="31368"/>
                </a:lnTo>
                <a:lnTo>
                  <a:pt x="91630" y="20827"/>
                </a:lnTo>
                <a:lnTo>
                  <a:pt x="91071" y="12763"/>
                </a:lnTo>
                <a:lnTo>
                  <a:pt x="86639" y="7772"/>
                </a:lnTo>
                <a:lnTo>
                  <a:pt x="84901" y="6118"/>
                </a:lnTo>
                <a:lnTo>
                  <a:pt x="74652" y="1506"/>
                </a:lnTo>
                <a:lnTo>
                  <a:pt x="59143" y="0"/>
                </a:lnTo>
                <a:lnTo>
                  <a:pt x="53593" y="0"/>
                </a:lnTo>
                <a:lnTo>
                  <a:pt x="47764" y="558"/>
                </a:lnTo>
                <a:lnTo>
                  <a:pt x="42214" y="1663"/>
                </a:lnTo>
                <a:lnTo>
                  <a:pt x="36372" y="2781"/>
                </a:lnTo>
                <a:lnTo>
                  <a:pt x="31940" y="3606"/>
                </a:lnTo>
                <a:lnTo>
                  <a:pt x="29438" y="4444"/>
                </a:lnTo>
                <a:close/>
              </a:path>
              <a:path w="91630" h="94678">
                <a:moveTo>
                  <a:pt x="30822" y="59143"/>
                </a:moveTo>
                <a:lnTo>
                  <a:pt x="34150" y="55803"/>
                </a:lnTo>
                <a:lnTo>
                  <a:pt x="38874" y="53581"/>
                </a:lnTo>
                <a:lnTo>
                  <a:pt x="41655" y="52476"/>
                </a:lnTo>
                <a:lnTo>
                  <a:pt x="44424" y="51917"/>
                </a:lnTo>
                <a:lnTo>
                  <a:pt x="42481" y="35534"/>
                </a:lnTo>
                <a:lnTo>
                  <a:pt x="35826" y="36652"/>
                </a:lnTo>
                <a:lnTo>
                  <a:pt x="30822" y="59143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812849" y="841315"/>
            <a:ext cx="86906" cy="94678"/>
          </a:xfrm>
          <a:custGeom>
            <a:avLst/>
            <a:gdLst/>
            <a:ahLst/>
            <a:cxnLst/>
            <a:rect l="l" t="t" r="r" b="b"/>
            <a:pathLst>
              <a:path w="86906" h="94678">
                <a:moveTo>
                  <a:pt x="279" y="68580"/>
                </a:moveTo>
                <a:lnTo>
                  <a:pt x="558" y="74688"/>
                </a:lnTo>
                <a:lnTo>
                  <a:pt x="1943" y="79413"/>
                </a:lnTo>
                <a:lnTo>
                  <a:pt x="4724" y="83299"/>
                </a:lnTo>
                <a:lnTo>
                  <a:pt x="7505" y="87185"/>
                </a:lnTo>
                <a:lnTo>
                  <a:pt x="11391" y="90233"/>
                </a:lnTo>
                <a:lnTo>
                  <a:pt x="16116" y="91897"/>
                </a:lnTo>
                <a:lnTo>
                  <a:pt x="20828" y="93840"/>
                </a:lnTo>
                <a:lnTo>
                  <a:pt x="26657" y="94678"/>
                </a:lnTo>
                <a:lnTo>
                  <a:pt x="39433" y="94678"/>
                </a:lnTo>
                <a:lnTo>
                  <a:pt x="43878" y="93840"/>
                </a:lnTo>
                <a:lnTo>
                  <a:pt x="48869" y="92456"/>
                </a:lnTo>
                <a:lnTo>
                  <a:pt x="53314" y="91071"/>
                </a:lnTo>
                <a:lnTo>
                  <a:pt x="57480" y="89408"/>
                </a:lnTo>
                <a:lnTo>
                  <a:pt x="61087" y="87731"/>
                </a:lnTo>
                <a:lnTo>
                  <a:pt x="68859" y="63855"/>
                </a:lnTo>
                <a:lnTo>
                  <a:pt x="65532" y="63855"/>
                </a:lnTo>
                <a:lnTo>
                  <a:pt x="63030" y="65798"/>
                </a:lnTo>
                <a:lnTo>
                  <a:pt x="59982" y="68300"/>
                </a:lnTo>
                <a:lnTo>
                  <a:pt x="56095" y="70523"/>
                </a:lnTo>
                <a:lnTo>
                  <a:pt x="51650" y="72745"/>
                </a:lnTo>
                <a:lnTo>
                  <a:pt x="46647" y="74129"/>
                </a:lnTo>
                <a:lnTo>
                  <a:pt x="43599" y="74688"/>
                </a:lnTo>
                <a:lnTo>
                  <a:pt x="34429" y="74688"/>
                </a:lnTo>
                <a:lnTo>
                  <a:pt x="30276" y="72466"/>
                </a:lnTo>
                <a:lnTo>
                  <a:pt x="28041" y="68021"/>
                </a:lnTo>
                <a:lnTo>
                  <a:pt x="25831" y="63576"/>
                </a:lnTo>
                <a:lnTo>
                  <a:pt x="26098" y="56921"/>
                </a:lnTo>
                <a:lnTo>
                  <a:pt x="28879" y="47752"/>
                </a:lnTo>
                <a:lnTo>
                  <a:pt x="31661" y="39420"/>
                </a:lnTo>
                <a:lnTo>
                  <a:pt x="35547" y="32766"/>
                </a:lnTo>
                <a:lnTo>
                  <a:pt x="40538" y="27762"/>
                </a:lnTo>
                <a:lnTo>
                  <a:pt x="45542" y="22758"/>
                </a:lnTo>
                <a:lnTo>
                  <a:pt x="51371" y="20269"/>
                </a:lnTo>
                <a:lnTo>
                  <a:pt x="60540" y="20269"/>
                </a:lnTo>
                <a:lnTo>
                  <a:pt x="62750" y="20548"/>
                </a:lnTo>
                <a:lnTo>
                  <a:pt x="66916" y="22212"/>
                </a:lnTo>
                <a:lnTo>
                  <a:pt x="69977" y="24155"/>
                </a:lnTo>
                <a:lnTo>
                  <a:pt x="73583" y="27762"/>
                </a:lnTo>
                <a:lnTo>
                  <a:pt x="76085" y="31369"/>
                </a:lnTo>
                <a:lnTo>
                  <a:pt x="79133" y="31369"/>
                </a:lnTo>
                <a:lnTo>
                  <a:pt x="86906" y="7213"/>
                </a:lnTo>
                <a:lnTo>
                  <a:pt x="83299" y="4724"/>
                </a:lnTo>
                <a:lnTo>
                  <a:pt x="79413" y="3048"/>
                </a:lnTo>
                <a:lnTo>
                  <a:pt x="75526" y="1943"/>
                </a:lnTo>
                <a:lnTo>
                  <a:pt x="71361" y="825"/>
                </a:lnTo>
                <a:lnTo>
                  <a:pt x="67195" y="0"/>
                </a:lnTo>
                <a:lnTo>
                  <a:pt x="57200" y="0"/>
                </a:lnTo>
                <a:lnTo>
                  <a:pt x="51371" y="1104"/>
                </a:lnTo>
                <a:lnTo>
                  <a:pt x="45262" y="2768"/>
                </a:lnTo>
                <a:lnTo>
                  <a:pt x="39433" y="4724"/>
                </a:lnTo>
                <a:lnTo>
                  <a:pt x="33883" y="7493"/>
                </a:lnTo>
                <a:lnTo>
                  <a:pt x="28879" y="11099"/>
                </a:lnTo>
                <a:lnTo>
                  <a:pt x="23329" y="14986"/>
                </a:lnTo>
                <a:lnTo>
                  <a:pt x="18605" y="19989"/>
                </a:lnTo>
                <a:lnTo>
                  <a:pt x="14173" y="25819"/>
                </a:lnTo>
                <a:lnTo>
                  <a:pt x="9994" y="31927"/>
                </a:lnTo>
                <a:lnTo>
                  <a:pt x="6388" y="39141"/>
                </a:lnTo>
                <a:lnTo>
                  <a:pt x="3619" y="47752"/>
                </a:lnTo>
                <a:lnTo>
                  <a:pt x="1117" y="55803"/>
                </a:lnTo>
                <a:lnTo>
                  <a:pt x="0" y="62750"/>
                </a:lnTo>
                <a:lnTo>
                  <a:pt x="279" y="68580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889319" y="841037"/>
            <a:ext cx="88908" cy="95516"/>
          </a:xfrm>
          <a:custGeom>
            <a:avLst/>
            <a:gdLst/>
            <a:ahLst/>
            <a:cxnLst/>
            <a:rect l="l" t="t" r="r" b="b"/>
            <a:pathLst>
              <a:path w="88908" h="95516">
                <a:moveTo>
                  <a:pt x="40650" y="94265"/>
                </a:moveTo>
                <a:lnTo>
                  <a:pt x="52594" y="89966"/>
                </a:lnTo>
                <a:lnTo>
                  <a:pt x="63472" y="82740"/>
                </a:lnTo>
                <a:lnTo>
                  <a:pt x="73675" y="71442"/>
                </a:lnTo>
                <a:lnTo>
                  <a:pt x="80282" y="60464"/>
                </a:lnTo>
                <a:lnTo>
                  <a:pt x="85405" y="47752"/>
                </a:lnTo>
                <a:lnTo>
                  <a:pt x="88444" y="35363"/>
                </a:lnTo>
                <a:lnTo>
                  <a:pt x="88908" y="22938"/>
                </a:lnTo>
                <a:lnTo>
                  <a:pt x="85964" y="12763"/>
                </a:lnTo>
                <a:lnTo>
                  <a:pt x="84078" y="9810"/>
                </a:lnTo>
                <a:lnTo>
                  <a:pt x="74341" y="2500"/>
                </a:lnTo>
                <a:lnTo>
                  <a:pt x="59865" y="0"/>
                </a:lnTo>
                <a:lnTo>
                  <a:pt x="48261" y="1195"/>
                </a:lnTo>
                <a:lnTo>
                  <a:pt x="36315" y="5421"/>
                </a:lnTo>
                <a:lnTo>
                  <a:pt x="25436" y="12763"/>
                </a:lnTo>
                <a:lnTo>
                  <a:pt x="23221" y="14757"/>
                </a:lnTo>
                <a:lnTo>
                  <a:pt x="25436" y="67475"/>
                </a:lnTo>
                <a:lnTo>
                  <a:pt x="25436" y="64693"/>
                </a:lnTo>
                <a:lnTo>
                  <a:pt x="25715" y="61353"/>
                </a:lnTo>
                <a:lnTo>
                  <a:pt x="25994" y="58026"/>
                </a:lnTo>
                <a:lnTo>
                  <a:pt x="26820" y="53581"/>
                </a:lnTo>
                <a:lnTo>
                  <a:pt x="28763" y="48031"/>
                </a:lnTo>
                <a:lnTo>
                  <a:pt x="30439" y="42481"/>
                </a:lnTo>
                <a:lnTo>
                  <a:pt x="32383" y="38036"/>
                </a:lnTo>
                <a:lnTo>
                  <a:pt x="34326" y="34429"/>
                </a:lnTo>
                <a:lnTo>
                  <a:pt x="36548" y="30543"/>
                </a:lnTo>
                <a:lnTo>
                  <a:pt x="38479" y="27762"/>
                </a:lnTo>
                <a:lnTo>
                  <a:pt x="42657" y="23596"/>
                </a:lnTo>
                <a:lnTo>
                  <a:pt x="46810" y="21374"/>
                </a:lnTo>
                <a:lnTo>
                  <a:pt x="50988" y="20269"/>
                </a:lnTo>
                <a:lnTo>
                  <a:pt x="55700" y="20269"/>
                </a:lnTo>
                <a:lnTo>
                  <a:pt x="59027" y="21374"/>
                </a:lnTo>
                <a:lnTo>
                  <a:pt x="61808" y="23876"/>
                </a:lnTo>
                <a:lnTo>
                  <a:pt x="63193" y="28321"/>
                </a:lnTo>
                <a:lnTo>
                  <a:pt x="63472" y="31089"/>
                </a:lnTo>
                <a:lnTo>
                  <a:pt x="63193" y="34709"/>
                </a:lnTo>
                <a:lnTo>
                  <a:pt x="62647" y="38315"/>
                </a:lnTo>
                <a:lnTo>
                  <a:pt x="61529" y="42760"/>
                </a:lnTo>
                <a:lnTo>
                  <a:pt x="59865" y="48031"/>
                </a:lnTo>
                <a:lnTo>
                  <a:pt x="58202" y="53581"/>
                </a:lnTo>
                <a:lnTo>
                  <a:pt x="56259" y="58026"/>
                </a:lnTo>
                <a:lnTo>
                  <a:pt x="54595" y="61353"/>
                </a:lnTo>
                <a:lnTo>
                  <a:pt x="52639" y="64693"/>
                </a:lnTo>
                <a:lnTo>
                  <a:pt x="50696" y="67475"/>
                </a:lnTo>
                <a:lnTo>
                  <a:pt x="46810" y="71628"/>
                </a:lnTo>
                <a:lnTo>
                  <a:pt x="42098" y="73850"/>
                </a:lnTo>
                <a:lnTo>
                  <a:pt x="37653" y="75526"/>
                </a:lnTo>
                <a:lnTo>
                  <a:pt x="33208" y="75526"/>
                </a:lnTo>
                <a:lnTo>
                  <a:pt x="29601" y="73850"/>
                </a:lnTo>
                <a:lnTo>
                  <a:pt x="29042" y="95516"/>
                </a:lnTo>
                <a:lnTo>
                  <a:pt x="40650" y="94265"/>
                </a:lnTo>
                <a:close/>
              </a:path>
              <a:path w="88908" h="95516">
                <a:moveTo>
                  <a:pt x="2944" y="82740"/>
                </a:moveTo>
                <a:lnTo>
                  <a:pt x="4821" y="85700"/>
                </a:lnTo>
                <a:lnTo>
                  <a:pt x="14459" y="93016"/>
                </a:lnTo>
                <a:lnTo>
                  <a:pt x="29042" y="95516"/>
                </a:lnTo>
                <a:lnTo>
                  <a:pt x="29601" y="73850"/>
                </a:lnTo>
                <a:lnTo>
                  <a:pt x="26820" y="71348"/>
                </a:lnTo>
                <a:lnTo>
                  <a:pt x="25436" y="67475"/>
                </a:lnTo>
                <a:lnTo>
                  <a:pt x="23221" y="14757"/>
                </a:lnTo>
                <a:lnTo>
                  <a:pt x="15236" y="23866"/>
                </a:lnTo>
                <a:lnTo>
                  <a:pt x="8631" y="34866"/>
                </a:lnTo>
                <a:lnTo>
                  <a:pt x="3503" y="47752"/>
                </a:lnTo>
                <a:lnTo>
                  <a:pt x="464" y="60140"/>
                </a:lnTo>
                <a:lnTo>
                  <a:pt x="0" y="72565"/>
                </a:lnTo>
                <a:lnTo>
                  <a:pt x="2944" y="82740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5973343" y="841316"/>
            <a:ext cx="96151" cy="92456"/>
          </a:xfrm>
          <a:custGeom>
            <a:avLst/>
            <a:gdLst/>
            <a:ahLst/>
            <a:cxnLst/>
            <a:rect l="l" t="t" r="r" b="b"/>
            <a:pathLst>
              <a:path w="96151" h="92456">
                <a:moveTo>
                  <a:pt x="94678" y="8877"/>
                </a:moveTo>
                <a:lnTo>
                  <a:pt x="92176" y="3047"/>
                </a:lnTo>
                <a:lnTo>
                  <a:pt x="86906" y="0"/>
                </a:lnTo>
                <a:lnTo>
                  <a:pt x="74129" y="0"/>
                </a:lnTo>
                <a:lnTo>
                  <a:pt x="69684" y="1104"/>
                </a:lnTo>
                <a:lnTo>
                  <a:pt x="65239" y="3327"/>
                </a:lnTo>
                <a:lnTo>
                  <a:pt x="60528" y="5549"/>
                </a:lnTo>
                <a:lnTo>
                  <a:pt x="55803" y="8597"/>
                </a:lnTo>
                <a:lnTo>
                  <a:pt x="50253" y="12484"/>
                </a:lnTo>
                <a:lnTo>
                  <a:pt x="53581" y="2501"/>
                </a:lnTo>
                <a:lnTo>
                  <a:pt x="28867" y="2501"/>
                </a:lnTo>
                <a:lnTo>
                  <a:pt x="0" y="92455"/>
                </a:lnTo>
                <a:lnTo>
                  <a:pt x="24714" y="92455"/>
                </a:lnTo>
                <a:lnTo>
                  <a:pt x="45250" y="28867"/>
                </a:lnTo>
                <a:lnTo>
                  <a:pt x="48031" y="26923"/>
                </a:lnTo>
                <a:lnTo>
                  <a:pt x="50812" y="25539"/>
                </a:lnTo>
                <a:lnTo>
                  <a:pt x="55524" y="23875"/>
                </a:lnTo>
                <a:lnTo>
                  <a:pt x="59689" y="23317"/>
                </a:lnTo>
                <a:lnTo>
                  <a:pt x="62471" y="23317"/>
                </a:lnTo>
                <a:lnTo>
                  <a:pt x="66916" y="25539"/>
                </a:lnTo>
                <a:lnTo>
                  <a:pt x="68021" y="29146"/>
                </a:lnTo>
                <a:lnTo>
                  <a:pt x="67741" y="33312"/>
                </a:lnTo>
                <a:lnTo>
                  <a:pt x="66916" y="36918"/>
                </a:lnTo>
                <a:lnTo>
                  <a:pt x="66078" y="40538"/>
                </a:lnTo>
                <a:lnTo>
                  <a:pt x="64973" y="44145"/>
                </a:lnTo>
                <a:lnTo>
                  <a:pt x="63855" y="47751"/>
                </a:lnTo>
                <a:lnTo>
                  <a:pt x="49415" y="92455"/>
                </a:lnTo>
                <a:lnTo>
                  <a:pt x="74409" y="92455"/>
                </a:lnTo>
                <a:lnTo>
                  <a:pt x="93014" y="33870"/>
                </a:lnTo>
                <a:lnTo>
                  <a:pt x="93207" y="33285"/>
                </a:lnTo>
                <a:lnTo>
                  <a:pt x="96151" y="19272"/>
                </a:lnTo>
                <a:lnTo>
                  <a:pt x="94678" y="8877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6065798" y="809376"/>
            <a:ext cx="64427" cy="124396"/>
          </a:xfrm>
          <a:custGeom>
            <a:avLst/>
            <a:gdLst/>
            <a:ahLst/>
            <a:cxnLst/>
            <a:rect l="l" t="t" r="r" b="b"/>
            <a:pathLst>
              <a:path w="64427" h="124396">
                <a:moveTo>
                  <a:pt x="24714" y="124396"/>
                </a:moveTo>
                <a:lnTo>
                  <a:pt x="64427" y="0"/>
                </a:lnTo>
                <a:lnTo>
                  <a:pt x="39979" y="0"/>
                </a:lnTo>
                <a:lnTo>
                  <a:pt x="0" y="124396"/>
                </a:lnTo>
                <a:lnTo>
                  <a:pt x="24714" y="124396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6109112" y="877966"/>
            <a:ext cx="35547" cy="68580"/>
          </a:xfrm>
          <a:custGeom>
            <a:avLst/>
            <a:gdLst/>
            <a:ahLst/>
            <a:cxnLst/>
            <a:rect l="l" t="t" r="r" b="b"/>
            <a:pathLst>
              <a:path w="35547" h="68580">
                <a:moveTo>
                  <a:pt x="29717" y="1663"/>
                </a:moveTo>
                <a:lnTo>
                  <a:pt x="24434" y="4165"/>
                </a:lnTo>
                <a:lnTo>
                  <a:pt x="26936" y="31927"/>
                </a:lnTo>
                <a:lnTo>
                  <a:pt x="28333" y="27762"/>
                </a:lnTo>
                <a:lnTo>
                  <a:pt x="29159" y="24714"/>
                </a:lnTo>
                <a:lnTo>
                  <a:pt x="30543" y="22491"/>
                </a:lnTo>
                <a:lnTo>
                  <a:pt x="35547" y="0"/>
                </a:lnTo>
                <a:lnTo>
                  <a:pt x="29717" y="1663"/>
                </a:lnTo>
                <a:close/>
              </a:path>
              <a:path w="35547" h="68580">
                <a:moveTo>
                  <a:pt x="29159" y="-32207"/>
                </a:moveTo>
                <a:lnTo>
                  <a:pt x="22212" y="-10553"/>
                </a:lnTo>
                <a:lnTo>
                  <a:pt x="24155" y="-10553"/>
                </a:lnTo>
                <a:lnTo>
                  <a:pt x="28600" y="-12217"/>
                </a:lnTo>
                <a:lnTo>
                  <a:pt x="32765" y="-13881"/>
                </a:lnTo>
                <a:lnTo>
                  <a:pt x="37210" y="-14998"/>
                </a:lnTo>
                <a:lnTo>
                  <a:pt x="41376" y="-16382"/>
                </a:lnTo>
                <a:lnTo>
                  <a:pt x="44983" y="-16941"/>
                </a:lnTo>
                <a:lnTo>
                  <a:pt x="54419" y="-16941"/>
                </a:lnTo>
                <a:lnTo>
                  <a:pt x="58864" y="-15824"/>
                </a:lnTo>
                <a:lnTo>
                  <a:pt x="61645" y="-13881"/>
                </a:lnTo>
                <a:lnTo>
                  <a:pt x="64147" y="-12217"/>
                </a:lnTo>
                <a:lnTo>
                  <a:pt x="64693" y="-8610"/>
                </a:lnTo>
                <a:lnTo>
                  <a:pt x="63030" y="-3886"/>
                </a:lnTo>
                <a:lnTo>
                  <a:pt x="63030" y="-3340"/>
                </a:lnTo>
                <a:lnTo>
                  <a:pt x="55537" y="-2781"/>
                </a:lnTo>
                <a:lnTo>
                  <a:pt x="48590" y="-1943"/>
                </a:lnTo>
                <a:lnTo>
                  <a:pt x="42202" y="-1117"/>
                </a:lnTo>
                <a:lnTo>
                  <a:pt x="35547" y="0"/>
                </a:lnTo>
                <a:lnTo>
                  <a:pt x="30543" y="22491"/>
                </a:lnTo>
                <a:lnTo>
                  <a:pt x="33870" y="19151"/>
                </a:lnTo>
                <a:lnTo>
                  <a:pt x="38607" y="16929"/>
                </a:lnTo>
                <a:lnTo>
                  <a:pt x="41376" y="15824"/>
                </a:lnTo>
                <a:lnTo>
                  <a:pt x="44145" y="15265"/>
                </a:lnTo>
                <a:lnTo>
                  <a:pt x="46926" y="14706"/>
                </a:lnTo>
                <a:lnTo>
                  <a:pt x="49428" y="14439"/>
                </a:lnTo>
                <a:lnTo>
                  <a:pt x="53035" y="14160"/>
                </a:lnTo>
                <a:lnTo>
                  <a:pt x="57480" y="13601"/>
                </a:lnTo>
                <a:lnTo>
                  <a:pt x="51371" y="32207"/>
                </a:lnTo>
                <a:lnTo>
                  <a:pt x="46367" y="35814"/>
                </a:lnTo>
                <a:lnTo>
                  <a:pt x="43599" y="36918"/>
                </a:lnTo>
                <a:lnTo>
                  <a:pt x="41097" y="38036"/>
                </a:lnTo>
                <a:lnTo>
                  <a:pt x="36652" y="38595"/>
                </a:lnTo>
                <a:lnTo>
                  <a:pt x="32486" y="38595"/>
                </a:lnTo>
                <a:lnTo>
                  <a:pt x="29984" y="38036"/>
                </a:lnTo>
                <a:lnTo>
                  <a:pt x="26936" y="34709"/>
                </a:lnTo>
                <a:lnTo>
                  <a:pt x="26936" y="31927"/>
                </a:lnTo>
                <a:lnTo>
                  <a:pt x="24434" y="4165"/>
                </a:lnTo>
                <a:lnTo>
                  <a:pt x="19443" y="6388"/>
                </a:lnTo>
                <a:lnTo>
                  <a:pt x="14998" y="9715"/>
                </a:lnTo>
                <a:lnTo>
                  <a:pt x="11112" y="13881"/>
                </a:lnTo>
                <a:lnTo>
                  <a:pt x="7505" y="18046"/>
                </a:lnTo>
                <a:lnTo>
                  <a:pt x="4724" y="23317"/>
                </a:lnTo>
                <a:lnTo>
                  <a:pt x="2501" y="29984"/>
                </a:lnTo>
                <a:lnTo>
                  <a:pt x="0" y="38036"/>
                </a:lnTo>
                <a:lnTo>
                  <a:pt x="0" y="44704"/>
                </a:lnTo>
                <a:lnTo>
                  <a:pt x="3060" y="50253"/>
                </a:lnTo>
                <a:lnTo>
                  <a:pt x="5829" y="55524"/>
                </a:lnTo>
                <a:lnTo>
                  <a:pt x="10833" y="58026"/>
                </a:lnTo>
                <a:lnTo>
                  <a:pt x="21653" y="58026"/>
                </a:lnTo>
                <a:lnTo>
                  <a:pt x="24714" y="57746"/>
                </a:lnTo>
                <a:lnTo>
                  <a:pt x="26936" y="57200"/>
                </a:lnTo>
                <a:lnTo>
                  <a:pt x="31661" y="55524"/>
                </a:lnTo>
                <a:lnTo>
                  <a:pt x="34429" y="54419"/>
                </a:lnTo>
                <a:lnTo>
                  <a:pt x="39154" y="51917"/>
                </a:lnTo>
                <a:lnTo>
                  <a:pt x="42760" y="49136"/>
                </a:lnTo>
                <a:lnTo>
                  <a:pt x="46926" y="46088"/>
                </a:lnTo>
                <a:lnTo>
                  <a:pt x="43878" y="55803"/>
                </a:lnTo>
                <a:lnTo>
                  <a:pt x="68313" y="55803"/>
                </a:lnTo>
                <a:lnTo>
                  <a:pt x="88023" y="-5283"/>
                </a:lnTo>
                <a:lnTo>
                  <a:pt x="91351" y="-15824"/>
                </a:lnTo>
                <a:lnTo>
                  <a:pt x="90804" y="-23888"/>
                </a:lnTo>
                <a:lnTo>
                  <a:pt x="86359" y="-28879"/>
                </a:lnTo>
                <a:lnTo>
                  <a:pt x="84621" y="-30533"/>
                </a:lnTo>
                <a:lnTo>
                  <a:pt x="74373" y="-35145"/>
                </a:lnTo>
                <a:lnTo>
                  <a:pt x="58864" y="-36652"/>
                </a:lnTo>
                <a:lnTo>
                  <a:pt x="53314" y="-36652"/>
                </a:lnTo>
                <a:lnTo>
                  <a:pt x="47764" y="-36093"/>
                </a:lnTo>
                <a:lnTo>
                  <a:pt x="41935" y="-34988"/>
                </a:lnTo>
                <a:lnTo>
                  <a:pt x="36093" y="-33870"/>
                </a:lnTo>
                <a:lnTo>
                  <a:pt x="31661" y="-33045"/>
                </a:lnTo>
                <a:lnTo>
                  <a:pt x="29159" y="-32207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6195749" y="841316"/>
            <a:ext cx="141884" cy="92456"/>
          </a:xfrm>
          <a:custGeom>
            <a:avLst/>
            <a:gdLst/>
            <a:ahLst/>
            <a:cxnLst/>
            <a:rect l="l" t="t" r="r" b="b"/>
            <a:pathLst>
              <a:path w="141884" h="92456">
                <a:moveTo>
                  <a:pt x="92735" y="28867"/>
                </a:moveTo>
                <a:lnTo>
                  <a:pt x="95516" y="26923"/>
                </a:lnTo>
                <a:lnTo>
                  <a:pt x="98005" y="25819"/>
                </a:lnTo>
                <a:lnTo>
                  <a:pt x="102171" y="23875"/>
                </a:lnTo>
                <a:lnTo>
                  <a:pt x="106070" y="23317"/>
                </a:lnTo>
                <a:lnTo>
                  <a:pt x="108838" y="23317"/>
                </a:lnTo>
                <a:lnTo>
                  <a:pt x="113004" y="25539"/>
                </a:lnTo>
                <a:lnTo>
                  <a:pt x="113842" y="28867"/>
                </a:lnTo>
                <a:lnTo>
                  <a:pt x="113550" y="33312"/>
                </a:lnTo>
                <a:lnTo>
                  <a:pt x="112725" y="36372"/>
                </a:lnTo>
                <a:lnTo>
                  <a:pt x="111886" y="39420"/>
                </a:lnTo>
                <a:lnTo>
                  <a:pt x="110782" y="43027"/>
                </a:lnTo>
                <a:lnTo>
                  <a:pt x="109397" y="47472"/>
                </a:lnTo>
                <a:lnTo>
                  <a:pt x="94957" y="92455"/>
                </a:lnTo>
                <a:lnTo>
                  <a:pt x="119672" y="92455"/>
                </a:lnTo>
                <a:lnTo>
                  <a:pt x="138544" y="33870"/>
                </a:lnTo>
                <a:lnTo>
                  <a:pt x="140487" y="27482"/>
                </a:lnTo>
                <a:lnTo>
                  <a:pt x="141604" y="22478"/>
                </a:lnTo>
                <a:lnTo>
                  <a:pt x="141884" y="18326"/>
                </a:lnTo>
                <a:lnTo>
                  <a:pt x="141884" y="14439"/>
                </a:lnTo>
                <a:lnTo>
                  <a:pt x="141325" y="11099"/>
                </a:lnTo>
                <a:lnTo>
                  <a:pt x="140207" y="8051"/>
                </a:lnTo>
                <a:lnTo>
                  <a:pt x="137159" y="3327"/>
                </a:lnTo>
                <a:lnTo>
                  <a:pt x="132156" y="825"/>
                </a:lnTo>
                <a:lnTo>
                  <a:pt x="129108" y="0"/>
                </a:lnTo>
                <a:lnTo>
                  <a:pt x="121056" y="0"/>
                </a:lnTo>
                <a:lnTo>
                  <a:pt x="116331" y="1384"/>
                </a:lnTo>
                <a:lnTo>
                  <a:pt x="111340" y="4165"/>
                </a:lnTo>
                <a:lnTo>
                  <a:pt x="106337" y="6934"/>
                </a:lnTo>
                <a:lnTo>
                  <a:pt x="100507" y="10820"/>
                </a:lnTo>
                <a:lnTo>
                  <a:pt x="94119" y="15824"/>
                </a:lnTo>
                <a:lnTo>
                  <a:pt x="93852" y="10540"/>
                </a:lnTo>
                <a:lnTo>
                  <a:pt x="92455" y="6654"/>
                </a:lnTo>
                <a:lnTo>
                  <a:pt x="89407" y="4165"/>
                </a:lnTo>
                <a:lnTo>
                  <a:pt x="86626" y="1384"/>
                </a:lnTo>
                <a:lnTo>
                  <a:pt x="82740" y="0"/>
                </a:lnTo>
                <a:lnTo>
                  <a:pt x="73571" y="0"/>
                </a:lnTo>
                <a:lnTo>
                  <a:pt x="69138" y="1104"/>
                </a:lnTo>
                <a:lnTo>
                  <a:pt x="64973" y="3327"/>
                </a:lnTo>
                <a:lnTo>
                  <a:pt x="60528" y="5549"/>
                </a:lnTo>
                <a:lnTo>
                  <a:pt x="55803" y="8597"/>
                </a:lnTo>
                <a:lnTo>
                  <a:pt x="50533" y="12484"/>
                </a:lnTo>
                <a:lnTo>
                  <a:pt x="53581" y="2501"/>
                </a:lnTo>
                <a:lnTo>
                  <a:pt x="28867" y="2501"/>
                </a:lnTo>
                <a:lnTo>
                  <a:pt x="0" y="92455"/>
                </a:lnTo>
                <a:lnTo>
                  <a:pt x="24701" y="92455"/>
                </a:lnTo>
                <a:lnTo>
                  <a:pt x="45250" y="28867"/>
                </a:lnTo>
                <a:lnTo>
                  <a:pt x="49974" y="26098"/>
                </a:lnTo>
                <a:lnTo>
                  <a:pt x="54419" y="23875"/>
                </a:lnTo>
                <a:lnTo>
                  <a:pt x="58585" y="23317"/>
                </a:lnTo>
                <a:lnTo>
                  <a:pt x="61353" y="23317"/>
                </a:lnTo>
                <a:lnTo>
                  <a:pt x="65519" y="25539"/>
                </a:lnTo>
                <a:lnTo>
                  <a:pt x="66357" y="28867"/>
                </a:lnTo>
                <a:lnTo>
                  <a:pt x="66078" y="33312"/>
                </a:lnTo>
                <a:lnTo>
                  <a:pt x="65252" y="36372"/>
                </a:lnTo>
                <a:lnTo>
                  <a:pt x="64414" y="39420"/>
                </a:lnTo>
                <a:lnTo>
                  <a:pt x="63309" y="43306"/>
                </a:lnTo>
                <a:lnTo>
                  <a:pt x="61912" y="47472"/>
                </a:lnTo>
                <a:lnTo>
                  <a:pt x="47472" y="92455"/>
                </a:lnTo>
                <a:lnTo>
                  <a:pt x="72186" y="92455"/>
                </a:lnTo>
                <a:lnTo>
                  <a:pt x="92735" y="28867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6323189" y="903781"/>
            <a:ext cx="71081" cy="94119"/>
          </a:xfrm>
          <a:custGeom>
            <a:avLst/>
            <a:gdLst/>
            <a:ahLst/>
            <a:cxnLst/>
            <a:rect l="l" t="t" r="r" b="b"/>
            <a:pathLst>
              <a:path w="71081" h="94119">
                <a:moveTo>
                  <a:pt x="71081" y="0"/>
                </a:moveTo>
                <a:lnTo>
                  <a:pt x="66916" y="4444"/>
                </a:lnTo>
                <a:lnTo>
                  <a:pt x="62471" y="8889"/>
                </a:lnTo>
                <a:lnTo>
                  <a:pt x="57480" y="11112"/>
                </a:lnTo>
                <a:lnTo>
                  <a:pt x="49149" y="11112"/>
                </a:lnTo>
                <a:lnTo>
                  <a:pt x="45821" y="10833"/>
                </a:lnTo>
                <a:lnTo>
                  <a:pt x="41922" y="9448"/>
                </a:lnTo>
                <a:lnTo>
                  <a:pt x="41922" y="29159"/>
                </a:lnTo>
                <a:lnTo>
                  <a:pt x="44704" y="29997"/>
                </a:lnTo>
                <a:lnTo>
                  <a:pt x="47205" y="31102"/>
                </a:lnTo>
                <a:lnTo>
                  <a:pt x="50533" y="31648"/>
                </a:lnTo>
                <a:lnTo>
                  <a:pt x="54419" y="31648"/>
                </a:lnTo>
                <a:lnTo>
                  <a:pt x="59468" y="31223"/>
                </a:lnTo>
                <a:lnTo>
                  <a:pt x="70944" y="27079"/>
                </a:lnTo>
                <a:lnTo>
                  <a:pt x="71081" y="0"/>
                </a:lnTo>
                <a:close/>
              </a:path>
              <a:path w="71081" h="94119">
                <a:moveTo>
                  <a:pt x="82473" y="18605"/>
                </a:moveTo>
                <a:lnTo>
                  <a:pt x="91783" y="7540"/>
                </a:lnTo>
                <a:lnTo>
                  <a:pt x="98194" y="-3517"/>
                </a:lnTo>
                <a:lnTo>
                  <a:pt x="103289" y="-16103"/>
                </a:lnTo>
                <a:lnTo>
                  <a:pt x="106156" y="-27094"/>
                </a:lnTo>
                <a:lnTo>
                  <a:pt x="107651" y="-39723"/>
                </a:lnTo>
                <a:lnTo>
                  <a:pt x="106349" y="-49974"/>
                </a:lnTo>
                <a:lnTo>
                  <a:pt x="104127" y="-58305"/>
                </a:lnTo>
                <a:lnTo>
                  <a:pt x="98285" y="-62471"/>
                </a:lnTo>
                <a:lnTo>
                  <a:pt x="84137" y="-62471"/>
                </a:lnTo>
                <a:lnTo>
                  <a:pt x="79413" y="-61353"/>
                </a:lnTo>
                <a:lnTo>
                  <a:pt x="74968" y="-59143"/>
                </a:lnTo>
                <a:lnTo>
                  <a:pt x="70523" y="-56908"/>
                </a:lnTo>
                <a:lnTo>
                  <a:pt x="65811" y="-54140"/>
                </a:lnTo>
                <a:lnTo>
                  <a:pt x="61087" y="-50533"/>
                </a:lnTo>
                <a:lnTo>
                  <a:pt x="64147" y="-59969"/>
                </a:lnTo>
                <a:lnTo>
                  <a:pt x="39420" y="-59969"/>
                </a:lnTo>
                <a:lnTo>
                  <a:pt x="0" y="62750"/>
                </a:lnTo>
                <a:lnTo>
                  <a:pt x="24714" y="62750"/>
                </a:lnTo>
                <a:lnTo>
                  <a:pt x="36652" y="25272"/>
                </a:lnTo>
                <a:lnTo>
                  <a:pt x="39420" y="27495"/>
                </a:lnTo>
                <a:lnTo>
                  <a:pt x="41922" y="29159"/>
                </a:lnTo>
                <a:lnTo>
                  <a:pt x="41922" y="9448"/>
                </a:lnTo>
                <a:lnTo>
                  <a:pt x="56362" y="-35814"/>
                </a:lnTo>
                <a:lnTo>
                  <a:pt x="59143" y="-37477"/>
                </a:lnTo>
                <a:lnTo>
                  <a:pt x="61645" y="-38595"/>
                </a:lnTo>
                <a:lnTo>
                  <a:pt x="66636" y="-40259"/>
                </a:lnTo>
                <a:lnTo>
                  <a:pt x="71081" y="-40538"/>
                </a:lnTo>
                <a:lnTo>
                  <a:pt x="76085" y="-40538"/>
                </a:lnTo>
                <a:lnTo>
                  <a:pt x="79133" y="-38595"/>
                </a:lnTo>
                <a:lnTo>
                  <a:pt x="80238" y="-34709"/>
                </a:lnTo>
                <a:lnTo>
                  <a:pt x="81356" y="-30810"/>
                </a:lnTo>
                <a:lnTo>
                  <a:pt x="80518" y="-24434"/>
                </a:lnTo>
                <a:lnTo>
                  <a:pt x="77749" y="-15544"/>
                </a:lnTo>
                <a:lnTo>
                  <a:pt x="74968" y="-6654"/>
                </a:lnTo>
                <a:lnTo>
                  <a:pt x="71081" y="0"/>
                </a:lnTo>
                <a:lnTo>
                  <a:pt x="70944" y="27079"/>
                </a:lnTo>
                <a:lnTo>
                  <a:pt x="82473" y="18605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6420920" y="841314"/>
            <a:ext cx="90525" cy="94957"/>
          </a:xfrm>
          <a:custGeom>
            <a:avLst/>
            <a:gdLst/>
            <a:ahLst/>
            <a:cxnLst/>
            <a:rect l="l" t="t" r="r" b="b"/>
            <a:pathLst>
              <a:path w="90525" h="94957">
                <a:moveTo>
                  <a:pt x="50545" y="21374"/>
                </a:moveTo>
                <a:lnTo>
                  <a:pt x="53593" y="19989"/>
                </a:lnTo>
                <a:lnTo>
                  <a:pt x="56654" y="19430"/>
                </a:lnTo>
                <a:lnTo>
                  <a:pt x="63030" y="19430"/>
                </a:lnTo>
                <a:lnTo>
                  <a:pt x="65531" y="19710"/>
                </a:lnTo>
                <a:lnTo>
                  <a:pt x="70256" y="21094"/>
                </a:lnTo>
                <a:lnTo>
                  <a:pt x="73863" y="23037"/>
                </a:lnTo>
                <a:lnTo>
                  <a:pt x="76923" y="24980"/>
                </a:lnTo>
                <a:lnTo>
                  <a:pt x="79692" y="27482"/>
                </a:lnTo>
                <a:lnTo>
                  <a:pt x="83299" y="29146"/>
                </a:lnTo>
                <a:lnTo>
                  <a:pt x="90525" y="6388"/>
                </a:lnTo>
                <a:lnTo>
                  <a:pt x="88023" y="4724"/>
                </a:lnTo>
                <a:lnTo>
                  <a:pt x="84416" y="3327"/>
                </a:lnTo>
                <a:lnTo>
                  <a:pt x="80251" y="1943"/>
                </a:lnTo>
                <a:lnTo>
                  <a:pt x="76085" y="825"/>
                </a:lnTo>
                <a:lnTo>
                  <a:pt x="71081" y="0"/>
                </a:lnTo>
                <a:lnTo>
                  <a:pt x="59702" y="0"/>
                </a:lnTo>
                <a:lnTo>
                  <a:pt x="54152" y="825"/>
                </a:lnTo>
                <a:lnTo>
                  <a:pt x="49148" y="2501"/>
                </a:lnTo>
                <a:lnTo>
                  <a:pt x="43878" y="4165"/>
                </a:lnTo>
                <a:lnTo>
                  <a:pt x="39433" y="6388"/>
                </a:lnTo>
                <a:lnTo>
                  <a:pt x="35267" y="8889"/>
                </a:lnTo>
                <a:lnTo>
                  <a:pt x="31381" y="11658"/>
                </a:lnTo>
                <a:lnTo>
                  <a:pt x="27774" y="14985"/>
                </a:lnTo>
                <a:lnTo>
                  <a:pt x="24993" y="18326"/>
                </a:lnTo>
                <a:lnTo>
                  <a:pt x="22224" y="21932"/>
                </a:lnTo>
                <a:lnTo>
                  <a:pt x="20269" y="25819"/>
                </a:lnTo>
                <a:lnTo>
                  <a:pt x="18884" y="29705"/>
                </a:lnTo>
                <a:lnTo>
                  <a:pt x="16662" y="36652"/>
                </a:lnTo>
                <a:lnTo>
                  <a:pt x="16662" y="42481"/>
                </a:lnTo>
                <a:lnTo>
                  <a:pt x="18338" y="46647"/>
                </a:lnTo>
                <a:lnTo>
                  <a:pt x="20002" y="51092"/>
                </a:lnTo>
                <a:lnTo>
                  <a:pt x="23609" y="54140"/>
                </a:lnTo>
                <a:lnTo>
                  <a:pt x="29159" y="56362"/>
                </a:lnTo>
                <a:lnTo>
                  <a:pt x="33324" y="58026"/>
                </a:lnTo>
                <a:lnTo>
                  <a:pt x="36106" y="58585"/>
                </a:lnTo>
                <a:lnTo>
                  <a:pt x="38874" y="59143"/>
                </a:lnTo>
                <a:lnTo>
                  <a:pt x="42760" y="60248"/>
                </a:lnTo>
                <a:lnTo>
                  <a:pt x="45821" y="61086"/>
                </a:lnTo>
                <a:lnTo>
                  <a:pt x="49707" y="64414"/>
                </a:lnTo>
                <a:lnTo>
                  <a:pt x="49148" y="68021"/>
                </a:lnTo>
                <a:lnTo>
                  <a:pt x="46380" y="72745"/>
                </a:lnTo>
                <a:lnTo>
                  <a:pt x="43319" y="73850"/>
                </a:lnTo>
                <a:lnTo>
                  <a:pt x="40271" y="74968"/>
                </a:lnTo>
                <a:lnTo>
                  <a:pt x="36931" y="75793"/>
                </a:lnTo>
                <a:lnTo>
                  <a:pt x="29997" y="75793"/>
                </a:lnTo>
                <a:lnTo>
                  <a:pt x="27216" y="75247"/>
                </a:lnTo>
                <a:lnTo>
                  <a:pt x="24447" y="74409"/>
                </a:lnTo>
                <a:lnTo>
                  <a:pt x="21945" y="73571"/>
                </a:lnTo>
                <a:lnTo>
                  <a:pt x="17779" y="71081"/>
                </a:lnTo>
                <a:lnTo>
                  <a:pt x="13893" y="68579"/>
                </a:lnTo>
                <a:lnTo>
                  <a:pt x="10553" y="64973"/>
                </a:lnTo>
                <a:lnTo>
                  <a:pt x="7785" y="63855"/>
                </a:lnTo>
                <a:lnTo>
                  <a:pt x="0" y="87731"/>
                </a:lnTo>
                <a:lnTo>
                  <a:pt x="2781" y="89674"/>
                </a:lnTo>
                <a:lnTo>
                  <a:pt x="6667" y="91351"/>
                </a:lnTo>
                <a:lnTo>
                  <a:pt x="11391" y="92735"/>
                </a:lnTo>
                <a:lnTo>
                  <a:pt x="16103" y="94119"/>
                </a:lnTo>
                <a:lnTo>
                  <a:pt x="21386" y="94957"/>
                </a:lnTo>
                <a:lnTo>
                  <a:pt x="33604" y="94957"/>
                </a:lnTo>
                <a:lnTo>
                  <a:pt x="39433" y="94119"/>
                </a:lnTo>
                <a:lnTo>
                  <a:pt x="44424" y="92455"/>
                </a:lnTo>
                <a:lnTo>
                  <a:pt x="49428" y="91071"/>
                </a:lnTo>
                <a:lnTo>
                  <a:pt x="54152" y="88849"/>
                </a:lnTo>
                <a:lnTo>
                  <a:pt x="58597" y="86067"/>
                </a:lnTo>
                <a:lnTo>
                  <a:pt x="62483" y="83299"/>
                </a:lnTo>
                <a:lnTo>
                  <a:pt x="66090" y="80238"/>
                </a:lnTo>
                <a:lnTo>
                  <a:pt x="68872" y="76352"/>
                </a:lnTo>
                <a:lnTo>
                  <a:pt x="71920" y="72466"/>
                </a:lnTo>
                <a:lnTo>
                  <a:pt x="74142" y="68579"/>
                </a:lnTo>
                <a:lnTo>
                  <a:pt x="75526" y="64414"/>
                </a:lnTo>
                <a:lnTo>
                  <a:pt x="77469" y="57746"/>
                </a:lnTo>
                <a:lnTo>
                  <a:pt x="77749" y="52196"/>
                </a:lnTo>
                <a:lnTo>
                  <a:pt x="76085" y="48310"/>
                </a:lnTo>
                <a:lnTo>
                  <a:pt x="74701" y="44145"/>
                </a:lnTo>
                <a:lnTo>
                  <a:pt x="71361" y="41084"/>
                </a:lnTo>
                <a:lnTo>
                  <a:pt x="66090" y="39141"/>
                </a:lnTo>
                <a:lnTo>
                  <a:pt x="61645" y="37490"/>
                </a:lnTo>
                <a:lnTo>
                  <a:pt x="58864" y="36931"/>
                </a:lnTo>
                <a:lnTo>
                  <a:pt x="56375" y="36372"/>
                </a:lnTo>
                <a:lnTo>
                  <a:pt x="52209" y="35255"/>
                </a:lnTo>
                <a:lnTo>
                  <a:pt x="48590" y="34150"/>
                </a:lnTo>
                <a:lnTo>
                  <a:pt x="44424" y="30543"/>
                </a:lnTo>
                <a:lnTo>
                  <a:pt x="44996" y="26923"/>
                </a:lnTo>
                <a:lnTo>
                  <a:pt x="47764" y="22771"/>
                </a:lnTo>
                <a:lnTo>
                  <a:pt x="50545" y="21374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6499788" y="902390"/>
            <a:ext cx="35255" cy="31381"/>
          </a:xfrm>
          <a:custGeom>
            <a:avLst/>
            <a:gdLst/>
            <a:ahLst/>
            <a:cxnLst/>
            <a:rect l="l" t="t" r="r" b="b"/>
            <a:pathLst>
              <a:path w="35255" h="31381">
                <a:moveTo>
                  <a:pt x="24980" y="31381"/>
                </a:moveTo>
                <a:lnTo>
                  <a:pt x="35255" y="0"/>
                </a:lnTo>
                <a:lnTo>
                  <a:pt x="10274" y="0"/>
                </a:lnTo>
                <a:lnTo>
                  <a:pt x="0" y="31381"/>
                </a:lnTo>
                <a:lnTo>
                  <a:pt x="24980" y="31381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6549200" y="841315"/>
            <a:ext cx="87185" cy="94678"/>
          </a:xfrm>
          <a:custGeom>
            <a:avLst/>
            <a:gdLst/>
            <a:ahLst/>
            <a:cxnLst/>
            <a:rect l="l" t="t" r="r" b="b"/>
            <a:pathLst>
              <a:path w="87185" h="94678">
                <a:moveTo>
                  <a:pt x="79692" y="3048"/>
                </a:moveTo>
                <a:lnTo>
                  <a:pt x="75806" y="1943"/>
                </a:lnTo>
                <a:lnTo>
                  <a:pt x="71640" y="825"/>
                </a:lnTo>
                <a:lnTo>
                  <a:pt x="67475" y="0"/>
                </a:lnTo>
                <a:lnTo>
                  <a:pt x="57200" y="0"/>
                </a:lnTo>
                <a:lnTo>
                  <a:pt x="51371" y="1104"/>
                </a:lnTo>
                <a:lnTo>
                  <a:pt x="45542" y="2768"/>
                </a:lnTo>
                <a:lnTo>
                  <a:pt x="39712" y="4724"/>
                </a:lnTo>
                <a:lnTo>
                  <a:pt x="34163" y="7493"/>
                </a:lnTo>
                <a:lnTo>
                  <a:pt x="28879" y="11099"/>
                </a:lnTo>
                <a:lnTo>
                  <a:pt x="23609" y="14986"/>
                </a:lnTo>
                <a:lnTo>
                  <a:pt x="18884" y="19989"/>
                </a:lnTo>
                <a:lnTo>
                  <a:pt x="14439" y="25819"/>
                </a:lnTo>
                <a:lnTo>
                  <a:pt x="10007" y="31927"/>
                </a:lnTo>
                <a:lnTo>
                  <a:pt x="6667" y="39141"/>
                </a:lnTo>
                <a:lnTo>
                  <a:pt x="3898" y="47752"/>
                </a:lnTo>
                <a:lnTo>
                  <a:pt x="1117" y="55803"/>
                </a:lnTo>
                <a:lnTo>
                  <a:pt x="0" y="62750"/>
                </a:lnTo>
                <a:lnTo>
                  <a:pt x="279" y="68580"/>
                </a:lnTo>
                <a:lnTo>
                  <a:pt x="838" y="74688"/>
                </a:lnTo>
                <a:lnTo>
                  <a:pt x="2222" y="79413"/>
                </a:lnTo>
                <a:lnTo>
                  <a:pt x="5003" y="83299"/>
                </a:lnTo>
                <a:lnTo>
                  <a:pt x="7785" y="87185"/>
                </a:lnTo>
                <a:lnTo>
                  <a:pt x="11391" y="90233"/>
                </a:lnTo>
                <a:lnTo>
                  <a:pt x="16383" y="91897"/>
                </a:lnTo>
                <a:lnTo>
                  <a:pt x="21107" y="93840"/>
                </a:lnTo>
                <a:lnTo>
                  <a:pt x="26936" y="94678"/>
                </a:lnTo>
                <a:lnTo>
                  <a:pt x="39712" y="94678"/>
                </a:lnTo>
                <a:lnTo>
                  <a:pt x="44157" y="93840"/>
                </a:lnTo>
                <a:lnTo>
                  <a:pt x="49149" y="92456"/>
                </a:lnTo>
                <a:lnTo>
                  <a:pt x="53314" y="91071"/>
                </a:lnTo>
                <a:lnTo>
                  <a:pt x="57759" y="89408"/>
                </a:lnTo>
                <a:lnTo>
                  <a:pt x="61366" y="87731"/>
                </a:lnTo>
                <a:lnTo>
                  <a:pt x="68859" y="63855"/>
                </a:lnTo>
                <a:lnTo>
                  <a:pt x="65811" y="63855"/>
                </a:lnTo>
                <a:lnTo>
                  <a:pt x="64693" y="64693"/>
                </a:lnTo>
                <a:lnTo>
                  <a:pt x="61645" y="67183"/>
                </a:lnTo>
                <a:lnTo>
                  <a:pt x="58318" y="69405"/>
                </a:lnTo>
                <a:lnTo>
                  <a:pt x="54432" y="71628"/>
                </a:lnTo>
                <a:lnTo>
                  <a:pt x="49428" y="73291"/>
                </a:lnTo>
                <a:lnTo>
                  <a:pt x="46659" y="74129"/>
                </a:lnTo>
                <a:lnTo>
                  <a:pt x="43878" y="74688"/>
                </a:lnTo>
                <a:lnTo>
                  <a:pt x="34709" y="74688"/>
                </a:lnTo>
                <a:lnTo>
                  <a:pt x="30543" y="72466"/>
                </a:lnTo>
                <a:lnTo>
                  <a:pt x="28333" y="68021"/>
                </a:lnTo>
                <a:lnTo>
                  <a:pt x="25831" y="63576"/>
                </a:lnTo>
                <a:lnTo>
                  <a:pt x="26111" y="56921"/>
                </a:lnTo>
                <a:lnTo>
                  <a:pt x="29159" y="47752"/>
                </a:lnTo>
                <a:lnTo>
                  <a:pt x="31940" y="39420"/>
                </a:lnTo>
                <a:lnTo>
                  <a:pt x="35826" y="32766"/>
                </a:lnTo>
                <a:lnTo>
                  <a:pt x="40817" y="27762"/>
                </a:lnTo>
                <a:lnTo>
                  <a:pt x="45821" y="22758"/>
                </a:lnTo>
                <a:lnTo>
                  <a:pt x="51650" y="20269"/>
                </a:lnTo>
                <a:lnTo>
                  <a:pt x="60540" y="20269"/>
                </a:lnTo>
                <a:lnTo>
                  <a:pt x="63030" y="20548"/>
                </a:lnTo>
                <a:lnTo>
                  <a:pt x="66929" y="22212"/>
                </a:lnTo>
                <a:lnTo>
                  <a:pt x="70256" y="24155"/>
                </a:lnTo>
                <a:lnTo>
                  <a:pt x="73583" y="27762"/>
                </a:lnTo>
                <a:lnTo>
                  <a:pt x="76365" y="31369"/>
                </a:lnTo>
                <a:lnTo>
                  <a:pt x="79413" y="31369"/>
                </a:lnTo>
                <a:lnTo>
                  <a:pt x="87185" y="7213"/>
                </a:lnTo>
                <a:lnTo>
                  <a:pt x="83578" y="4724"/>
                </a:lnTo>
                <a:lnTo>
                  <a:pt x="79692" y="3048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6625867" y="841037"/>
            <a:ext cx="88778" cy="95516"/>
          </a:xfrm>
          <a:custGeom>
            <a:avLst/>
            <a:gdLst/>
            <a:ahLst/>
            <a:cxnLst/>
            <a:rect l="l" t="t" r="r" b="b"/>
            <a:pathLst>
              <a:path w="88778" h="95516">
                <a:moveTo>
                  <a:pt x="29683" y="73850"/>
                </a:moveTo>
                <a:lnTo>
                  <a:pt x="26902" y="71348"/>
                </a:lnTo>
                <a:lnTo>
                  <a:pt x="25517" y="67475"/>
                </a:lnTo>
                <a:lnTo>
                  <a:pt x="25238" y="64693"/>
                </a:lnTo>
                <a:lnTo>
                  <a:pt x="23152" y="14845"/>
                </a:lnTo>
                <a:lnTo>
                  <a:pt x="15127" y="23939"/>
                </a:lnTo>
                <a:lnTo>
                  <a:pt x="8544" y="34909"/>
                </a:lnTo>
                <a:lnTo>
                  <a:pt x="3305" y="47752"/>
                </a:lnTo>
                <a:lnTo>
                  <a:pt x="334" y="60086"/>
                </a:lnTo>
                <a:lnTo>
                  <a:pt x="0" y="72542"/>
                </a:lnTo>
                <a:lnTo>
                  <a:pt x="3026" y="82740"/>
                </a:lnTo>
                <a:lnTo>
                  <a:pt x="4903" y="85700"/>
                </a:lnTo>
                <a:lnTo>
                  <a:pt x="14540" y="93016"/>
                </a:lnTo>
                <a:lnTo>
                  <a:pt x="29124" y="95516"/>
                </a:lnTo>
                <a:lnTo>
                  <a:pt x="29683" y="73850"/>
                </a:lnTo>
                <a:close/>
              </a:path>
              <a:path w="88778" h="95516">
                <a:moveTo>
                  <a:pt x="40544" y="94304"/>
                </a:moveTo>
                <a:lnTo>
                  <a:pt x="52516" y="90007"/>
                </a:lnTo>
                <a:lnTo>
                  <a:pt x="63274" y="82740"/>
                </a:lnTo>
                <a:lnTo>
                  <a:pt x="73603" y="71438"/>
                </a:lnTo>
                <a:lnTo>
                  <a:pt x="80144" y="60462"/>
                </a:lnTo>
                <a:lnTo>
                  <a:pt x="85220" y="47752"/>
                </a:lnTo>
                <a:lnTo>
                  <a:pt x="88374" y="35365"/>
                </a:lnTo>
                <a:lnTo>
                  <a:pt x="88778" y="22939"/>
                </a:lnTo>
                <a:lnTo>
                  <a:pt x="85766" y="12763"/>
                </a:lnTo>
                <a:lnTo>
                  <a:pt x="83896" y="9810"/>
                </a:lnTo>
                <a:lnTo>
                  <a:pt x="74263" y="2500"/>
                </a:lnTo>
                <a:lnTo>
                  <a:pt x="59668" y="0"/>
                </a:lnTo>
                <a:lnTo>
                  <a:pt x="48256" y="1157"/>
                </a:lnTo>
                <a:lnTo>
                  <a:pt x="36280" y="5380"/>
                </a:lnTo>
                <a:lnTo>
                  <a:pt x="25517" y="12763"/>
                </a:lnTo>
                <a:lnTo>
                  <a:pt x="23152" y="14845"/>
                </a:lnTo>
                <a:lnTo>
                  <a:pt x="25238" y="64693"/>
                </a:lnTo>
                <a:lnTo>
                  <a:pt x="25517" y="61353"/>
                </a:lnTo>
                <a:lnTo>
                  <a:pt x="25797" y="58026"/>
                </a:lnTo>
                <a:lnTo>
                  <a:pt x="26902" y="53581"/>
                </a:lnTo>
                <a:lnTo>
                  <a:pt x="28845" y="48031"/>
                </a:lnTo>
                <a:lnTo>
                  <a:pt x="30508" y="42481"/>
                </a:lnTo>
                <a:lnTo>
                  <a:pt x="32451" y="38036"/>
                </a:lnTo>
                <a:lnTo>
                  <a:pt x="34407" y="34429"/>
                </a:lnTo>
                <a:lnTo>
                  <a:pt x="36350" y="30543"/>
                </a:lnTo>
                <a:lnTo>
                  <a:pt x="38573" y="27762"/>
                </a:lnTo>
                <a:lnTo>
                  <a:pt x="42726" y="23596"/>
                </a:lnTo>
                <a:lnTo>
                  <a:pt x="46891" y="21374"/>
                </a:lnTo>
                <a:lnTo>
                  <a:pt x="51057" y="20269"/>
                </a:lnTo>
                <a:lnTo>
                  <a:pt x="55502" y="20269"/>
                </a:lnTo>
                <a:lnTo>
                  <a:pt x="59109" y="21374"/>
                </a:lnTo>
                <a:lnTo>
                  <a:pt x="61890" y="23876"/>
                </a:lnTo>
                <a:lnTo>
                  <a:pt x="63274" y="28321"/>
                </a:lnTo>
                <a:lnTo>
                  <a:pt x="63274" y="31089"/>
                </a:lnTo>
                <a:lnTo>
                  <a:pt x="62995" y="34709"/>
                </a:lnTo>
                <a:lnTo>
                  <a:pt x="62728" y="38315"/>
                </a:lnTo>
                <a:lnTo>
                  <a:pt x="61611" y="42760"/>
                </a:lnTo>
                <a:lnTo>
                  <a:pt x="59947" y="48031"/>
                </a:lnTo>
                <a:lnTo>
                  <a:pt x="58004" y="53581"/>
                </a:lnTo>
                <a:lnTo>
                  <a:pt x="56340" y="58026"/>
                </a:lnTo>
                <a:lnTo>
                  <a:pt x="54397" y="61353"/>
                </a:lnTo>
                <a:lnTo>
                  <a:pt x="52733" y="64693"/>
                </a:lnTo>
                <a:lnTo>
                  <a:pt x="50778" y="67475"/>
                </a:lnTo>
                <a:lnTo>
                  <a:pt x="46625" y="71628"/>
                </a:lnTo>
                <a:lnTo>
                  <a:pt x="42180" y="73850"/>
                </a:lnTo>
                <a:lnTo>
                  <a:pt x="37735" y="75526"/>
                </a:lnTo>
                <a:lnTo>
                  <a:pt x="33290" y="75526"/>
                </a:lnTo>
                <a:lnTo>
                  <a:pt x="29683" y="73850"/>
                </a:lnTo>
                <a:lnTo>
                  <a:pt x="29124" y="95516"/>
                </a:lnTo>
                <a:lnTo>
                  <a:pt x="40544" y="94304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6709972" y="841316"/>
            <a:ext cx="141884" cy="92456"/>
          </a:xfrm>
          <a:custGeom>
            <a:avLst/>
            <a:gdLst/>
            <a:ahLst/>
            <a:cxnLst/>
            <a:rect l="l" t="t" r="r" b="b"/>
            <a:pathLst>
              <a:path w="141884" h="92456">
                <a:moveTo>
                  <a:pt x="92456" y="28867"/>
                </a:moveTo>
                <a:lnTo>
                  <a:pt x="95237" y="26923"/>
                </a:lnTo>
                <a:lnTo>
                  <a:pt x="97726" y="25819"/>
                </a:lnTo>
                <a:lnTo>
                  <a:pt x="101904" y="23875"/>
                </a:lnTo>
                <a:lnTo>
                  <a:pt x="105791" y="23317"/>
                </a:lnTo>
                <a:lnTo>
                  <a:pt x="108559" y="23317"/>
                </a:lnTo>
                <a:lnTo>
                  <a:pt x="112725" y="25539"/>
                </a:lnTo>
                <a:lnTo>
                  <a:pt x="113563" y="28867"/>
                </a:lnTo>
                <a:lnTo>
                  <a:pt x="113284" y="33312"/>
                </a:lnTo>
                <a:lnTo>
                  <a:pt x="112458" y="36372"/>
                </a:lnTo>
                <a:lnTo>
                  <a:pt x="111620" y="39420"/>
                </a:lnTo>
                <a:lnTo>
                  <a:pt x="110502" y="43027"/>
                </a:lnTo>
                <a:lnTo>
                  <a:pt x="109118" y="47472"/>
                </a:lnTo>
                <a:lnTo>
                  <a:pt x="94678" y="92455"/>
                </a:lnTo>
                <a:lnTo>
                  <a:pt x="119392" y="92455"/>
                </a:lnTo>
                <a:lnTo>
                  <a:pt x="138277" y="33870"/>
                </a:lnTo>
                <a:lnTo>
                  <a:pt x="140208" y="27482"/>
                </a:lnTo>
                <a:lnTo>
                  <a:pt x="141325" y="22478"/>
                </a:lnTo>
                <a:lnTo>
                  <a:pt x="141605" y="18326"/>
                </a:lnTo>
                <a:lnTo>
                  <a:pt x="141884" y="14439"/>
                </a:lnTo>
                <a:lnTo>
                  <a:pt x="141325" y="11099"/>
                </a:lnTo>
                <a:lnTo>
                  <a:pt x="139941" y="8051"/>
                </a:lnTo>
                <a:lnTo>
                  <a:pt x="136880" y="3327"/>
                </a:lnTo>
                <a:lnTo>
                  <a:pt x="131889" y="825"/>
                </a:lnTo>
                <a:lnTo>
                  <a:pt x="128828" y="0"/>
                </a:lnTo>
                <a:lnTo>
                  <a:pt x="120777" y="0"/>
                </a:lnTo>
                <a:lnTo>
                  <a:pt x="116052" y="1384"/>
                </a:lnTo>
                <a:lnTo>
                  <a:pt x="111061" y="4165"/>
                </a:lnTo>
                <a:lnTo>
                  <a:pt x="106057" y="6934"/>
                </a:lnTo>
                <a:lnTo>
                  <a:pt x="100228" y="10820"/>
                </a:lnTo>
                <a:lnTo>
                  <a:pt x="93853" y="15824"/>
                </a:lnTo>
                <a:lnTo>
                  <a:pt x="93573" y="10540"/>
                </a:lnTo>
                <a:lnTo>
                  <a:pt x="92176" y="6654"/>
                </a:lnTo>
                <a:lnTo>
                  <a:pt x="89408" y="4165"/>
                </a:lnTo>
                <a:lnTo>
                  <a:pt x="86347" y="1384"/>
                </a:lnTo>
                <a:lnTo>
                  <a:pt x="82740" y="0"/>
                </a:lnTo>
                <a:lnTo>
                  <a:pt x="73304" y="0"/>
                </a:lnTo>
                <a:lnTo>
                  <a:pt x="68859" y="1104"/>
                </a:lnTo>
                <a:lnTo>
                  <a:pt x="64693" y="3327"/>
                </a:lnTo>
                <a:lnTo>
                  <a:pt x="60248" y="5549"/>
                </a:lnTo>
                <a:lnTo>
                  <a:pt x="55524" y="8597"/>
                </a:lnTo>
                <a:lnTo>
                  <a:pt x="50253" y="12484"/>
                </a:lnTo>
                <a:lnTo>
                  <a:pt x="53581" y="2501"/>
                </a:lnTo>
                <a:lnTo>
                  <a:pt x="28879" y="2501"/>
                </a:lnTo>
                <a:lnTo>
                  <a:pt x="0" y="92455"/>
                </a:lnTo>
                <a:lnTo>
                  <a:pt x="24714" y="92455"/>
                </a:lnTo>
                <a:lnTo>
                  <a:pt x="44983" y="28867"/>
                </a:lnTo>
                <a:lnTo>
                  <a:pt x="49695" y="26098"/>
                </a:lnTo>
                <a:lnTo>
                  <a:pt x="54140" y="23875"/>
                </a:lnTo>
                <a:lnTo>
                  <a:pt x="58305" y="23317"/>
                </a:lnTo>
                <a:lnTo>
                  <a:pt x="61074" y="23317"/>
                </a:lnTo>
                <a:lnTo>
                  <a:pt x="65252" y="25539"/>
                </a:lnTo>
                <a:lnTo>
                  <a:pt x="66078" y="28867"/>
                </a:lnTo>
                <a:lnTo>
                  <a:pt x="65798" y="33312"/>
                </a:lnTo>
                <a:lnTo>
                  <a:pt x="64973" y="36372"/>
                </a:lnTo>
                <a:lnTo>
                  <a:pt x="64135" y="39420"/>
                </a:lnTo>
                <a:lnTo>
                  <a:pt x="63030" y="43306"/>
                </a:lnTo>
                <a:lnTo>
                  <a:pt x="61633" y="47472"/>
                </a:lnTo>
                <a:lnTo>
                  <a:pt x="47205" y="92455"/>
                </a:lnTo>
                <a:lnTo>
                  <a:pt x="72186" y="92455"/>
                </a:lnTo>
                <a:lnTo>
                  <a:pt x="92456" y="28867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1084322" y="1440022"/>
            <a:ext cx="2151355" cy="30719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876479" y="2196264"/>
            <a:ext cx="110109" cy="55702"/>
          </a:xfrm>
          <a:custGeom>
            <a:avLst/>
            <a:gdLst/>
            <a:ahLst/>
            <a:cxnLst/>
            <a:rect l="l" t="t" r="r" b="b"/>
            <a:pathLst>
              <a:path w="110109" h="55702">
                <a:moveTo>
                  <a:pt x="0" y="0"/>
                </a:moveTo>
                <a:lnTo>
                  <a:pt x="0" y="6476"/>
                </a:lnTo>
                <a:lnTo>
                  <a:pt x="1295" y="12953"/>
                </a:lnTo>
                <a:lnTo>
                  <a:pt x="2590" y="19430"/>
                </a:lnTo>
                <a:lnTo>
                  <a:pt x="5181" y="25907"/>
                </a:lnTo>
                <a:lnTo>
                  <a:pt x="9067" y="31089"/>
                </a:lnTo>
                <a:lnTo>
                  <a:pt x="11658" y="36271"/>
                </a:lnTo>
                <a:lnTo>
                  <a:pt x="16840" y="40157"/>
                </a:lnTo>
                <a:lnTo>
                  <a:pt x="22021" y="45338"/>
                </a:lnTo>
                <a:lnTo>
                  <a:pt x="27203" y="47929"/>
                </a:lnTo>
                <a:lnTo>
                  <a:pt x="32385" y="50520"/>
                </a:lnTo>
                <a:lnTo>
                  <a:pt x="38862" y="53111"/>
                </a:lnTo>
                <a:lnTo>
                  <a:pt x="45339" y="54406"/>
                </a:lnTo>
                <a:lnTo>
                  <a:pt x="51816" y="55702"/>
                </a:lnTo>
                <a:lnTo>
                  <a:pt x="58293" y="55702"/>
                </a:lnTo>
                <a:lnTo>
                  <a:pt x="63474" y="54406"/>
                </a:lnTo>
                <a:lnTo>
                  <a:pt x="69951" y="53111"/>
                </a:lnTo>
                <a:lnTo>
                  <a:pt x="76428" y="50520"/>
                </a:lnTo>
                <a:lnTo>
                  <a:pt x="81610" y="47929"/>
                </a:lnTo>
                <a:lnTo>
                  <a:pt x="86791" y="45338"/>
                </a:lnTo>
                <a:lnTo>
                  <a:pt x="91973" y="40157"/>
                </a:lnTo>
                <a:lnTo>
                  <a:pt x="97155" y="36271"/>
                </a:lnTo>
                <a:lnTo>
                  <a:pt x="101041" y="31089"/>
                </a:lnTo>
                <a:lnTo>
                  <a:pt x="103632" y="25907"/>
                </a:lnTo>
                <a:lnTo>
                  <a:pt x="106222" y="19430"/>
                </a:lnTo>
                <a:lnTo>
                  <a:pt x="107518" y="12953"/>
                </a:lnTo>
                <a:lnTo>
                  <a:pt x="108813" y="6476"/>
                </a:lnTo>
                <a:lnTo>
                  <a:pt x="110109" y="0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876479" y="2540840"/>
            <a:ext cx="110109" cy="55702"/>
          </a:xfrm>
          <a:custGeom>
            <a:avLst/>
            <a:gdLst/>
            <a:ahLst/>
            <a:cxnLst/>
            <a:rect l="l" t="t" r="r" b="b"/>
            <a:pathLst>
              <a:path w="110109" h="55702">
                <a:moveTo>
                  <a:pt x="110109" y="55702"/>
                </a:moveTo>
                <a:lnTo>
                  <a:pt x="108813" y="49225"/>
                </a:lnTo>
                <a:lnTo>
                  <a:pt x="107518" y="42748"/>
                </a:lnTo>
                <a:lnTo>
                  <a:pt x="106222" y="36271"/>
                </a:lnTo>
                <a:lnTo>
                  <a:pt x="103632" y="29794"/>
                </a:lnTo>
                <a:lnTo>
                  <a:pt x="101041" y="24612"/>
                </a:lnTo>
                <a:lnTo>
                  <a:pt x="97155" y="19431"/>
                </a:lnTo>
                <a:lnTo>
                  <a:pt x="91973" y="15544"/>
                </a:lnTo>
                <a:lnTo>
                  <a:pt x="86791" y="10363"/>
                </a:lnTo>
                <a:lnTo>
                  <a:pt x="81610" y="7772"/>
                </a:lnTo>
                <a:lnTo>
                  <a:pt x="76428" y="5181"/>
                </a:lnTo>
                <a:lnTo>
                  <a:pt x="69951" y="2590"/>
                </a:lnTo>
                <a:lnTo>
                  <a:pt x="63474" y="1295"/>
                </a:lnTo>
                <a:lnTo>
                  <a:pt x="58293" y="0"/>
                </a:lnTo>
                <a:lnTo>
                  <a:pt x="51816" y="0"/>
                </a:lnTo>
                <a:lnTo>
                  <a:pt x="45339" y="1295"/>
                </a:lnTo>
                <a:lnTo>
                  <a:pt x="38862" y="2590"/>
                </a:lnTo>
                <a:lnTo>
                  <a:pt x="32385" y="5181"/>
                </a:lnTo>
                <a:lnTo>
                  <a:pt x="27203" y="7772"/>
                </a:lnTo>
                <a:lnTo>
                  <a:pt x="22021" y="10363"/>
                </a:lnTo>
                <a:lnTo>
                  <a:pt x="16840" y="15544"/>
                </a:lnTo>
                <a:lnTo>
                  <a:pt x="11658" y="19431"/>
                </a:lnTo>
                <a:lnTo>
                  <a:pt x="9067" y="24612"/>
                </a:lnTo>
                <a:lnTo>
                  <a:pt x="5181" y="29794"/>
                </a:lnTo>
                <a:lnTo>
                  <a:pt x="2590" y="36271"/>
                </a:lnTo>
                <a:lnTo>
                  <a:pt x="1295" y="42748"/>
                </a:lnTo>
                <a:lnTo>
                  <a:pt x="0" y="49225"/>
                </a:lnTo>
                <a:lnTo>
                  <a:pt x="0" y="55702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110948" y="2700173"/>
            <a:ext cx="51816" cy="0"/>
          </a:xfrm>
          <a:custGeom>
            <a:avLst/>
            <a:gdLst/>
            <a:ahLst/>
            <a:cxnLst/>
            <a:rect l="l" t="t" r="r" b="b"/>
            <a:pathLst>
              <a:path w="51815">
                <a:moveTo>
                  <a:pt x="0" y="0"/>
                </a:moveTo>
                <a:lnTo>
                  <a:pt x="51816" y="0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162764" y="2700173"/>
            <a:ext cx="6476" cy="0"/>
          </a:xfrm>
          <a:custGeom>
            <a:avLst/>
            <a:gdLst/>
            <a:ahLst/>
            <a:cxnLst/>
            <a:rect l="l" t="t" r="r" b="b"/>
            <a:pathLst>
              <a:path w="6476">
                <a:moveTo>
                  <a:pt x="0" y="0"/>
                </a:moveTo>
                <a:lnTo>
                  <a:pt x="6477" y="0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169241" y="2696287"/>
            <a:ext cx="0" cy="3886"/>
          </a:xfrm>
          <a:custGeom>
            <a:avLst/>
            <a:gdLst/>
            <a:ahLst/>
            <a:cxnLst/>
            <a:rect l="l" t="t" r="r" b="b"/>
            <a:pathLst>
              <a:path h="3886">
                <a:moveTo>
                  <a:pt x="0" y="3886"/>
                </a:moveTo>
                <a:lnTo>
                  <a:pt x="0" y="0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162764" y="2696287"/>
            <a:ext cx="6476" cy="0"/>
          </a:xfrm>
          <a:custGeom>
            <a:avLst/>
            <a:gdLst/>
            <a:ahLst/>
            <a:cxnLst/>
            <a:rect l="l" t="t" r="r" b="b"/>
            <a:pathLst>
              <a:path w="6476">
                <a:moveTo>
                  <a:pt x="6477" y="0"/>
                </a:moveTo>
                <a:lnTo>
                  <a:pt x="0" y="0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110948" y="2696287"/>
            <a:ext cx="51816" cy="0"/>
          </a:xfrm>
          <a:custGeom>
            <a:avLst/>
            <a:gdLst/>
            <a:ahLst/>
            <a:cxnLst/>
            <a:rect l="l" t="t" r="r" b="b"/>
            <a:pathLst>
              <a:path w="51815">
                <a:moveTo>
                  <a:pt x="51816" y="0"/>
                </a:moveTo>
                <a:lnTo>
                  <a:pt x="0" y="0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110948" y="2696287"/>
            <a:ext cx="0" cy="3886"/>
          </a:xfrm>
          <a:custGeom>
            <a:avLst/>
            <a:gdLst/>
            <a:ahLst/>
            <a:cxnLst/>
            <a:rect l="l" t="t" r="r" b="b"/>
            <a:pathLst>
              <a:path h="3886">
                <a:moveTo>
                  <a:pt x="0" y="0"/>
                </a:moveTo>
                <a:lnTo>
                  <a:pt x="0" y="3886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114834" y="3901009"/>
            <a:ext cx="0" cy="51815"/>
          </a:xfrm>
          <a:custGeom>
            <a:avLst/>
            <a:gdLst/>
            <a:ahLst/>
            <a:cxnLst/>
            <a:rect l="l" t="t" r="r" b="b"/>
            <a:pathLst>
              <a:path h="51815">
                <a:moveTo>
                  <a:pt x="0" y="0"/>
                </a:moveTo>
                <a:lnTo>
                  <a:pt x="0" y="51816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165355" y="2836190"/>
            <a:ext cx="0" cy="11658"/>
          </a:xfrm>
          <a:custGeom>
            <a:avLst/>
            <a:gdLst/>
            <a:ahLst/>
            <a:cxnLst/>
            <a:rect l="l" t="t" r="r" b="b"/>
            <a:pathLst>
              <a:path h="11658">
                <a:moveTo>
                  <a:pt x="0" y="0"/>
                </a:moveTo>
                <a:lnTo>
                  <a:pt x="0" y="11658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65355" y="2884120"/>
            <a:ext cx="37566" cy="0"/>
          </a:xfrm>
          <a:custGeom>
            <a:avLst/>
            <a:gdLst/>
            <a:ahLst/>
            <a:cxnLst/>
            <a:rect l="l" t="t" r="r" b="b"/>
            <a:pathLst>
              <a:path w="37566">
                <a:moveTo>
                  <a:pt x="0" y="0"/>
                </a:moveTo>
                <a:lnTo>
                  <a:pt x="37566" y="0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202922" y="2847849"/>
            <a:ext cx="0" cy="36271"/>
          </a:xfrm>
          <a:custGeom>
            <a:avLst/>
            <a:gdLst/>
            <a:ahLst/>
            <a:cxnLst/>
            <a:rect l="l" t="t" r="r" b="b"/>
            <a:pathLst>
              <a:path h="36271">
                <a:moveTo>
                  <a:pt x="0" y="36271"/>
                </a:moveTo>
                <a:lnTo>
                  <a:pt x="0" y="0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055246" y="2847849"/>
            <a:ext cx="147675" cy="0"/>
          </a:xfrm>
          <a:custGeom>
            <a:avLst/>
            <a:gdLst/>
            <a:ahLst/>
            <a:cxnLst/>
            <a:rect l="l" t="t" r="r" b="b"/>
            <a:pathLst>
              <a:path w="147675">
                <a:moveTo>
                  <a:pt x="147675" y="0"/>
                </a:moveTo>
                <a:lnTo>
                  <a:pt x="0" y="0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055246" y="2847849"/>
            <a:ext cx="0" cy="36271"/>
          </a:xfrm>
          <a:custGeom>
            <a:avLst/>
            <a:gdLst/>
            <a:ahLst/>
            <a:cxnLst/>
            <a:rect l="l" t="t" r="r" b="b"/>
            <a:pathLst>
              <a:path h="36271">
                <a:moveTo>
                  <a:pt x="0" y="0"/>
                </a:moveTo>
                <a:lnTo>
                  <a:pt x="0" y="36271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055246" y="2884120"/>
            <a:ext cx="147675" cy="0"/>
          </a:xfrm>
          <a:custGeom>
            <a:avLst/>
            <a:gdLst/>
            <a:ahLst/>
            <a:cxnLst/>
            <a:rect l="l" t="t" r="r" b="b"/>
            <a:pathLst>
              <a:path w="147675">
                <a:moveTo>
                  <a:pt x="0" y="0"/>
                </a:moveTo>
                <a:lnTo>
                  <a:pt x="147675" y="0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202922" y="2884120"/>
            <a:ext cx="250012" cy="1400327"/>
          </a:xfrm>
          <a:custGeom>
            <a:avLst/>
            <a:gdLst/>
            <a:ahLst/>
            <a:cxnLst/>
            <a:rect l="l" t="t" r="r" b="b"/>
            <a:pathLst>
              <a:path w="250012" h="1400327">
                <a:moveTo>
                  <a:pt x="0" y="0"/>
                </a:moveTo>
                <a:lnTo>
                  <a:pt x="250012" y="1400327"/>
                </a:lnTo>
              </a:path>
            </a:pathLst>
          </a:custGeom>
          <a:ln w="660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165355" y="2884120"/>
            <a:ext cx="250012" cy="1400327"/>
          </a:xfrm>
          <a:custGeom>
            <a:avLst/>
            <a:gdLst/>
            <a:ahLst/>
            <a:cxnLst/>
            <a:rect l="l" t="t" r="r" b="b"/>
            <a:pathLst>
              <a:path w="250012" h="1400327">
                <a:moveTo>
                  <a:pt x="250012" y="1400327"/>
                </a:moveTo>
                <a:lnTo>
                  <a:pt x="0" y="0"/>
                </a:lnTo>
              </a:path>
            </a:pathLst>
          </a:custGeom>
          <a:ln w="660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415367" y="4284447"/>
            <a:ext cx="37566" cy="0"/>
          </a:xfrm>
          <a:custGeom>
            <a:avLst/>
            <a:gdLst/>
            <a:ahLst/>
            <a:cxnLst/>
            <a:rect l="l" t="t" r="r" b="b"/>
            <a:pathLst>
              <a:path w="37566">
                <a:moveTo>
                  <a:pt x="37566" y="0"/>
                </a:moveTo>
                <a:lnTo>
                  <a:pt x="0" y="0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165355" y="2884120"/>
            <a:ext cx="0" cy="1068705"/>
          </a:xfrm>
          <a:custGeom>
            <a:avLst/>
            <a:gdLst/>
            <a:ahLst/>
            <a:cxnLst/>
            <a:rect l="l" t="t" r="r" b="b"/>
            <a:pathLst>
              <a:path h="1068704">
                <a:moveTo>
                  <a:pt x="0" y="0"/>
                </a:moveTo>
                <a:lnTo>
                  <a:pt x="0" y="1068704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055246" y="3952825"/>
            <a:ext cx="147675" cy="0"/>
          </a:xfrm>
          <a:custGeom>
            <a:avLst/>
            <a:gdLst/>
            <a:ahLst/>
            <a:cxnLst/>
            <a:rect l="l" t="t" r="r" b="b"/>
            <a:pathLst>
              <a:path w="147675">
                <a:moveTo>
                  <a:pt x="147675" y="0"/>
                </a:moveTo>
                <a:lnTo>
                  <a:pt x="0" y="0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055246" y="3952825"/>
            <a:ext cx="0" cy="36271"/>
          </a:xfrm>
          <a:custGeom>
            <a:avLst/>
            <a:gdLst/>
            <a:ahLst/>
            <a:cxnLst/>
            <a:rect l="l" t="t" r="r" b="b"/>
            <a:pathLst>
              <a:path h="36271">
                <a:moveTo>
                  <a:pt x="0" y="0"/>
                </a:moveTo>
                <a:lnTo>
                  <a:pt x="0" y="36271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055246" y="3989096"/>
            <a:ext cx="147675" cy="0"/>
          </a:xfrm>
          <a:custGeom>
            <a:avLst/>
            <a:gdLst/>
            <a:ahLst/>
            <a:cxnLst/>
            <a:rect l="l" t="t" r="r" b="b"/>
            <a:pathLst>
              <a:path w="147675">
                <a:moveTo>
                  <a:pt x="0" y="0"/>
                </a:moveTo>
                <a:lnTo>
                  <a:pt x="147675" y="0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202922" y="3952825"/>
            <a:ext cx="0" cy="36271"/>
          </a:xfrm>
          <a:custGeom>
            <a:avLst/>
            <a:gdLst/>
            <a:ahLst/>
            <a:cxnLst/>
            <a:rect l="l" t="t" r="r" b="b"/>
            <a:pathLst>
              <a:path h="36271">
                <a:moveTo>
                  <a:pt x="0" y="36271"/>
                </a:moveTo>
                <a:lnTo>
                  <a:pt x="0" y="0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114834" y="2884120"/>
            <a:ext cx="0" cy="1016889"/>
          </a:xfrm>
          <a:custGeom>
            <a:avLst/>
            <a:gdLst/>
            <a:ahLst/>
            <a:cxnLst/>
            <a:rect l="l" t="t" r="r" b="b"/>
            <a:pathLst>
              <a:path h="1016888">
                <a:moveTo>
                  <a:pt x="0" y="0"/>
                </a:moveTo>
                <a:lnTo>
                  <a:pt x="0" y="1016888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534495" y="2884120"/>
            <a:ext cx="520750" cy="1400327"/>
          </a:xfrm>
          <a:custGeom>
            <a:avLst/>
            <a:gdLst/>
            <a:ahLst/>
            <a:cxnLst/>
            <a:rect l="l" t="t" r="r" b="b"/>
            <a:pathLst>
              <a:path w="520750" h="1400327">
                <a:moveTo>
                  <a:pt x="520750" y="0"/>
                </a:moveTo>
                <a:lnTo>
                  <a:pt x="0" y="1400327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577243" y="2884120"/>
            <a:ext cx="522046" cy="1400327"/>
          </a:xfrm>
          <a:custGeom>
            <a:avLst/>
            <a:gdLst/>
            <a:ahLst/>
            <a:cxnLst/>
            <a:rect l="l" t="t" r="r" b="b"/>
            <a:pathLst>
              <a:path w="522046" h="1400327">
                <a:moveTo>
                  <a:pt x="0" y="1400327"/>
                </a:moveTo>
                <a:lnTo>
                  <a:pt x="522046" y="0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534495" y="4284447"/>
            <a:ext cx="42748" cy="0"/>
          </a:xfrm>
          <a:custGeom>
            <a:avLst/>
            <a:gdLst/>
            <a:ahLst/>
            <a:cxnLst/>
            <a:rect l="l" t="t" r="r" b="b"/>
            <a:pathLst>
              <a:path w="42748">
                <a:moveTo>
                  <a:pt x="0" y="0"/>
                </a:moveTo>
                <a:lnTo>
                  <a:pt x="42748" y="0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165355" y="2884120"/>
            <a:ext cx="0" cy="978027"/>
          </a:xfrm>
          <a:custGeom>
            <a:avLst/>
            <a:gdLst/>
            <a:ahLst/>
            <a:cxnLst/>
            <a:rect l="l" t="t" r="r" b="b"/>
            <a:pathLst>
              <a:path h="978026">
                <a:moveTo>
                  <a:pt x="0" y="0"/>
                </a:moveTo>
                <a:lnTo>
                  <a:pt x="0" y="978026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165355" y="2596541"/>
            <a:ext cx="0" cy="251307"/>
          </a:xfrm>
          <a:custGeom>
            <a:avLst/>
            <a:gdLst/>
            <a:ahLst/>
            <a:cxnLst/>
            <a:rect l="l" t="t" r="r" b="b"/>
            <a:pathLst>
              <a:path h="251307">
                <a:moveTo>
                  <a:pt x="0" y="251307"/>
                </a:moveTo>
                <a:lnTo>
                  <a:pt x="0" y="0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114834" y="2596541"/>
            <a:ext cx="0" cy="251307"/>
          </a:xfrm>
          <a:custGeom>
            <a:avLst/>
            <a:gdLst/>
            <a:ahLst/>
            <a:cxnLst/>
            <a:rect l="l" t="t" r="r" b="b"/>
            <a:pathLst>
              <a:path h="251307">
                <a:moveTo>
                  <a:pt x="0" y="251307"/>
                </a:moveTo>
                <a:lnTo>
                  <a:pt x="0" y="0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986590" y="2596541"/>
            <a:ext cx="128244" cy="0"/>
          </a:xfrm>
          <a:custGeom>
            <a:avLst/>
            <a:gdLst/>
            <a:ahLst/>
            <a:cxnLst/>
            <a:rect l="l" t="t" r="r" b="b"/>
            <a:pathLst>
              <a:path w="128244">
                <a:moveTo>
                  <a:pt x="128244" y="0"/>
                </a:moveTo>
                <a:lnTo>
                  <a:pt x="0" y="0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986590" y="2196263"/>
            <a:ext cx="0" cy="400278"/>
          </a:xfrm>
          <a:custGeom>
            <a:avLst/>
            <a:gdLst/>
            <a:ahLst/>
            <a:cxnLst/>
            <a:rect l="l" t="t" r="r" b="b"/>
            <a:pathLst>
              <a:path h="400278">
                <a:moveTo>
                  <a:pt x="0" y="400278"/>
                </a:moveTo>
                <a:lnTo>
                  <a:pt x="0" y="0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986590" y="2196263"/>
            <a:ext cx="128244" cy="0"/>
          </a:xfrm>
          <a:custGeom>
            <a:avLst/>
            <a:gdLst/>
            <a:ahLst/>
            <a:cxnLst/>
            <a:rect l="l" t="t" r="r" b="b"/>
            <a:pathLst>
              <a:path w="128244">
                <a:moveTo>
                  <a:pt x="0" y="0"/>
                </a:moveTo>
                <a:lnTo>
                  <a:pt x="128244" y="0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114834" y="2196263"/>
            <a:ext cx="0" cy="400278"/>
          </a:xfrm>
          <a:custGeom>
            <a:avLst/>
            <a:gdLst/>
            <a:ahLst/>
            <a:cxnLst/>
            <a:rect l="l" t="t" r="r" b="b"/>
            <a:pathLst>
              <a:path h="400278">
                <a:moveTo>
                  <a:pt x="0" y="0"/>
                </a:moveTo>
                <a:lnTo>
                  <a:pt x="0" y="400278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876481" y="2196263"/>
            <a:ext cx="0" cy="400278"/>
          </a:xfrm>
          <a:custGeom>
            <a:avLst/>
            <a:gdLst/>
            <a:ahLst/>
            <a:cxnLst/>
            <a:rect l="l" t="t" r="r" b="b"/>
            <a:pathLst>
              <a:path h="400278">
                <a:moveTo>
                  <a:pt x="0" y="0"/>
                </a:moveTo>
                <a:lnTo>
                  <a:pt x="0" y="400278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114834" y="2362074"/>
            <a:ext cx="66065" cy="0"/>
          </a:xfrm>
          <a:custGeom>
            <a:avLst/>
            <a:gdLst/>
            <a:ahLst/>
            <a:cxnLst/>
            <a:rect l="l" t="t" r="r" b="b"/>
            <a:pathLst>
              <a:path w="66065">
                <a:moveTo>
                  <a:pt x="0" y="0"/>
                </a:moveTo>
                <a:lnTo>
                  <a:pt x="66065" y="0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872595" y="2196263"/>
            <a:ext cx="3886" cy="0"/>
          </a:xfrm>
          <a:custGeom>
            <a:avLst/>
            <a:gdLst/>
            <a:ahLst/>
            <a:cxnLst/>
            <a:rect l="l" t="t" r="r" b="b"/>
            <a:pathLst>
              <a:path w="3886">
                <a:moveTo>
                  <a:pt x="3886" y="0"/>
                </a:moveTo>
                <a:lnTo>
                  <a:pt x="0" y="0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876481" y="2196263"/>
            <a:ext cx="0" cy="400278"/>
          </a:xfrm>
          <a:custGeom>
            <a:avLst/>
            <a:gdLst/>
            <a:ahLst/>
            <a:cxnLst/>
            <a:rect l="l" t="t" r="r" b="b"/>
            <a:pathLst>
              <a:path h="400278">
                <a:moveTo>
                  <a:pt x="0" y="0"/>
                </a:moveTo>
                <a:lnTo>
                  <a:pt x="0" y="400278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872595" y="2596541"/>
            <a:ext cx="3886" cy="0"/>
          </a:xfrm>
          <a:custGeom>
            <a:avLst/>
            <a:gdLst/>
            <a:ahLst/>
            <a:cxnLst/>
            <a:rect l="l" t="t" r="r" b="b"/>
            <a:pathLst>
              <a:path w="3886">
                <a:moveTo>
                  <a:pt x="3886" y="0"/>
                </a:moveTo>
                <a:lnTo>
                  <a:pt x="0" y="0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872595" y="2196263"/>
            <a:ext cx="0" cy="400278"/>
          </a:xfrm>
          <a:custGeom>
            <a:avLst/>
            <a:gdLst/>
            <a:ahLst/>
            <a:cxnLst/>
            <a:rect l="l" t="t" r="r" b="b"/>
            <a:pathLst>
              <a:path h="400278">
                <a:moveTo>
                  <a:pt x="0" y="0"/>
                </a:moveTo>
                <a:lnTo>
                  <a:pt x="0" y="400278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165355" y="2551202"/>
            <a:ext cx="0" cy="45339"/>
          </a:xfrm>
          <a:custGeom>
            <a:avLst/>
            <a:gdLst/>
            <a:ahLst/>
            <a:cxnLst/>
            <a:rect l="l" t="t" r="r" b="b"/>
            <a:pathLst>
              <a:path h="45338">
                <a:moveTo>
                  <a:pt x="0" y="45339"/>
                </a:moveTo>
                <a:lnTo>
                  <a:pt x="0" y="0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114834" y="2551202"/>
            <a:ext cx="50520" cy="0"/>
          </a:xfrm>
          <a:custGeom>
            <a:avLst/>
            <a:gdLst/>
            <a:ahLst/>
            <a:cxnLst/>
            <a:rect l="l" t="t" r="r" b="b"/>
            <a:pathLst>
              <a:path w="50520">
                <a:moveTo>
                  <a:pt x="50520" y="0"/>
                </a:moveTo>
                <a:lnTo>
                  <a:pt x="0" y="0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114834" y="2283054"/>
            <a:ext cx="47929" cy="0"/>
          </a:xfrm>
          <a:custGeom>
            <a:avLst/>
            <a:gdLst/>
            <a:ahLst/>
            <a:cxnLst/>
            <a:rect l="l" t="t" r="r" b="b"/>
            <a:pathLst>
              <a:path w="47929">
                <a:moveTo>
                  <a:pt x="0" y="0"/>
                </a:moveTo>
                <a:lnTo>
                  <a:pt x="47929" y="0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180900" y="2283054"/>
            <a:ext cx="0" cy="79019"/>
          </a:xfrm>
          <a:custGeom>
            <a:avLst/>
            <a:gdLst/>
            <a:ahLst/>
            <a:cxnLst/>
            <a:rect l="l" t="t" r="r" b="b"/>
            <a:pathLst>
              <a:path h="79019">
                <a:moveTo>
                  <a:pt x="0" y="0"/>
                </a:moveTo>
                <a:lnTo>
                  <a:pt x="0" y="79019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162764" y="2306372"/>
            <a:ext cx="18135" cy="0"/>
          </a:xfrm>
          <a:custGeom>
            <a:avLst/>
            <a:gdLst/>
            <a:ahLst/>
            <a:cxnLst/>
            <a:rect l="l" t="t" r="r" b="b"/>
            <a:pathLst>
              <a:path w="18135">
                <a:moveTo>
                  <a:pt x="18135" y="0"/>
                </a:moveTo>
                <a:lnTo>
                  <a:pt x="0" y="0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162764" y="2119834"/>
            <a:ext cx="0" cy="186537"/>
          </a:xfrm>
          <a:custGeom>
            <a:avLst/>
            <a:gdLst/>
            <a:ahLst/>
            <a:cxnLst/>
            <a:rect l="l" t="t" r="r" b="b"/>
            <a:pathLst>
              <a:path h="186537">
                <a:moveTo>
                  <a:pt x="0" y="186537"/>
                </a:moveTo>
                <a:lnTo>
                  <a:pt x="0" y="0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162764" y="2119834"/>
            <a:ext cx="18135" cy="0"/>
          </a:xfrm>
          <a:custGeom>
            <a:avLst/>
            <a:gdLst/>
            <a:ahLst/>
            <a:cxnLst/>
            <a:rect l="l" t="t" r="r" b="b"/>
            <a:pathLst>
              <a:path w="18135">
                <a:moveTo>
                  <a:pt x="0" y="0"/>
                </a:moveTo>
                <a:lnTo>
                  <a:pt x="18135" y="0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180900" y="2119834"/>
            <a:ext cx="0" cy="186537"/>
          </a:xfrm>
          <a:custGeom>
            <a:avLst/>
            <a:gdLst/>
            <a:ahLst/>
            <a:cxnLst/>
            <a:rect l="l" t="t" r="r" b="b"/>
            <a:pathLst>
              <a:path h="186537">
                <a:moveTo>
                  <a:pt x="0" y="0"/>
                </a:moveTo>
                <a:lnTo>
                  <a:pt x="0" y="186537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004725" y="2119834"/>
            <a:ext cx="158038" cy="0"/>
          </a:xfrm>
          <a:custGeom>
            <a:avLst/>
            <a:gdLst/>
            <a:ahLst/>
            <a:cxnLst/>
            <a:rect l="l" t="t" r="r" b="b"/>
            <a:pathLst>
              <a:path w="158038">
                <a:moveTo>
                  <a:pt x="158038" y="0"/>
                </a:moveTo>
                <a:lnTo>
                  <a:pt x="0" y="0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004725" y="2119834"/>
            <a:ext cx="0" cy="44043"/>
          </a:xfrm>
          <a:custGeom>
            <a:avLst/>
            <a:gdLst/>
            <a:ahLst/>
            <a:cxnLst/>
            <a:rect l="l" t="t" r="r" b="b"/>
            <a:pathLst>
              <a:path h="44043">
                <a:moveTo>
                  <a:pt x="0" y="0"/>
                </a:moveTo>
                <a:lnTo>
                  <a:pt x="0" y="44043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004725" y="2163878"/>
            <a:ext cx="158038" cy="0"/>
          </a:xfrm>
          <a:custGeom>
            <a:avLst/>
            <a:gdLst/>
            <a:ahLst/>
            <a:cxnLst/>
            <a:rect l="l" t="t" r="r" b="b"/>
            <a:pathLst>
              <a:path w="158038">
                <a:moveTo>
                  <a:pt x="0" y="0"/>
                </a:moveTo>
                <a:lnTo>
                  <a:pt x="158038" y="0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180900" y="2306372"/>
            <a:ext cx="0" cy="259079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180900" y="2565452"/>
            <a:ext cx="18135" cy="0"/>
          </a:xfrm>
          <a:custGeom>
            <a:avLst/>
            <a:gdLst/>
            <a:ahLst/>
            <a:cxnLst/>
            <a:rect l="l" t="t" r="r" b="b"/>
            <a:pathLst>
              <a:path w="18135">
                <a:moveTo>
                  <a:pt x="0" y="0"/>
                </a:moveTo>
                <a:lnTo>
                  <a:pt x="18135" y="0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199035" y="2306372"/>
            <a:ext cx="0" cy="259079"/>
          </a:xfrm>
          <a:custGeom>
            <a:avLst/>
            <a:gdLst/>
            <a:ahLst/>
            <a:cxnLst/>
            <a:rect l="l" t="t" r="r" b="b"/>
            <a:pathLst>
              <a:path h="259080">
                <a:moveTo>
                  <a:pt x="0" y="259080"/>
                </a:moveTo>
                <a:lnTo>
                  <a:pt x="0" y="0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180900" y="2306372"/>
            <a:ext cx="18135" cy="0"/>
          </a:xfrm>
          <a:custGeom>
            <a:avLst/>
            <a:gdLst/>
            <a:ahLst/>
            <a:cxnLst/>
            <a:rect l="l" t="t" r="r" b="b"/>
            <a:pathLst>
              <a:path w="18135">
                <a:moveTo>
                  <a:pt x="18135" y="0"/>
                </a:moveTo>
                <a:lnTo>
                  <a:pt x="0" y="0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199035" y="2565452"/>
            <a:ext cx="190423" cy="0"/>
          </a:xfrm>
          <a:custGeom>
            <a:avLst/>
            <a:gdLst/>
            <a:ahLst/>
            <a:cxnLst/>
            <a:rect l="l" t="t" r="r" b="b"/>
            <a:pathLst>
              <a:path w="190423">
                <a:moveTo>
                  <a:pt x="0" y="0"/>
                </a:moveTo>
                <a:lnTo>
                  <a:pt x="190423" y="0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389459" y="2513636"/>
            <a:ext cx="0" cy="51816"/>
          </a:xfrm>
          <a:custGeom>
            <a:avLst/>
            <a:gdLst/>
            <a:ahLst/>
            <a:cxnLst/>
            <a:rect l="l" t="t" r="r" b="b"/>
            <a:pathLst>
              <a:path h="51816">
                <a:moveTo>
                  <a:pt x="0" y="51815"/>
                </a:moveTo>
                <a:lnTo>
                  <a:pt x="0" y="0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199035" y="2513636"/>
            <a:ext cx="190423" cy="0"/>
          </a:xfrm>
          <a:custGeom>
            <a:avLst/>
            <a:gdLst/>
            <a:ahLst/>
            <a:cxnLst/>
            <a:rect l="l" t="t" r="r" b="b"/>
            <a:pathLst>
              <a:path w="190423">
                <a:moveTo>
                  <a:pt x="190423" y="0"/>
                </a:moveTo>
                <a:lnTo>
                  <a:pt x="0" y="0"/>
                </a:lnTo>
              </a:path>
            </a:pathLst>
          </a:custGeom>
          <a:ln w="66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872596" y="1977334"/>
            <a:ext cx="120472" cy="37579"/>
          </a:xfrm>
          <a:custGeom>
            <a:avLst/>
            <a:gdLst/>
            <a:ahLst/>
            <a:cxnLst/>
            <a:rect l="l" t="t" r="r" b="b"/>
            <a:pathLst>
              <a:path w="120472" h="37579">
                <a:moveTo>
                  <a:pt x="0" y="18148"/>
                </a:moveTo>
                <a:lnTo>
                  <a:pt x="120472" y="0"/>
                </a:lnTo>
                <a:lnTo>
                  <a:pt x="120472" y="37579"/>
                </a:lnTo>
                <a:lnTo>
                  <a:pt x="0" y="18148"/>
                </a:lnTo>
              </a:path>
            </a:pathLst>
          </a:custGeom>
          <a:ln w="6603">
            <a:solidFill>
              <a:srgbClr val="8082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872596" y="1959201"/>
            <a:ext cx="0" cy="200787"/>
          </a:xfrm>
          <a:custGeom>
            <a:avLst/>
            <a:gdLst/>
            <a:ahLst/>
            <a:cxnLst/>
            <a:rect l="l" t="t" r="r" b="b"/>
            <a:pathLst>
              <a:path h="200787">
                <a:moveTo>
                  <a:pt x="0" y="200787"/>
                </a:moveTo>
                <a:lnTo>
                  <a:pt x="0" y="0"/>
                </a:lnTo>
              </a:path>
            </a:pathLst>
          </a:custGeom>
          <a:ln w="6604">
            <a:solidFill>
              <a:srgbClr val="8082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268988" y="1977334"/>
            <a:ext cx="120472" cy="37579"/>
          </a:xfrm>
          <a:custGeom>
            <a:avLst/>
            <a:gdLst/>
            <a:ahLst/>
            <a:cxnLst/>
            <a:rect l="l" t="t" r="r" b="b"/>
            <a:pathLst>
              <a:path w="120472" h="37579">
                <a:moveTo>
                  <a:pt x="120472" y="18148"/>
                </a:moveTo>
                <a:lnTo>
                  <a:pt x="0" y="37579"/>
                </a:lnTo>
                <a:lnTo>
                  <a:pt x="0" y="0"/>
                </a:lnTo>
                <a:lnTo>
                  <a:pt x="120472" y="18148"/>
                </a:lnTo>
              </a:path>
            </a:pathLst>
          </a:custGeom>
          <a:ln w="6604">
            <a:solidFill>
              <a:srgbClr val="8082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389460" y="1959201"/>
            <a:ext cx="0" cy="518160"/>
          </a:xfrm>
          <a:custGeom>
            <a:avLst/>
            <a:gdLst/>
            <a:ahLst/>
            <a:cxnLst/>
            <a:rect l="l" t="t" r="r" b="b"/>
            <a:pathLst>
              <a:path h="518160">
                <a:moveTo>
                  <a:pt x="0" y="518160"/>
                </a:moveTo>
                <a:lnTo>
                  <a:pt x="0" y="0"/>
                </a:lnTo>
              </a:path>
            </a:pathLst>
          </a:custGeom>
          <a:ln w="6604">
            <a:solidFill>
              <a:srgbClr val="8082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872596" y="1995472"/>
            <a:ext cx="516864" cy="0"/>
          </a:xfrm>
          <a:custGeom>
            <a:avLst/>
            <a:gdLst/>
            <a:ahLst/>
            <a:cxnLst/>
            <a:rect l="l" t="t" r="r" b="b"/>
            <a:pathLst>
              <a:path w="516864">
                <a:moveTo>
                  <a:pt x="0" y="0"/>
                </a:moveTo>
                <a:lnTo>
                  <a:pt x="516864" y="0"/>
                </a:lnTo>
              </a:path>
            </a:pathLst>
          </a:custGeom>
          <a:ln w="6604">
            <a:solidFill>
              <a:srgbClr val="8082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4721033" y="2196259"/>
            <a:ext cx="37566" cy="121767"/>
          </a:xfrm>
          <a:custGeom>
            <a:avLst/>
            <a:gdLst/>
            <a:ahLst/>
            <a:cxnLst/>
            <a:rect l="l" t="t" r="r" b="b"/>
            <a:pathLst>
              <a:path w="37566" h="121767">
                <a:moveTo>
                  <a:pt x="18135" y="0"/>
                </a:moveTo>
                <a:lnTo>
                  <a:pt x="37566" y="121767"/>
                </a:lnTo>
                <a:lnTo>
                  <a:pt x="0" y="121767"/>
                </a:lnTo>
                <a:lnTo>
                  <a:pt x="18135" y="0"/>
                </a:lnTo>
              </a:path>
            </a:pathLst>
          </a:custGeom>
          <a:ln w="6604">
            <a:solidFill>
              <a:srgbClr val="8082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4702901" y="2196259"/>
            <a:ext cx="136016" cy="0"/>
          </a:xfrm>
          <a:custGeom>
            <a:avLst/>
            <a:gdLst/>
            <a:ahLst/>
            <a:cxnLst/>
            <a:rect l="l" t="t" r="r" b="b"/>
            <a:pathLst>
              <a:path w="136016">
                <a:moveTo>
                  <a:pt x="136016" y="0"/>
                </a:moveTo>
                <a:lnTo>
                  <a:pt x="0" y="0"/>
                </a:lnTo>
              </a:path>
            </a:pathLst>
          </a:custGeom>
          <a:ln w="6604">
            <a:solidFill>
              <a:srgbClr val="8082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4721033" y="2474770"/>
            <a:ext cx="37566" cy="121767"/>
          </a:xfrm>
          <a:custGeom>
            <a:avLst/>
            <a:gdLst/>
            <a:ahLst/>
            <a:cxnLst/>
            <a:rect l="l" t="t" r="r" b="b"/>
            <a:pathLst>
              <a:path w="37566" h="121767">
                <a:moveTo>
                  <a:pt x="18135" y="121767"/>
                </a:moveTo>
                <a:lnTo>
                  <a:pt x="0" y="0"/>
                </a:lnTo>
                <a:lnTo>
                  <a:pt x="37566" y="0"/>
                </a:lnTo>
                <a:lnTo>
                  <a:pt x="18135" y="121767"/>
                </a:lnTo>
              </a:path>
            </a:pathLst>
          </a:custGeom>
          <a:ln w="6604">
            <a:solidFill>
              <a:srgbClr val="8082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4702901" y="2596537"/>
            <a:ext cx="136016" cy="0"/>
          </a:xfrm>
          <a:custGeom>
            <a:avLst/>
            <a:gdLst/>
            <a:ahLst/>
            <a:cxnLst/>
            <a:rect l="l" t="t" r="r" b="b"/>
            <a:pathLst>
              <a:path w="136016">
                <a:moveTo>
                  <a:pt x="136016" y="0"/>
                </a:moveTo>
                <a:lnTo>
                  <a:pt x="0" y="0"/>
                </a:lnTo>
              </a:path>
            </a:pathLst>
          </a:custGeom>
          <a:ln w="6604">
            <a:solidFill>
              <a:srgbClr val="8082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739172" y="2196259"/>
            <a:ext cx="0" cy="400278"/>
          </a:xfrm>
          <a:custGeom>
            <a:avLst/>
            <a:gdLst/>
            <a:ahLst/>
            <a:cxnLst/>
            <a:rect l="l" t="t" r="r" b="b"/>
            <a:pathLst>
              <a:path h="400278">
                <a:moveTo>
                  <a:pt x="0" y="0"/>
                </a:moveTo>
                <a:lnTo>
                  <a:pt x="0" y="400278"/>
                </a:lnTo>
              </a:path>
            </a:pathLst>
          </a:custGeom>
          <a:ln w="6604">
            <a:solidFill>
              <a:srgbClr val="8082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872597" y="1977339"/>
            <a:ext cx="516864" cy="37579"/>
          </a:xfrm>
          <a:custGeom>
            <a:avLst/>
            <a:gdLst/>
            <a:ahLst/>
            <a:cxnLst/>
            <a:rect l="l" t="t" r="r" b="b"/>
            <a:pathLst>
              <a:path w="516864" h="37579">
                <a:moveTo>
                  <a:pt x="120472" y="0"/>
                </a:moveTo>
                <a:lnTo>
                  <a:pt x="0" y="18148"/>
                </a:lnTo>
                <a:lnTo>
                  <a:pt x="120472" y="37579"/>
                </a:lnTo>
                <a:lnTo>
                  <a:pt x="120472" y="0"/>
                </a:lnTo>
                <a:close/>
              </a:path>
              <a:path w="516864" h="37579">
                <a:moveTo>
                  <a:pt x="516864" y="18148"/>
                </a:moveTo>
                <a:lnTo>
                  <a:pt x="396392" y="0"/>
                </a:lnTo>
                <a:lnTo>
                  <a:pt x="396392" y="37579"/>
                </a:lnTo>
                <a:lnTo>
                  <a:pt x="516864" y="18148"/>
                </a:lnTo>
                <a:close/>
              </a:path>
            </a:pathLst>
          </a:custGeom>
          <a:solidFill>
            <a:srgbClr val="8082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721035" y="2196250"/>
            <a:ext cx="37553" cy="400278"/>
          </a:xfrm>
          <a:custGeom>
            <a:avLst/>
            <a:gdLst/>
            <a:ahLst/>
            <a:cxnLst/>
            <a:rect l="l" t="t" r="r" b="b"/>
            <a:pathLst>
              <a:path w="37553" h="400278">
                <a:moveTo>
                  <a:pt x="37553" y="278523"/>
                </a:moveTo>
                <a:lnTo>
                  <a:pt x="0" y="278523"/>
                </a:lnTo>
                <a:lnTo>
                  <a:pt x="18122" y="400278"/>
                </a:lnTo>
                <a:lnTo>
                  <a:pt x="37553" y="278523"/>
                </a:lnTo>
                <a:close/>
              </a:path>
              <a:path w="37553" h="400278">
                <a:moveTo>
                  <a:pt x="37553" y="121780"/>
                </a:moveTo>
                <a:lnTo>
                  <a:pt x="18122" y="0"/>
                </a:lnTo>
                <a:lnTo>
                  <a:pt x="0" y="121780"/>
                </a:lnTo>
                <a:lnTo>
                  <a:pt x="37553" y="121780"/>
                </a:lnTo>
                <a:close/>
              </a:path>
            </a:pathLst>
          </a:custGeom>
          <a:solidFill>
            <a:srgbClr val="8082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5005429" y="1793585"/>
            <a:ext cx="349466" cy="2067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75"/>
              </a:lnSpc>
              <a:spcBef>
                <a:spcPts val="78"/>
              </a:spcBef>
            </a:pPr>
            <a:r>
              <a:rPr sz="2100" spc="0" baseline="-1972" dirty="0" smtClean="0">
                <a:solidFill>
                  <a:srgbClr val="808286"/>
                </a:solidFill>
                <a:latin typeface="Tahoma"/>
                <a:cs typeface="Tahoma"/>
              </a:rPr>
              <a:t>261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 rot="16200000">
            <a:off x="0" y="2577539"/>
            <a:ext cx="1049930" cy="190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Automotive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 rot="16200000">
            <a:off x="4456470" y="2259579"/>
            <a:ext cx="398234" cy="2000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75"/>
              </a:lnSpc>
              <a:spcBef>
                <a:spcPts val="78"/>
              </a:spcBef>
            </a:pPr>
            <a:r>
              <a:rPr sz="2100" spc="0" baseline="-1972" dirty="0" smtClean="0">
                <a:solidFill>
                  <a:srgbClr val="808286"/>
                </a:solidFill>
                <a:latin typeface="Tahoma"/>
                <a:cs typeface="Tahoma"/>
              </a:rPr>
              <a:t>200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702901" y="2196259"/>
            <a:ext cx="36271" cy="4002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4739172" y="2196259"/>
            <a:ext cx="99745" cy="4002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4874538" y="1995472"/>
            <a:ext cx="514922" cy="1243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29"/>
              </a:spcBef>
            </a:pPr>
            <a:endParaRPr sz="950"/>
          </a:p>
        </p:txBody>
      </p:sp>
      <p:sp>
        <p:nvSpPr>
          <p:cNvPr id="21" name="object 21"/>
          <p:cNvSpPr txBox="1"/>
          <p:nvPr/>
        </p:nvSpPr>
        <p:spPr>
          <a:xfrm>
            <a:off x="4874538" y="2119834"/>
            <a:ext cx="112052" cy="476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4986590" y="2119834"/>
            <a:ext cx="178765" cy="602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165355" y="2119834"/>
            <a:ext cx="224105" cy="3938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4986590" y="2180070"/>
            <a:ext cx="128244" cy="4164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5114834" y="2180070"/>
            <a:ext cx="50520" cy="1029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00"/>
              </a:lnSpc>
              <a:spcBef>
                <a:spcPts val="10"/>
              </a:spcBef>
            </a:pPr>
            <a:endParaRPr sz="800"/>
          </a:p>
        </p:txBody>
      </p:sp>
      <p:sp>
        <p:nvSpPr>
          <p:cNvPr id="16" name="object 16"/>
          <p:cNvSpPr txBox="1"/>
          <p:nvPr/>
        </p:nvSpPr>
        <p:spPr>
          <a:xfrm>
            <a:off x="5114834" y="2283054"/>
            <a:ext cx="50520" cy="790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  <a:spcBef>
                <a:spcPts val="22"/>
              </a:spcBef>
            </a:pPr>
            <a:endParaRPr sz="600"/>
          </a:p>
        </p:txBody>
      </p:sp>
      <p:sp>
        <p:nvSpPr>
          <p:cNvPr id="15" name="object 15"/>
          <p:cNvSpPr txBox="1"/>
          <p:nvPr/>
        </p:nvSpPr>
        <p:spPr>
          <a:xfrm>
            <a:off x="5114834" y="2362074"/>
            <a:ext cx="50520" cy="1515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5114834" y="2513636"/>
            <a:ext cx="50520" cy="1845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5165355" y="2513636"/>
            <a:ext cx="224105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874538" y="2596541"/>
            <a:ext cx="240296" cy="13925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5165355" y="2565452"/>
            <a:ext cx="224104" cy="14236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5114834" y="2698230"/>
            <a:ext cx="50520" cy="1677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5114834" y="2865984"/>
            <a:ext cx="50520" cy="11049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0" y="0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0" y="1782000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0" y="5346001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0" y="7128002"/>
            <a:ext cx="353644" cy="1781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0" y="8909996"/>
            <a:ext cx="353644" cy="17820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546298" y="791121"/>
            <a:ext cx="1327188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73" name="Imagen 17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188200"/>
            <a:ext cx="2458529" cy="1121205"/>
          </a:xfrm>
          <a:prstGeom prst="rect">
            <a:avLst/>
          </a:prstGeom>
        </p:spPr>
      </p:pic>
      <p:sp>
        <p:nvSpPr>
          <p:cNvPr id="174" name="CuadroTexto 173"/>
          <p:cNvSpPr txBox="1"/>
          <p:nvPr/>
        </p:nvSpPr>
        <p:spPr>
          <a:xfrm>
            <a:off x="3003224" y="317500"/>
            <a:ext cx="3192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Indicadores acústicos accionados manualmente (manivela) HDS-2</a:t>
            </a:r>
          </a:p>
        </p:txBody>
      </p:sp>
      <p:pic>
        <p:nvPicPr>
          <p:cNvPr id="175" name="Imagen 17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176" name="CuadroTexto 175"/>
          <p:cNvSpPr txBox="1"/>
          <p:nvPr/>
        </p:nvSpPr>
        <p:spPr>
          <a:xfrm>
            <a:off x="431799" y="10147300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sp>
        <p:nvSpPr>
          <p:cNvPr id="178" name="CuadroTexto 177"/>
          <p:cNvSpPr txBox="1"/>
          <p:nvPr/>
        </p:nvSpPr>
        <p:spPr>
          <a:xfrm>
            <a:off x="455294" y="4969712"/>
            <a:ext cx="6628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Arial   "/>
              </a:rPr>
              <a:t>Indicador acústico </a:t>
            </a:r>
            <a:r>
              <a:rPr lang="es-ES" sz="1100" dirty="0" smtClean="0">
                <a:latin typeface="Arial   "/>
              </a:rPr>
              <a:t>de aluminio fundido con </a:t>
            </a:r>
            <a:r>
              <a:rPr lang="es-ES" sz="1100" dirty="0" smtClean="0">
                <a:latin typeface="Arial   "/>
              </a:rPr>
              <a:t>trípode, </a:t>
            </a:r>
            <a:r>
              <a:rPr lang="es-ES" sz="1100" dirty="0" smtClean="0">
                <a:latin typeface="Arial   "/>
              </a:rPr>
              <a:t>diseñado como una alarma de </a:t>
            </a:r>
            <a:r>
              <a:rPr lang="es-ES" sz="1100" dirty="0" smtClean="0">
                <a:latin typeface="Arial   "/>
              </a:rPr>
              <a:t>respaldo </a:t>
            </a:r>
            <a:r>
              <a:rPr lang="es-ES" sz="1100" dirty="0" smtClean="0">
                <a:latin typeface="Arial   "/>
              </a:rPr>
              <a:t>cuando hay un </a:t>
            </a:r>
            <a:r>
              <a:rPr lang="es-ES" sz="1100" dirty="0" smtClean="0">
                <a:latin typeface="Arial   "/>
              </a:rPr>
              <a:t>corte </a:t>
            </a:r>
            <a:r>
              <a:rPr lang="es-ES" sz="1100" dirty="0" smtClean="0">
                <a:latin typeface="Arial   "/>
              </a:rPr>
              <a:t>de </a:t>
            </a:r>
            <a:r>
              <a:rPr lang="es-ES" sz="1100" dirty="0" smtClean="0">
                <a:latin typeface="Arial   "/>
              </a:rPr>
              <a:t>energía </a:t>
            </a:r>
            <a:r>
              <a:rPr lang="es-ES" sz="1100" dirty="0" smtClean="0">
                <a:latin typeface="Arial   "/>
              </a:rPr>
              <a:t>o para aplicaciones en las cuales no </a:t>
            </a:r>
            <a:r>
              <a:rPr lang="es-ES" sz="1100" dirty="0" smtClean="0">
                <a:latin typeface="Arial   "/>
              </a:rPr>
              <a:t>se dispone de suministro eléctrico.</a:t>
            </a:r>
            <a:endParaRPr lang="es-ES" sz="1100" dirty="0" smtClean="0">
              <a:latin typeface="Arial   "/>
            </a:endParaRPr>
          </a:p>
          <a:p>
            <a:pPr algn="just"/>
            <a:endParaRPr lang="es-ES" sz="1100" dirty="0">
              <a:latin typeface="Arial   "/>
            </a:endParaRPr>
          </a:p>
          <a:p>
            <a:pPr algn="just"/>
            <a:r>
              <a:rPr lang="es-ES" sz="1100" dirty="0" smtClean="0">
                <a:latin typeface="Arial   "/>
              </a:rPr>
              <a:t>El acústico se asienta </a:t>
            </a:r>
            <a:r>
              <a:rPr lang="es-ES" sz="1100" dirty="0" smtClean="0">
                <a:latin typeface="Arial   "/>
              </a:rPr>
              <a:t>sobre</a:t>
            </a:r>
            <a:r>
              <a:rPr lang="es-ES" sz="1100" dirty="0" smtClean="0">
                <a:latin typeface="Arial   "/>
              </a:rPr>
              <a:t> </a:t>
            </a:r>
            <a:r>
              <a:rPr lang="es-ES" sz="1100" dirty="0" smtClean="0">
                <a:latin typeface="Arial   "/>
              </a:rPr>
              <a:t>el trípode mientras </a:t>
            </a:r>
            <a:r>
              <a:rPr lang="es-ES" sz="1100" dirty="0" smtClean="0">
                <a:latin typeface="Arial   "/>
              </a:rPr>
              <a:t>se </a:t>
            </a:r>
            <a:r>
              <a:rPr lang="es-ES" sz="1100" dirty="0" smtClean="0">
                <a:latin typeface="Arial   "/>
              </a:rPr>
              <a:t>activa la manivela.</a:t>
            </a:r>
          </a:p>
          <a:p>
            <a:pPr algn="just"/>
            <a:endParaRPr lang="es-ES" sz="1100" dirty="0">
              <a:latin typeface="Arial   "/>
            </a:endParaRPr>
          </a:p>
          <a:p>
            <a:pPr algn="just"/>
            <a:r>
              <a:rPr lang="es-ES" sz="1100" dirty="0" smtClean="0">
                <a:latin typeface="Arial   "/>
              </a:rPr>
              <a:t>S</a:t>
            </a:r>
            <a:r>
              <a:rPr lang="es-ES" sz="1100" dirty="0" smtClean="0">
                <a:latin typeface="Arial   "/>
              </a:rPr>
              <a:t>imple sin necesidad de mantenimiento.</a:t>
            </a:r>
            <a:endParaRPr lang="es-ES" sz="1100" dirty="0">
              <a:latin typeface="Arial   "/>
            </a:endParaRPr>
          </a:p>
        </p:txBody>
      </p:sp>
      <p:graphicFrame>
        <p:nvGraphicFramePr>
          <p:cNvPr id="180" name="Tabla 1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745874"/>
              </p:ext>
            </p:extLst>
          </p:nvPr>
        </p:nvGraphicFramePr>
        <p:xfrm>
          <a:off x="596900" y="6604000"/>
          <a:ext cx="6375400" cy="2400300"/>
        </p:xfrm>
        <a:graphic>
          <a:graphicData uri="http://schemas.openxmlformats.org/drawingml/2006/table">
            <a:tbl>
              <a:tblPr/>
              <a:tblGrid>
                <a:gridCol w="2260600"/>
                <a:gridCol w="4114800"/>
              </a:tblGrid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HDS-2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Accionado manualmente - No requiere alimentación eléctrica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sonido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500Hz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Salida de sonido @ 1m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105dB(A)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aproximado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 m en exteriores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Ciclo de trabajo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Continuo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a +45ºC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5.1Kg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Montaje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envía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 el acústico y el trípode separados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una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caja.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Aflojando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tuerca de sujeción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permite montar la sirena en la parte superior del trípode. Para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fijar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 acústico en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 trípode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apriete la tuerca hasta que el acústico esté asegurado. Sosteniendo el asa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parte superior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la sirena,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 puede girar la manivela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sentido horario para accionar el acústico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4DAFEF-4C38-4879-9A52-BC3A511E5FD1}"/>
</file>

<file path=customXml/itemProps2.xml><?xml version="1.0" encoding="utf-8"?>
<ds:datastoreItem xmlns:ds="http://schemas.openxmlformats.org/officeDocument/2006/customXml" ds:itemID="{82534BA9-4B5F-49FE-900F-D8BE9832D217}"/>
</file>

<file path=customXml/itemProps3.xml><?xml version="1.0" encoding="utf-8"?>
<ds:datastoreItem xmlns:ds="http://schemas.openxmlformats.org/officeDocument/2006/customXml" ds:itemID="{AE292071-83BA-4652-95CE-91A45489CA6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219</Words>
  <Application>Microsoft Office PowerPoint</Application>
  <PresentationFormat>Personalizado</PresentationFormat>
  <Paragraphs>29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Aharoni</vt:lpstr>
      <vt:lpstr>Arial</vt:lpstr>
      <vt:lpstr>Arial   </vt:lpstr>
      <vt:lpstr>Calibri</vt:lpstr>
      <vt:lpstr>Tahoma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6</cp:revision>
  <cp:lastPrinted>2015-04-28T11:33:44Z</cp:lastPrinted>
  <dcterms:modified xsi:type="dcterms:W3CDTF">2015-04-29T10:40:46Z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