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object 266"/>
          <p:cNvSpPr/>
          <p:nvPr/>
        </p:nvSpPr>
        <p:spPr>
          <a:xfrm>
            <a:off x="5551118" y="399889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785949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8" y="111246"/>
                </a:lnTo>
                <a:lnTo>
                  <a:pt x="240204" y="96179"/>
                </a:lnTo>
                <a:lnTo>
                  <a:pt x="243860" y="82539"/>
                </a:lnTo>
                <a:lnTo>
                  <a:pt x="246283" y="70304"/>
                </a:lnTo>
                <a:lnTo>
                  <a:pt x="247485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5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008139" y="456869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208580" y="456878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8" y="247220"/>
                </a:lnTo>
                <a:lnTo>
                  <a:pt x="118084" y="241600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84" y="241600"/>
                </a:lnTo>
                <a:lnTo>
                  <a:pt x="129534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455701" y="456869"/>
            <a:ext cx="247496" cy="291934"/>
          </a:xfrm>
          <a:custGeom>
            <a:avLst/>
            <a:gdLst/>
            <a:ahLst/>
            <a:cxnLst/>
            <a:rect l="l" t="t" r="r" b="b"/>
            <a:pathLst>
              <a:path w="247496" h="291934">
                <a:moveTo>
                  <a:pt x="237211" y="22846"/>
                </a:moveTo>
                <a:lnTo>
                  <a:pt x="227495" y="13614"/>
                </a:lnTo>
                <a:lnTo>
                  <a:pt x="223504" y="10978"/>
                </a:lnTo>
                <a:lnTo>
                  <a:pt x="213393" y="6154"/>
                </a:lnTo>
                <a:lnTo>
                  <a:pt x="201544" y="2726"/>
                </a:lnTo>
                <a:lnTo>
                  <a:pt x="187957" y="679"/>
                </a:lnTo>
                <a:lnTo>
                  <a:pt x="172631" y="0"/>
                </a:lnTo>
                <a:lnTo>
                  <a:pt x="166059" y="145"/>
                </a:lnTo>
                <a:lnTo>
                  <a:pt x="153295" y="1278"/>
                </a:lnTo>
                <a:lnTo>
                  <a:pt x="140782" y="3521"/>
                </a:lnTo>
                <a:lnTo>
                  <a:pt x="142249" y="62579"/>
                </a:lnTo>
                <a:lnTo>
                  <a:pt x="146266" y="55283"/>
                </a:lnTo>
                <a:lnTo>
                  <a:pt x="148818" y="51676"/>
                </a:lnTo>
                <a:lnTo>
                  <a:pt x="153289" y="49758"/>
                </a:lnTo>
                <a:lnTo>
                  <a:pt x="163919" y="49758"/>
                </a:lnTo>
                <a:lnTo>
                  <a:pt x="166256" y="52095"/>
                </a:lnTo>
                <a:lnTo>
                  <a:pt x="166471" y="56133"/>
                </a:lnTo>
                <a:lnTo>
                  <a:pt x="166336" y="58115"/>
                </a:lnTo>
                <a:lnTo>
                  <a:pt x="164013" y="68409"/>
                </a:lnTo>
                <a:lnTo>
                  <a:pt x="158813" y="84416"/>
                </a:lnTo>
                <a:lnTo>
                  <a:pt x="151587" y="105041"/>
                </a:lnTo>
                <a:lnTo>
                  <a:pt x="126492" y="105041"/>
                </a:lnTo>
                <a:lnTo>
                  <a:pt x="110337" y="150964"/>
                </a:lnTo>
                <a:lnTo>
                  <a:pt x="221323" y="150964"/>
                </a:lnTo>
                <a:lnTo>
                  <a:pt x="234505" y="113550"/>
                </a:lnTo>
                <a:lnTo>
                  <a:pt x="235319" y="111246"/>
                </a:lnTo>
                <a:lnTo>
                  <a:pt x="240216" y="96179"/>
                </a:lnTo>
                <a:lnTo>
                  <a:pt x="243871" y="82539"/>
                </a:lnTo>
                <a:lnTo>
                  <a:pt x="246295" y="70304"/>
                </a:lnTo>
                <a:lnTo>
                  <a:pt x="247496" y="59456"/>
                </a:lnTo>
                <a:lnTo>
                  <a:pt x="247485" y="49974"/>
                </a:lnTo>
                <a:lnTo>
                  <a:pt x="247112" y="46330"/>
                </a:lnTo>
                <a:lnTo>
                  <a:pt x="243738" y="33750"/>
                </a:lnTo>
                <a:lnTo>
                  <a:pt x="237211" y="22846"/>
                </a:lnTo>
                <a:close/>
              </a:path>
              <a:path w="247496" h="291934">
                <a:moveTo>
                  <a:pt x="18166" y="277083"/>
                </a:moveTo>
                <a:lnTo>
                  <a:pt x="30391" y="284073"/>
                </a:lnTo>
                <a:lnTo>
                  <a:pt x="36873" y="286486"/>
                </a:lnTo>
                <a:lnTo>
                  <a:pt x="48444" y="289478"/>
                </a:lnTo>
                <a:lnTo>
                  <a:pt x="61380" y="291312"/>
                </a:lnTo>
                <a:lnTo>
                  <a:pt x="75679" y="291934"/>
                </a:lnTo>
                <a:lnTo>
                  <a:pt x="88657" y="291470"/>
                </a:lnTo>
                <a:lnTo>
                  <a:pt x="101691" y="289957"/>
                </a:lnTo>
                <a:lnTo>
                  <a:pt x="113822" y="287413"/>
                </a:lnTo>
                <a:lnTo>
                  <a:pt x="125006" y="283857"/>
                </a:lnTo>
                <a:lnTo>
                  <a:pt x="132104" y="280955"/>
                </a:lnTo>
                <a:lnTo>
                  <a:pt x="143377" y="275213"/>
                </a:lnTo>
                <a:lnTo>
                  <a:pt x="154072" y="268253"/>
                </a:lnTo>
                <a:lnTo>
                  <a:pt x="164135" y="260045"/>
                </a:lnTo>
                <a:lnTo>
                  <a:pt x="175721" y="248833"/>
                </a:lnTo>
                <a:lnTo>
                  <a:pt x="183922" y="239251"/>
                </a:lnTo>
                <a:lnTo>
                  <a:pt x="190068" y="230060"/>
                </a:lnTo>
                <a:lnTo>
                  <a:pt x="197264" y="216091"/>
                </a:lnTo>
                <a:lnTo>
                  <a:pt x="202423" y="203999"/>
                </a:lnTo>
                <a:lnTo>
                  <a:pt x="207721" y="189877"/>
                </a:lnTo>
                <a:lnTo>
                  <a:pt x="214947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53" y="213884"/>
                </a:lnTo>
                <a:lnTo>
                  <a:pt x="112246" y="226557"/>
                </a:lnTo>
                <a:lnTo>
                  <a:pt x="107150" y="234746"/>
                </a:lnTo>
                <a:lnTo>
                  <a:pt x="103314" y="239636"/>
                </a:lnTo>
                <a:lnTo>
                  <a:pt x="98222" y="241973"/>
                </a:lnTo>
                <a:lnTo>
                  <a:pt x="86309" y="241973"/>
                </a:lnTo>
                <a:lnTo>
                  <a:pt x="83553" y="240055"/>
                </a:lnTo>
                <a:lnTo>
                  <a:pt x="82905" y="236448"/>
                </a:lnTo>
                <a:lnTo>
                  <a:pt x="82884" y="236319"/>
                </a:lnTo>
                <a:lnTo>
                  <a:pt x="84005" y="227396"/>
                </a:lnTo>
                <a:lnTo>
                  <a:pt x="88862" y="211785"/>
                </a:lnTo>
                <a:lnTo>
                  <a:pt x="110337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74" y="75721"/>
                </a:lnTo>
                <a:lnTo>
                  <a:pt x="142249" y="62579"/>
                </a:lnTo>
                <a:lnTo>
                  <a:pt x="140782" y="3521"/>
                </a:lnTo>
                <a:lnTo>
                  <a:pt x="128520" y="6859"/>
                </a:lnTo>
                <a:lnTo>
                  <a:pt x="116510" y="11277"/>
                </a:lnTo>
                <a:lnTo>
                  <a:pt x="100918" y="19255"/>
                </a:lnTo>
                <a:lnTo>
                  <a:pt x="90393" y="26447"/>
                </a:lnTo>
                <a:lnTo>
                  <a:pt x="80851" y="34695"/>
                </a:lnTo>
                <a:lnTo>
                  <a:pt x="72276" y="44018"/>
                </a:lnTo>
                <a:lnTo>
                  <a:pt x="64505" y="54566"/>
                </a:lnTo>
                <a:lnTo>
                  <a:pt x="58295" y="64744"/>
                </a:lnTo>
                <a:lnTo>
                  <a:pt x="52418" y="76081"/>
                </a:lnTo>
                <a:lnTo>
                  <a:pt x="46872" y="88587"/>
                </a:lnTo>
                <a:lnTo>
                  <a:pt x="41656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3"/>
                </a:lnTo>
                <a:lnTo>
                  <a:pt x="1537" y="250870"/>
                </a:lnTo>
                <a:lnTo>
                  <a:pt x="5728" y="262597"/>
                </a:lnTo>
                <a:lnTo>
                  <a:pt x="9290" y="268409"/>
                </a:lnTo>
                <a:lnTo>
                  <a:pt x="18166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677903" y="456869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9" y="6200"/>
                </a:lnTo>
                <a:lnTo>
                  <a:pt x="201612" y="2746"/>
                </a:lnTo>
                <a:lnTo>
                  <a:pt x="188001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7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38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546298" y="79112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546298" y="791121"/>
            <a:ext cx="1327188" cy="0"/>
          </a:xfrm>
          <a:custGeom>
            <a:avLst/>
            <a:gdLst/>
            <a:ahLst/>
            <a:cxnLst/>
            <a:rect l="l" t="t" r="r" b="b"/>
            <a:pathLst>
              <a:path w="1327188">
                <a:moveTo>
                  <a:pt x="0" y="0"/>
                </a:moveTo>
                <a:lnTo>
                  <a:pt x="1327188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544084" y="809386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640956" y="841037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720946" y="841314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812849" y="841315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40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889319" y="841037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973343" y="841316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065798" y="809376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109112" y="877966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195749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323189" y="903781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38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420920" y="841314"/>
            <a:ext cx="90525" cy="94957"/>
          </a:xfrm>
          <a:custGeom>
            <a:avLst/>
            <a:gdLst/>
            <a:ahLst/>
            <a:cxnLst/>
            <a:rect l="l" t="t" r="r" b="b"/>
            <a:pathLst>
              <a:path w="90525" h="94957">
                <a:moveTo>
                  <a:pt x="50545" y="21374"/>
                </a:moveTo>
                <a:lnTo>
                  <a:pt x="53593" y="19989"/>
                </a:lnTo>
                <a:lnTo>
                  <a:pt x="56654" y="19430"/>
                </a:lnTo>
                <a:lnTo>
                  <a:pt x="63030" y="19430"/>
                </a:lnTo>
                <a:lnTo>
                  <a:pt x="65531" y="19710"/>
                </a:lnTo>
                <a:lnTo>
                  <a:pt x="70256" y="21094"/>
                </a:lnTo>
                <a:lnTo>
                  <a:pt x="73863" y="23037"/>
                </a:lnTo>
                <a:lnTo>
                  <a:pt x="76923" y="24980"/>
                </a:lnTo>
                <a:lnTo>
                  <a:pt x="79692" y="27482"/>
                </a:lnTo>
                <a:lnTo>
                  <a:pt x="83299" y="29146"/>
                </a:lnTo>
                <a:lnTo>
                  <a:pt x="90525" y="6388"/>
                </a:lnTo>
                <a:lnTo>
                  <a:pt x="88023" y="4724"/>
                </a:lnTo>
                <a:lnTo>
                  <a:pt x="84416" y="3327"/>
                </a:lnTo>
                <a:lnTo>
                  <a:pt x="80251" y="1943"/>
                </a:lnTo>
                <a:lnTo>
                  <a:pt x="76085" y="825"/>
                </a:lnTo>
                <a:lnTo>
                  <a:pt x="71081" y="0"/>
                </a:lnTo>
                <a:lnTo>
                  <a:pt x="59702" y="0"/>
                </a:lnTo>
                <a:lnTo>
                  <a:pt x="54152" y="825"/>
                </a:lnTo>
                <a:lnTo>
                  <a:pt x="49148" y="2501"/>
                </a:lnTo>
                <a:lnTo>
                  <a:pt x="43878" y="4165"/>
                </a:lnTo>
                <a:lnTo>
                  <a:pt x="39433" y="6388"/>
                </a:lnTo>
                <a:lnTo>
                  <a:pt x="35267" y="8889"/>
                </a:lnTo>
                <a:lnTo>
                  <a:pt x="31381" y="11658"/>
                </a:lnTo>
                <a:lnTo>
                  <a:pt x="27774" y="14985"/>
                </a:lnTo>
                <a:lnTo>
                  <a:pt x="24993" y="18326"/>
                </a:lnTo>
                <a:lnTo>
                  <a:pt x="22224" y="21932"/>
                </a:lnTo>
                <a:lnTo>
                  <a:pt x="20269" y="25819"/>
                </a:lnTo>
                <a:lnTo>
                  <a:pt x="18884" y="29705"/>
                </a:lnTo>
                <a:lnTo>
                  <a:pt x="16662" y="36652"/>
                </a:lnTo>
                <a:lnTo>
                  <a:pt x="16662" y="42481"/>
                </a:lnTo>
                <a:lnTo>
                  <a:pt x="18338" y="46647"/>
                </a:lnTo>
                <a:lnTo>
                  <a:pt x="20002" y="51092"/>
                </a:lnTo>
                <a:lnTo>
                  <a:pt x="23609" y="54140"/>
                </a:lnTo>
                <a:lnTo>
                  <a:pt x="29159" y="56362"/>
                </a:lnTo>
                <a:lnTo>
                  <a:pt x="33324" y="58026"/>
                </a:lnTo>
                <a:lnTo>
                  <a:pt x="36106" y="58585"/>
                </a:lnTo>
                <a:lnTo>
                  <a:pt x="38874" y="59143"/>
                </a:lnTo>
                <a:lnTo>
                  <a:pt x="42760" y="60248"/>
                </a:lnTo>
                <a:lnTo>
                  <a:pt x="45821" y="61086"/>
                </a:lnTo>
                <a:lnTo>
                  <a:pt x="49707" y="64414"/>
                </a:lnTo>
                <a:lnTo>
                  <a:pt x="49148" y="68021"/>
                </a:lnTo>
                <a:lnTo>
                  <a:pt x="46380" y="72745"/>
                </a:lnTo>
                <a:lnTo>
                  <a:pt x="43319" y="73850"/>
                </a:lnTo>
                <a:lnTo>
                  <a:pt x="40271" y="74968"/>
                </a:lnTo>
                <a:lnTo>
                  <a:pt x="36931" y="75793"/>
                </a:lnTo>
                <a:lnTo>
                  <a:pt x="29997" y="75793"/>
                </a:lnTo>
                <a:lnTo>
                  <a:pt x="27216" y="75247"/>
                </a:lnTo>
                <a:lnTo>
                  <a:pt x="24447" y="74409"/>
                </a:lnTo>
                <a:lnTo>
                  <a:pt x="21945" y="73571"/>
                </a:lnTo>
                <a:lnTo>
                  <a:pt x="17779" y="71081"/>
                </a:lnTo>
                <a:lnTo>
                  <a:pt x="13893" y="68579"/>
                </a:lnTo>
                <a:lnTo>
                  <a:pt x="10553" y="64973"/>
                </a:lnTo>
                <a:lnTo>
                  <a:pt x="7785" y="63855"/>
                </a:lnTo>
                <a:lnTo>
                  <a:pt x="0" y="87731"/>
                </a:lnTo>
                <a:lnTo>
                  <a:pt x="2781" y="89674"/>
                </a:lnTo>
                <a:lnTo>
                  <a:pt x="6667" y="91351"/>
                </a:lnTo>
                <a:lnTo>
                  <a:pt x="11391" y="92735"/>
                </a:lnTo>
                <a:lnTo>
                  <a:pt x="16103" y="94119"/>
                </a:lnTo>
                <a:lnTo>
                  <a:pt x="21386" y="94957"/>
                </a:lnTo>
                <a:lnTo>
                  <a:pt x="33604" y="94957"/>
                </a:lnTo>
                <a:lnTo>
                  <a:pt x="39433" y="94119"/>
                </a:lnTo>
                <a:lnTo>
                  <a:pt x="44424" y="92455"/>
                </a:lnTo>
                <a:lnTo>
                  <a:pt x="49428" y="91071"/>
                </a:lnTo>
                <a:lnTo>
                  <a:pt x="54152" y="88849"/>
                </a:lnTo>
                <a:lnTo>
                  <a:pt x="58597" y="86067"/>
                </a:lnTo>
                <a:lnTo>
                  <a:pt x="62483" y="83299"/>
                </a:lnTo>
                <a:lnTo>
                  <a:pt x="66090" y="80238"/>
                </a:lnTo>
                <a:lnTo>
                  <a:pt x="68872" y="76352"/>
                </a:lnTo>
                <a:lnTo>
                  <a:pt x="71920" y="72466"/>
                </a:lnTo>
                <a:lnTo>
                  <a:pt x="74142" y="68579"/>
                </a:lnTo>
                <a:lnTo>
                  <a:pt x="75526" y="64414"/>
                </a:lnTo>
                <a:lnTo>
                  <a:pt x="77469" y="57746"/>
                </a:lnTo>
                <a:lnTo>
                  <a:pt x="77749" y="52196"/>
                </a:lnTo>
                <a:lnTo>
                  <a:pt x="76085" y="48310"/>
                </a:lnTo>
                <a:lnTo>
                  <a:pt x="74701" y="44145"/>
                </a:lnTo>
                <a:lnTo>
                  <a:pt x="71361" y="41084"/>
                </a:lnTo>
                <a:lnTo>
                  <a:pt x="66090" y="39141"/>
                </a:lnTo>
                <a:lnTo>
                  <a:pt x="61645" y="37490"/>
                </a:lnTo>
                <a:lnTo>
                  <a:pt x="58864" y="36931"/>
                </a:lnTo>
                <a:lnTo>
                  <a:pt x="56375" y="36372"/>
                </a:lnTo>
                <a:lnTo>
                  <a:pt x="52209" y="35255"/>
                </a:lnTo>
                <a:lnTo>
                  <a:pt x="48590" y="34150"/>
                </a:lnTo>
                <a:lnTo>
                  <a:pt x="44424" y="30543"/>
                </a:lnTo>
                <a:lnTo>
                  <a:pt x="44996" y="26923"/>
                </a:lnTo>
                <a:lnTo>
                  <a:pt x="47764" y="22771"/>
                </a:lnTo>
                <a:lnTo>
                  <a:pt x="50545" y="2137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499788" y="902390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74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549200" y="841315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40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29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625867" y="841037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6" y="9810"/>
                </a:lnTo>
                <a:lnTo>
                  <a:pt x="74263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73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709972" y="841316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52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74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FBFCF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363856" y="1704124"/>
            <a:ext cx="1592287" cy="3032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734132" y="2128776"/>
            <a:ext cx="130060" cy="65811"/>
          </a:xfrm>
          <a:custGeom>
            <a:avLst/>
            <a:gdLst/>
            <a:ahLst/>
            <a:cxnLst/>
            <a:rect l="l" t="t" r="r" b="b"/>
            <a:pathLst>
              <a:path w="130060" h="65811">
                <a:moveTo>
                  <a:pt x="0" y="0"/>
                </a:moveTo>
                <a:lnTo>
                  <a:pt x="0" y="7658"/>
                </a:lnTo>
                <a:lnTo>
                  <a:pt x="1524" y="15303"/>
                </a:lnTo>
                <a:lnTo>
                  <a:pt x="4571" y="22961"/>
                </a:lnTo>
                <a:lnTo>
                  <a:pt x="6121" y="29082"/>
                </a:lnTo>
                <a:lnTo>
                  <a:pt x="10706" y="36728"/>
                </a:lnTo>
                <a:lnTo>
                  <a:pt x="15303" y="42849"/>
                </a:lnTo>
                <a:lnTo>
                  <a:pt x="19875" y="47447"/>
                </a:lnTo>
                <a:lnTo>
                  <a:pt x="26009" y="52031"/>
                </a:lnTo>
                <a:lnTo>
                  <a:pt x="32131" y="56629"/>
                </a:lnTo>
                <a:lnTo>
                  <a:pt x="39776" y="59689"/>
                </a:lnTo>
                <a:lnTo>
                  <a:pt x="45897" y="62750"/>
                </a:lnTo>
                <a:lnTo>
                  <a:pt x="53555" y="64274"/>
                </a:lnTo>
                <a:lnTo>
                  <a:pt x="61201" y="65811"/>
                </a:lnTo>
                <a:lnTo>
                  <a:pt x="68859" y="65811"/>
                </a:lnTo>
                <a:lnTo>
                  <a:pt x="76504" y="64274"/>
                </a:lnTo>
                <a:lnTo>
                  <a:pt x="84162" y="62750"/>
                </a:lnTo>
                <a:lnTo>
                  <a:pt x="90284" y="59689"/>
                </a:lnTo>
                <a:lnTo>
                  <a:pt x="97929" y="56629"/>
                </a:lnTo>
                <a:lnTo>
                  <a:pt x="104038" y="52031"/>
                </a:lnTo>
                <a:lnTo>
                  <a:pt x="110172" y="47447"/>
                </a:lnTo>
                <a:lnTo>
                  <a:pt x="114769" y="42849"/>
                </a:lnTo>
                <a:lnTo>
                  <a:pt x="119341" y="36728"/>
                </a:lnTo>
                <a:lnTo>
                  <a:pt x="122415" y="29082"/>
                </a:lnTo>
                <a:lnTo>
                  <a:pt x="125475" y="22961"/>
                </a:lnTo>
                <a:lnTo>
                  <a:pt x="128536" y="15303"/>
                </a:lnTo>
                <a:lnTo>
                  <a:pt x="130060" y="7658"/>
                </a:lnTo>
                <a:lnTo>
                  <a:pt x="13006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734132" y="2887779"/>
            <a:ext cx="130060" cy="65798"/>
          </a:xfrm>
          <a:custGeom>
            <a:avLst/>
            <a:gdLst/>
            <a:ahLst/>
            <a:cxnLst/>
            <a:rect l="l" t="t" r="r" b="b"/>
            <a:pathLst>
              <a:path w="130060" h="65798">
                <a:moveTo>
                  <a:pt x="0" y="65798"/>
                </a:moveTo>
                <a:lnTo>
                  <a:pt x="0" y="58153"/>
                </a:lnTo>
                <a:lnTo>
                  <a:pt x="1524" y="50495"/>
                </a:lnTo>
                <a:lnTo>
                  <a:pt x="4571" y="42849"/>
                </a:lnTo>
                <a:lnTo>
                  <a:pt x="6121" y="36728"/>
                </a:lnTo>
                <a:lnTo>
                  <a:pt x="10706" y="29082"/>
                </a:lnTo>
                <a:lnTo>
                  <a:pt x="15303" y="22961"/>
                </a:lnTo>
                <a:lnTo>
                  <a:pt x="19875" y="18364"/>
                </a:lnTo>
                <a:lnTo>
                  <a:pt x="26009" y="13779"/>
                </a:lnTo>
                <a:lnTo>
                  <a:pt x="32131" y="9182"/>
                </a:lnTo>
                <a:lnTo>
                  <a:pt x="39776" y="6121"/>
                </a:lnTo>
                <a:lnTo>
                  <a:pt x="45897" y="3060"/>
                </a:lnTo>
                <a:lnTo>
                  <a:pt x="53555" y="1536"/>
                </a:lnTo>
                <a:lnTo>
                  <a:pt x="61201" y="0"/>
                </a:lnTo>
                <a:lnTo>
                  <a:pt x="68859" y="0"/>
                </a:lnTo>
                <a:lnTo>
                  <a:pt x="76504" y="1536"/>
                </a:lnTo>
                <a:lnTo>
                  <a:pt x="84162" y="3060"/>
                </a:lnTo>
                <a:lnTo>
                  <a:pt x="90284" y="6121"/>
                </a:lnTo>
                <a:lnTo>
                  <a:pt x="97929" y="9182"/>
                </a:lnTo>
                <a:lnTo>
                  <a:pt x="104038" y="13779"/>
                </a:lnTo>
                <a:lnTo>
                  <a:pt x="110172" y="18364"/>
                </a:lnTo>
                <a:lnTo>
                  <a:pt x="114769" y="22961"/>
                </a:lnTo>
                <a:lnTo>
                  <a:pt x="119341" y="29082"/>
                </a:lnTo>
                <a:lnTo>
                  <a:pt x="122415" y="36728"/>
                </a:lnTo>
                <a:lnTo>
                  <a:pt x="125475" y="42849"/>
                </a:lnTo>
                <a:lnTo>
                  <a:pt x="128536" y="50495"/>
                </a:lnTo>
                <a:lnTo>
                  <a:pt x="130060" y="58153"/>
                </a:lnTo>
                <a:lnTo>
                  <a:pt x="130060" y="6579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34116" y="2128789"/>
            <a:ext cx="0" cy="824788"/>
          </a:xfrm>
          <a:custGeom>
            <a:avLst/>
            <a:gdLst/>
            <a:ahLst/>
            <a:cxnLst/>
            <a:rect l="l" t="t" r="r" b="b"/>
            <a:pathLst>
              <a:path h="824788">
                <a:moveTo>
                  <a:pt x="0" y="0"/>
                </a:moveTo>
                <a:lnTo>
                  <a:pt x="0" y="82478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29455" y="1977290"/>
            <a:ext cx="281559" cy="0"/>
          </a:xfrm>
          <a:custGeom>
            <a:avLst/>
            <a:gdLst/>
            <a:ahLst/>
            <a:cxnLst/>
            <a:rect l="l" t="t" r="r" b="b"/>
            <a:pathLst>
              <a:path w="281559">
                <a:moveTo>
                  <a:pt x="0" y="0"/>
                </a:moveTo>
                <a:lnTo>
                  <a:pt x="281559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375301" y="1883945"/>
            <a:ext cx="0" cy="843165"/>
          </a:xfrm>
          <a:custGeom>
            <a:avLst/>
            <a:gdLst/>
            <a:ahLst/>
            <a:cxnLst/>
            <a:rect l="l" t="t" r="r" b="b"/>
            <a:pathLst>
              <a:path h="843165">
                <a:moveTo>
                  <a:pt x="0" y="0"/>
                </a:moveTo>
                <a:lnTo>
                  <a:pt x="0" y="843165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211547" y="2727111"/>
            <a:ext cx="163753" cy="0"/>
          </a:xfrm>
          <a:custGeom>
            <a:avLst/>
            <a:gdLst/>
            <a:ahLst/>
            <a:cxnLst/>
            <a:rect l="l" t="t" r="r" b="b"/>
            <a:pathLst>
              <a:path w="163753">
                <a:moveTo>
                  <a:pt x="163753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211547" y="2405763"/>
            <a:ext cx="0" cy="321348"/>
          </a:xfrm>
          <a:custGeom>
            <a:avLst/>
            <a:gdLst/>
            <a:ahLst/>
            <a:cxnLst/>
            <a:rect l="l" t="t" r="r" b="b"/>
            <a:pathLst>
              <a:path h="321348">
                <a:moveTo>
                  <a:pt x="0" y="321348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211547" y="2405763"/>
            <a:ext cx="99466" cy="0"/>
          </a:xfrm>
          <a:custGeom>
            <a:avLst/>
            <a:gdLst/>
            <a:ahLst/>
            <a:cxnLst/>
            <a:rect l="l" t="t" r="r" b="b"/>
            <a:pathLst>
              <a:path w="99466">
                <a:moveTo>
                  <a:pt x="0" y="0"/>
                </a:moveTo>
                <a:lnTo>
                  <a:pt x="9946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311014" y="1883945"/>
            <a:ext cx="0" cy="521817"/>
          </a:xfrm>
          <a:custGeom>
            <a:avLst/>
            <a:gdLst/>
            <a:ahLst/>
            <a:cxnLst/>
            <a:rect l="l" t="t" r="r" b="b"/>
            <a:pathLst>
              <a:path h="521817">
                <a:moveTo>
                  <a:pt x="0" y="521817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311014" y="1883945"/>
            <a:ext cx="64287" cy="0"/>
          </a:xfrm>
          <a:custGeom>
            <a:avLst/>
            <a:gdLst/>
            <a:ahLst/>
            <a:cxnLst/>
            <a:rect l="l" t="t" r="r" b="b"/>
            <a:pathLst>
              <a:path w="64287">
                <a:moveTo>
                  <a:pt x="0" y="0"/>
                </a:moveTo>
                <a:lnTo>
                  <a:pt x="64287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029455" y="1883945"/>
            <a:ext cx="345846" cy="0"/>
          </a:xfrm>
          <a:custGeom>
            <a:avLst/>
            <a:gdLst/>
            <a:ahLst/>
            <a:cxnLst/>
            <a:rect l="l" t="t" r="r" b="b"/>
            <a:pathLst>
              <a:path w="345846">
                <a:moveTo>
                  <a:pt x="345846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029455" y="1883945"/>
            <a:ext cx="0" cy="93345"/>
          </a:xfrm>
          <a:custGeom>
            <a:avLst/>
            <a:gdLst/>
            <a:ahLst/>
            <a:cxnLst/>
            <a:rect l="l" t="t" r="r" b="b"/>
            <a:pathLst>
              <a:path h="93344">
                <a:moveTo>
                  <a:pt x="0" y="0"/>
                </a:moveTo>
                <a:lnTo>
                  <a:pt x="0" y="93345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922343" y="2189990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0" y="0"/>
                </a:moveTo>
                <a:lnTo>
                  <a:pt x="23107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211547" y="2128789"/>
            <a:ext cx="0" cy="824788"/>
          </a:xfrm>
          <a:custGeom>
            <a:avLst/>
            <a:gdLst/>
            <a:ahLst/>
            <a:cxnLst/>
            <a:rect l="l" t="t" r="r" b="b"/>
            <a:pathLst>
              <a:path h="824788">
                <a:moveTo>
                  <a:pt x="0" y="0"/>
                </a:moveTo>
                <a:lnTo>
                  <a:pt x="0" y="82478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4864190" y="2953578"/>
            <a:ext cx="347357" cy="0"/>
          </a:xfrm>
          <a:custGeom>
            <a:avLst/>
            <a:gdLst/>
            <a:ahLst/>
            <a:cxnLst/>
            <a:rect l="l" t="t" r="r" b="b"/>
            <a:pathLst>
              <a:path w="347357">
                <a:moveTo>
                  <a:pt x="347357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864190" y="2128789"/>
            <a:ext cx="0" cy="824788"/>
          </a:xfrm>
          <a:custGeom>
            <a:avLst/>
            <a:gdLst/>
            <a:ahLst/>
            <a:cxnLst/>
            <a:rect l="l" t="t" r="r" b="b"/>
            <a:pathLst>
              <a:path h="824788">
                <a:moveTo>
                  <a:pt x="0" y="824788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864190" y="2128789"/>
            <a:ext cx="347357" cy="0"/>
          </a:xfrm>
          <a:custGeom>
            <a:avLst/>
            <a:gdLst/>
            <a:ahLst/>
            <a:cxnLst/>
            <a:rect l="l" t="t" r="r" b="b"/>
            <a:pathLst>
              <a:path w="347357">
                <a:moveTo>
                  <a:pt x="0" y="0"/>
                </a:moveTo>
                <a:lnTo>
                  <a:pt x="347357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375301" y="2509814"/>
            <a:ext cx="48971" cy="0"/>
          </a:xfrm>
          <a:custGeom>
            <a:avLst/>
            <a:gdLst/>
            <a:ahLst/>
            <a:cxnLst/>
            <a:rect l="l" t="t" r="r" b="b"/>
            <a:pathLst>
              <a:path w="48971">
                <a:moveTo>
                  <a:pt x="0" y="0"/>
                </a:moveTo>
                <a:lnTo>
                  <a:pt x="48971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4717301" y="2128789"/>
            <a:ext cx="16814" cy="0"/>
          </a:xfrm>
          <a:custGeom>
            <a:avLst/>
            <a:gdLst/>
            <a:ahLst/>
            <a:cxnLst/>
            <a:rect l="l" t="t" r="r" b="b"/>
            <a:pathLst>
              <a:path w="16814">
                <a:moveTo>
                  <a:pt x="16814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717301" y="2128789"/>
            <a:ext cx="0" cy="824788"/>
          </a:xfrm>
          <a:custGeom>
            <a:avLst/>
            <a:gdLst/>
            <a:ahLst/>
            <a:cxnLst/>
            <a:rect l="l" t="t" r="r" b="b"/>
            <a:pathLst>
              <a:path h="824788">
                <a:moveTo>
                  <a:pt x="0" y="0"/>
                </a:moveTo>
                <a:lnTo>
                  <a:pt x="0" y="82478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717301" y="2953578"/>
            <a:ext cx="16814" cy="0"/>
          </a:xfrm>
          <a:custGeom>
            <a:avLst/>
            <a:gdLst/>
            <a:ahLst/>
            <a:cxnLst/>
            <a:rect l="l" t="t" r="r" b="b"/>
            <a:pathLst>
              <a:path w="16814">
                <a:moveTo>
                  <a:pt x="0" y="0"/>
                </a:moveTo>
                <a:lnTo>
                  <a:pt x="16814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424272" y="2176223"/>
            <a:ext cx="0" cy="333590"/>
          </a:xfrm>
          <a:custGeom>
            <a:avLst/>
            <a:gdLst/>
            <a:ahLst/>
            <a:cxnLst/>
            <a:rect l="l" t="t" r="r" b="b"/>
            <a:pathLst>
              <a:path h="333590">
                <a:moveTo>
                  <a:pt x="0" y="33359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424272" y="2176223"/>
            <a:ext cx="238696" cy="0"/>
          </a:xfrm>
          <a:custGeom>
            <a:avLst/>
            <a:gdLst/>
            <a:ahLst/>
            <a:cxnLst/>
            <a:rect l="l" t="t" r="r" b="b"/>
            <a:pathLst>
              <a:path w="238696">
                <a:moveTo>
                  <a:pt x="0" y="0"/>
                </a:moveTo>
                <a:lnTo>
                  <a:pt x="23869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662969" y="2176223"/>
            <a:ext cx="0" cy="65798"/>
          </a:xfrm>
          <a:custGeom>
            <a:avLst/>
            <a:gdLst/>
            <a:ahLst/>
            <a:cxnLst/>
            <a:rect l="l" t="t" r="r" b="b"/>
            <a:pathLst>
              <a:path h="65798">
                <a:moveTo>
                  <a:pt x="0" y="0"/>
                </a:moveTo>
                <a:lnTo>
                  <a:pt x="0" y="6579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490071" y="2242022"/>
            <a:ext cx="172897" cy="0"/>
          </a:xfrm>
          <a:custGeom>
            <a:avLst/>
            <a:gdLst/>
            <a:ahLst/>
            <a:cxnLst/>
            <a:rect l="l" t="t" r="r" b="b"/>
            <a:pathLst>
              <a:path w="172897">
                <a:moveTo>
                  <a:pt x="172897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490071" y="2242022"/>
            <a:ext cx="0" cy="94869"/>
          </a:xfrm>
          <a:custGeom>
            <a:avLst/>
            <a:gdLst/>
            <a:ahLst/>
            <a:cxnLst/>
            <a:rect l="l" t="t" r="r" b="b"/>
            <a:pathLst>
              <a:path h="94868">
                <a:moveTo>
                  <a:pt x="0" y="0"/>
                </a:moveTo>
                <a:lnTo>
                  <a:pt x="0" y="9486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375301" y="2574089"/>
            <a:ext cx="114769" cy="0"/>
          </a:xfrm>
          <a:custGeom>
            <a:avLst/>
            <a:gdLst/>
            <a:ahLst/>
            <a:cxnLst/>
            <a:rect l="l" t="t" r="r" b="b"/>
            <a:pathLst>
              <a:path w="114769">
                <a:moveTo>
                  <a:pt x="114769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490071" y="2336891"/>
            <a:ext cx="0" cy="237197"/>
          </a:xfrm>
          <a:custGeom>
            <a:avLst/>
            <a:gdLst/>
            <a:ahLst/>
            <a:cxnLst/>
            <a:rect l="l" t="t" r="r" b="b"/>
            <a:pathLst>
              <a:path h="237197">
                <a:moveTo>
                  <a:pt x="0" y="0"/>
                </a:moveTo>
                <a:lnTo>
                  <a:pt x="0" y="23719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490071" y="2176223"/>
            <a:ext cx="0" cy="65798"/>
          </a:xfrm>
          <a:custGeom>
            <a:avLst/>
            <a:gdLst/>
            <a:ahLst/>
            <a:cxnLst/>
            <a:rect l="l" t="t" r="r" b="b"/>
            <a:pathLst>
              <a:path h="65798">
                <a:moveTo>
                  <a:pt x="0" y="0"/>
                </a:moveTo>
                <a:lnTo>
                  <a:pt x="0" y="6579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153419" y="2189990"/>
            <a:ext cx="0" cy="130073"/>
          </a:xfrm>
          <a:custGeom>
            <a:avLst/>
            <a:gdLst/>
            <a:ahLst/>
            <a:cxnLst/>
            <a:rect l="l" t="t" r="r" b="b"/>
            <a:pathLst>
              <a:path h="130073">
                <a:moveTo>
                  <a:pt x="0" y="0"/>
                </a:moveTo>
                <a:lnTo>
                  <a:pt x="0" y="130073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922343" y="2892376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231076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922343" y="2762303"/>
            <a:ext cx="0" cy="130073"/>
          </a:xfrm>
          <a:custGeom>
            <a:avLst/>
            <a:gdLst/>
            <a:ahLst/>
            <a:cxnLst/>
            <a:rect l="l" t="t" r="r" b="b"/>
            <a:pathLst>
              <a:path h="130073">
                <a:moveTo>
                  <a:pt x="0" y="130073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4922343" y="2320063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0" y="0"/>
                </a:moveTo>
                <a:lnTo>
                  <a:pt x="23107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4922343" y="2381277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0" y="0"/>
                </a:moveTo>
                <a:lnTo>
                  <a:pt x="23107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922343" y="2511351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0" y="0"/>
                </a:moveTo>
                <a:lnTo>
                  <a:pt x="23107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4922343" y="2571028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0" y="0"/>
                </a:moveTo>
                <a:lnTo>
                  <a:pt x="23107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22343" y="2701089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0" y="0"/>
                </a:moveTo>
                <a:lnTo>
                  <a:pt x="23107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922343" y="2762303"/>
            <a:ext cx="231076" cy="0"/>
          </a:xfrm>
          <a:custGeom>
            <a:avLst/>
            <a:gdLst/>
            <a:ahLst/>
            <a:cxnLst/>
            <a:rect l="l" t="t" r="r" b="b"/>
            <a:pathLst>
              <a:path w="231076">
                <a:moveTo>
                  <a:pt x="0" y="0"/>
                </a:moveTo>
                <a:lnTo>
                  <a:pt x="23107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922343" y="2189990"/>
            <a:ext cx="0" cy="130073"/>
          </a:xfrm>
          <a:custGeom>
            <a:avLst/>
            <a:gdLst/>
            <a:ahLst/>
            <a:cxnLst/>
            <a:rect l="l" t="t" r="r" b="b"/>
            <a:pathLst>
              <a:path h="130073">
                <a:moveTo>
                  <a:pt x="0" y="130073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153419" y="2381277"/>
            <a:ext cx="0" cy="130073"/>
          </a:xfrm>
          <a:custGeom>
            <a:avLst/>
            <a:gdLst/>
            <a:ahLst/>
            <a:cxnLst/>
            <a:rect l="l" t="t" r="r" b="b"/>
            <a:pathLst>
              <a:path h="130073">
                <a:moveTo>
                  <a:pt x="0" y="0"/>
                </a:moveTo>
                <a:lnTo>
                  <a:pt x="0" y="130073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153419" y="2571028"/>
            <a:ext cx="0" cy="130060"/>
          </a:xfrm>
          <a:custGeom>
            <a:avLst/>
            <a:gdLst/>
            <a:ahLst/>
            <a:cxnLst/>
            <a:rect l="l" t="t" r="r" b="b"/>
            <a:pathLst>
              <a:path h="130060">
                <a:moveTo>
                  <a:pt x="0" y="0"/>
                </a:moveTo>
                <a:lnTo>
                  <a:pt x="0" y="13006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22343" y="2381277"/>
            <a:ext cx="0" cy="130073"/>
          </a:xfrm>
          <a:custGeom>
            <a:avLst/>
            <a:gdLst/>
            <a:ahLst/>
            <a:cxnLst/>
            <a:rect l="l" t="t" r="r" b="b"/>
            <a:pathLst>
              <a:path h="130073">
                <a:moveTo>
                  <a:pt x="0" y="130073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4922343" y="2571028"/>
            <a:ext cx="0" cy="130060"/>
          </a:xfrm>
          <a:custGeom>
            <a:avLst/>
            <a:gdLst/>
            <a:ahLst/>
            <a:cxnLst/>
            <a:rect l="l" t="t" r="r" b="b"/>
            <a:pathLst>
              <a:path h="130060">
                <a:moveTo>
                  <a:pt x="0" y="13006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153419" y="2762303"/>
            <a:ext cx="0" cy="130073"/>
          </a:xfrm>
          <a:custGeom>
            <a:avLst/>
            <a:gdLst/>
            <a:ahLst/>
            <a:cxnLst/>
            <a:rect l="l" t="t" r="r" b="b"/>
            <a:pathLst>
              <a:path h="130073">
                <a:moveTo>
                  <a:pt x="0" y="0"/>
                </a:moveTo>
                <a:lnTo>
                  <a:pt x="0" y="130073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037100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060062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081487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102924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125873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015701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94263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71301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49902" y="2128789"/>
            <a:ext cx="0" cy="763587"/>
          </a:xfrm>
          <a:custGeom>
            <a:avLst/>
            <a:gdLst/>
            <a:ahLst/>
            <a:cxnLst/>
            <a:rect l="l" t="t" r="r" b="b"/>
            <a:pathLst>
              <a:path h="763587">
                <a:moveTo>
                  <a:pt x="0" y="0"/>
                </a:moveTo>
                <a:lnTo>
                  <a:pt x="0" y="763587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037100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0"/>
                </a:moveTo>
                <a:lnTo>
                  <a:pt x="0" y="61201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49902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0"/>
                </a:moveTo>
                <a:lnTo>
                  <a:pt x="0" y="61201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949902" y="2953578"/>
            <a:ext cx="21399" cy="0"/>
          </a:xfrm>
          <a:custGeom>
            <a:avLst/>
            <a:gdLst/>
            <a:ahLst/>
            <a:cxnLst/>
            <a:rect l="l" t="t" r="r" b="b"/>
            <a:pathLst>
              <a:path w="21399">
                <a:moveTo>
                  <a:pt x="0" y="0"/>
                </a:moveTo>
                <a:lnTo>
                  <a:pt x="21399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971301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61201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94263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0"/>
                </a:moveTo>
                <a:lnTo>
                  <a:pt x="0" y="61201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994263" y="2953578"/>
            <a:ext cx="21437" cy="0"/>
          </a:xfrm>
          <a:custGeom>
            <a:avLst/>
            <a:gdLst/>
            <a:ahLst/>
            <a:cxnLst/>
            <a:rect l="l" t="t" r="r" b="b"/>
            <a:pathLst>
              <a:path w="21437">
                <a:moveTo>
                  <a:pt x="0" y="0"/>
                </a:moveTo>
                <a:lnTo>
                  <a:pt x="21437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015701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61201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060062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0"/>
                </a:moveTo>
                <a:lnTo>
                  <a:pt x="0" y="61201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060062" y="2953578"/>
            <a:ext cx="21424" cy="0"/>
          </a:xfrm>
          <a:custGeom>
            <a:avLst/>
            <a:gdLst/>
            <a:ahLst/>
            <a:cxnLst/>
            <a:rect l="l" t="t" r="r" b="b"/>
            <a:pathLst>
              <a:path w="21424">
                <a:moveTo>
                  <a:pt x="0" y="0"/>
                </a:moveTo>
                <a:lnTo>
                  <a:pt x="21424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081487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61201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102924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0"/>
                </a:moveTo>
                <a:lnTo>
                  <a:pt x="0" y="61201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102924" y="2953578"/>
            <a:ext cx="22948" cy="0"/>
          </a:xfrm>
          <a:custGeom>
            <a:avLst/>
            <a:gdLst/>
            <a:ahLst/>
            <a:cxnLst/>
            <a:rect l="l" t="t" r="r" b="b"/>
            <a:pathLst>
              <a:path w="22948">
                <a:moveTo>
                  <a:pt x="0" y="0"/>
                </a:moveTo>
                <a:lnTo>
                  <a:pt x="22948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125873" y="2892376"/>
            <a:ext cx="0" cy="61201"/>
          </a:xfrm>
          <a:custGeom>
            <a:avLst/>
            <a:gdLst/>
            <a:ahLst/>
            <a:cxnLst/>
            <a:rect l="l" t="t" r="r" b="b"/>
            <a:pathLst>
              <a:path h="61201">
                <a:moveTo>
                  <a:pt x="0" y="61201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211547" y="2797495"/>
            <a:ext cx="42849" cy="0"/>
          </a:xfrm>
          <a:custGeom>
            <a:avLst/>
            <a:gdLst/>
            <a:ahLst/>
            <a:cxnLst/>
            <a:rect l="l" t="t" r="r" b="b"/>
            <a:pathLst>
              <a:path w="42849">
                <a:moveTo>
                  <a:pt x="0" y="0"/>
                </a:moveTo>
                <a:lnTo>
                  <a:pt x="42849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254397" y="2797495"/>
            <a:ext cx="0" cy="211175"/>
          </a:xfrm>
          <a:custGeom>
            <a:avLst/>
            <a:gdLst/>
            <a:ahLst/>
            <a:cxnLst/>
            <a:rect l="l" t="t" r="r" b="b"/>
            <a:pathLst>
              <a:path h="211175">
                <a:moveTo>
                  <a:pt x="0" y="0"/>
                </a:moveTo>
                <a:lnTo>
                  <a:pt x="0" y="211175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994263" y="2975002"/>
            <a:ext cx="217284" cy="0"/>
          </a:xfrm>
          <a:custGeom>
            <a:avLst/>
            <a:gdLst/>
            <a:ahLst/>
            <a:cxnLst/>
            <a:rect l="l" t="t" r="r" b="b"/>
            <a:pathLst>
              <a:path w="217284">
                <a:moveTo>
                  <a:pt x="217284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211547" y="2953578"/>
            <a:ext cx="0" cy="21424"/>
          </a:xfrm>
          <a:custGeom>
            <a:avLst/>
            <a:gdLst/>
            <a:ahLst/>
            <a:cxnLst/>
            <a:rect l="l" t="t" r="r" b="b"/>
            <a:pathLst>
              <a:path h="21424">
                <a:moveTo>
                  <a:pt x="0" y="0"/>
                </a:moveTo>
                <a:lnTo>
                  <a:pt x="0" y="21424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994263" y="2996427"/>
            <a:ext cx="0" cy="12242"/>
          </a:xfrm>
          <a:custGeom>
            <a:avLst/>
            <a:gdLst/>
            <a:ahLst/>
            <a:cxnLst/>
            <a:rect l="l" t="t" r="r" b="b"/>
            <a:pathLst>
              <a:path h="12242">
                <a:moveTo>
                  <a:pt x="0" y="12242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994263" y="2975002"/>
            <a:ext cx="0" cy="21424"/>
          </a:xfrm>
          <a:custGeom>
            <a:avLst/>
            <a:gdLst/>
            <a:ahLst/>
            <a:cxnLst/>
            <a:rect l="l" t="t" r="r" b="b"/>
            <a:pathLst>
              <a:path h="21424">
                <a:moveTo>
                  <a:pt x="0" y="0"/>
                </a:moveTo>
                <a:lnTo>
                  <a:pt x="0" y="21424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344697" y="3008670"/>
            <a:ext cx="85686" cy="68859"/>
          </a:xfrm>
          <a:custGeom>
            <a:avLst/>
            <a:gdLst/>
            <a:ahLst/>
            <a:cxnLst/>
            <a:rect l="l" t="t" r="r" b="b"/>
            <a:pathLst>
              <a:path w="85686" h="68859">
                <a:moveTo>
                  <a:pt x="0" y="0"/>
                </a:moveTo>
                <a:lnTo>
                  <a:pt x="9182" y="0"/>
                </a:lnTo>
                <a:lnTo>
                  <a:pt x="18364" y="1523"/>
                </a:lnTo>
                <a:lnTo>
                  <a:pt x="27546" y="4584"/>
                </a:lnTo>
                <a:lnTo>
                  <a:pt x="35191" y="7645"/>
                </a:lnTo>
                <a:lnTo>
                  <a:pt x="42849" y="10706"/>
                </a:lnTo>
                <a:lnTo>
                  <a:pt x="50495" y="16827"/>
                </a:lnTo>
                <a:lnTo>
                  <a:pt x="58140" y="21424"/>
                </a:lnTo>
                <a:lnTo>
                  <a:pt x="64262" y="29070"/>
                </a:lnTo>
                <a:lnTo>
                  <a:pt x="70383" y="35191"/>
                </a:lnTo>
                <a:lnTo>
                  <a:pt x="74968" y="42849"/>
                </a:lnTo>
                <a:lnTo>
                  <a:pt x="79565" y="50495"/>
                </a:lnTo>
                <a:lnTo>
                  <a:pt x="82613" y="59677"/>
                </a:lnTo>
                <a:lnTo>
                  <a:pt x="85686" y="68859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288080" y="3056105"/>
            <a:ext cx="85674" cy="68859"/>
          </a:xfrm>
          <a:custGeom>
            <a:avLst/>
            <a:gdLst/>
            <a:ahLst/>
            <a:cxnLst/>
            <a:rect l="l" t="t" r="r" b="b"/>
            <a:pathLst>
              <a:path w="85674" h="68859">
                <a:moveTo>
                  <a:pt x="0" y="0"/>
                </a:moveTo>
                <a:lnTo>
                  <a:pt x="9156" y="0"/>
                </a:lnTo>
                <a:lnTo>
                  <a:pt x="18351" y="1536"/>
                </a:lnTo>
                <a:lnTo>
                  <a:pt x="27533" y="4597"/>
                </a:lnTo>
                <a:lnTo>
                  <a:pt x="35191" y="7658"/>
                </a:lnTo>
                <a:lnTo>
                  <a:pt x="44373" y="10718"/>
                </a:lnTo>
                <a:lnTo>
                  <a:pt x="52019" y="16840"/>
                </a:lnTo>
                <a:lnTo>
                  <a:pt x="58140" y="21424"/>
                </a:lnTo>
                <a:lnTo>
                  <a:pt x="64262" y="29082"/>
                </a:lnTo>
                <a:lnTo>
                  <a:pt x="70370" y="35204"/>
                </a:lnTo>
                <a:lnTo>
                  <a:pt x="74980" y="42849"/>
                </a:lnTo>
                <a:lnTo>
                  <a:pt x="79565" y="50495"/>
                </a:lnTo>
                <a:lnTo>
                  <a:pt x="82626" y="59677"/>
                </a:lnTo>
                <a:lnTo>
                  <a:pt x="85674" y="68859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4818294" y="3008670"/>
            <a:ext cx="85686" cy="68859"/>
          </a:xfrm>
          <a:custGeom>
            <a:avLst/>
            <a:gdLst/>
            <a:ahLst/>
            <a:cxnLst/>
            <a:rect l="l" t="t" r="r" b="b"/>
            <a:pathLst>
              <a:path w="85686" h="68859">
                <a:moveTo>
                  <a:pt x="85686" y="0"/>
                </a:moveTo>
                <a:lnTo>
                  <a:pt x="76504" y="0"/>
                </a:lnTo>
                <a:lnTo>
                  <a:pt x="67322" y="1523"/>
                </a:lnTo>
                <a:lnTo>
                  <a:pt x="58127" y="4584"/>
                </a:lnTo>
                <a:lnTo>
                  <a:pt x="50482" y="7645"/>
                </a:lnTo>
                <a:lnTo>
                  <a:pt x="41313" y="10706"/>
                </a:lnTo>
                <a:lnTo>
                  <a:pt x="33667" y="16827"/>
                </a:lnTo>
                <a:lnTo>
                  <a:pt x="27520" y="21424"/>
                </a:lnTo>
                <a:lnTo>
                  <a:pt x="21424" y="29070"/>
                </a:lnTo>
                <a:lnTo>
                  <a:pt x="15303" y="35191"/>
                </a:lnTo>
                <a:lnTo>
                  <a:pt x="10706" y="42849"/>
                </a:lnTo>
                <a:lnTo>
                  <a:pt x="6121" y="50495"/>
                </a:lnTo>
                <a:lnTo>
                  <a:pt x="3060" y="59677"/>
                </a:lnTo>
                <a:lnTo>
                  <a:pt x="0" y="68859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4874911" y="3056105"/>
            <a:ext cx="84162" cy="68859"/>
          </a:xfrm>
          <a:custGeom>
            <a:avLst/>
            <a:gdLst/>
            <a:ahLst/>
            <a:cxnLst/>
            <a:rect l="l" t="t" r="r" b="b"/>
            <a:pathLst>
              <a:path w="84162" h="68859">
                <a:moveTo>
                  <a:pt x="84162" y="0"/>
                </a:moveTo>
                <a:lnTo>
                  <a:pt x="76504" y="0"/>
                </a:lnTo>
                <a:lnTo>
                  <a:pt x="67335" y="1536"/>
                </a:lnTo>
                <a:lnTo>
                  <a:pt x="58153" y="4597"/>
                </a:lnTo>
                <a:lnTo>
                  <a:pt x="48971" y="7658"/>
                </a:lnTo>
                <a:lnTo>
                  <a:pt x="41313" y="10718"/>
                </a:lnTo>
                <a:lnTo>
                  <a:pt x="33667" y="16840"/>
                </a:lnTo>
                <a:lnTo>
                  <a:pt x="27546" y="21424"/>
                </a:lnTo>
                <a:lnTo>
                  <a:pt x="19888" y="29082"/>
                </a:lnTo>
                <a:lnTo>
                  <a:pt x="15303" y="35204"/>
                </a:lnTo>
                <a:lnTo>
                  <a:pt x="9169" y="42849"/>
                </a:lnTo>
                <a:lnTo>
                  <a:pt x="6121" y="50495"/>
                </a:lnTo>
                <a:lnTo>
                  <a:pt x="3060" y="59677"/>
                </a:lnTo>
                <a:lnTo>
                  <a:pt x="0" y="68859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4994263" y="3112734"/>
            <a:ext cx="260134" cy="0"/>
          </a:xfrm>
          <a:custGeom>
            <a:avLst/>
            <a:gdLst/>
            <a:ahLst/>
            <a:cxnLst/>
            <a:rect l="l" t="t" r="r" b="b"/>
            <a:pathLst>
              <a:path w="260134">
                <a:moveTo>
                  <a:pt x="260134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994263" y="3057641"/>
            <a:ext cx="0" cy="55092"/>
          </a:xfrm>
          <a:custGeom>
            <a:avLst/>
            <a:gdLst/>
            <a:ahLst/>
            <a:cxnLst/>
            <a:rect l="l" t="t" r="r" b="b"/>
            <a:pathLst>
              <a:path h="55092">
                <a:moveTo>
                  <a:pt x="0" y="55092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959059" y="3056105"/>
            <a:ext cx="329006" cy="0"/>
          </a:xfrm>
          <a:custGeom>
            <a:avLst/>
            <a:gdLst/>
            <a:ahLst/>
            <a:cxnLst/>
            <a:rect l="l" t="t" r="r" b="b"/>
            <a:pathLst>
              <a:path w="329006">
                <a:moveTo>
                  <a:pt x="0" y="0"/>
                </a:moveTo>
                <a:lnTo>
                  <a:pt x="32900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903991" y="3008670"/>
            <a:ext cx="440702" cy="0"/>
          </a:xfrm>
          <a:custGeom>
            <a:avLst/>
            <a:gdLst/>
            <a:ahLst/>
            <a:cxnLst/>
            <a:rect l="l" t="t" r="r" b="b"/>
            <a:pathLst>
              <a:path w="440702">
                <a:moveTo>
                  <a:pt x="0" y="0"/>
                </a:moveTo>
                <a:lnTo>
                  <a:pt x="440702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254397" y="3056105"/>
            <a:ext cx="0" cy="56629"/>
          </a:xfrm>
          <a:custGeom>
            <a:avLst/>
            <a:gdLst/>
            <a:ahLst/>
            <a:cxnLst/>
            <a:rect l="l" t="t" r="r" b="b"/>
            <a:pathLst>
              <a:path h="56629">
                <a:moveTo>
                  <a:pt x="0" y="0"/>
                </a:moveTo>
                <a:lnTo>
                  <a:pt x="0" y="56629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090659" y="4153296"/>
            <a:ext cx="78054" cy="9169"/>
          </a:xfrm>
          <a:custGeom>
            <a:avLst/>
            <a:gdLst/>
            <a:ahLst/>
            <a:cxnLst/>
            <a:rect l="l" t="t" r="r" b="b"/>
            <a:pathLst>
              <a:path w="78054" h="9169">
                <a:moveTo>
                  <a:pt x="0" y="0"/>
                </a:moveTo>
                <a:lnTo>
                  <a:pt x="7645" y="3073"/>
                </a:lnTo>
                <a:lnTo>
                  <a:pt x="16852" y="6121"/>
                </a:lnTo>
                <a:lnTo>
                  <a:pt x="24498" y="7645"/>
                </a:lnTo>
                <a:lnTo>
                  <a:pt x="33680" y="9169"/>
                </a:lnTo>
                <a:lnTo>
                  <a:pt x="42862" y="9169"/>
                </a:lnTo>
                <a:lnTo>
                  <a:pt x="52044" y="7645"/>
                </a:lnTo>
                <a:lnTo>
                  <a:pt x="61214" y="6121"/>
                </a:lnTo>
                <a:lnTo>
                  <a:pt x="68859" y="3073"/>
                </a:lnTo>
                <a:lnTo>
                  <a:pt x="78054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4653014" y="4147174"/>
            <a:ext cx="942632" cy="0"/>
          </a:xfrm>
          <a:custGeom>
            <a:avLst/>
            <a:gdLst/>
            <a:ahLst/>
            <a:cxnLst/>
            <a:rect l="l" t="t" r="r" b="b"/>
            <a:pathLst>
              <a:path w="942632">
                <a:moveTo>
                  <a:pt x="0" y="0"/>
                </a:moveTo>
                <a:lnTo>
                  <a:pt x="942632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4522957" y="2953585"/>
            <a:ext cx="44373" cy="142316"/>
          </a:xfrm>
          <a:custGeom>
            <a:avLst/>
            <a:gdLst/>
            <a:ahLst/>
            <a:cxnLst/>
            <a:rect l="l" t="t" r="r" b="b"/>
            <a:pathLst>
              <a:path w="44373" h="142316">
                <a:moveTo>
                  <a:pt x="22948" y="0"/>
                </a:moveTo>
                <a:lnTo>
                  <a:pt x="44373" y="142316"/>
                </a:lnTo>
                <a:lnTo>
                  <a:pt x="0" y="142316"/>
                </a:lnTo>
                <a:lnTo>
                  <a:pt x="22948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567340" y="4238983"/>
            <a:ext cx="65798" cy="0"/>
          </a:xfrm>
          <a:custGeom>
            <a:avLst/>
            <a:gdLst/>
            <a:ahLst/>
            <a:cxnLst/>
            <a:rect l="l" t="t" r="r" b="b"/>
            <a:pathLst>
              <a:path w="65798">
                <a:moveTo>
                  <a:pt x="0" y="0"/>
                </a:moveTo>
                <a:lnTo>
                  <a:pt x="65798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567340" y="3077530"/>
            <a:ext cx="250939" cy="1161453"/>
          </a:xfrm>
          <a:custGeom>
            <a:avLst/>
            <a:gdLst/>
            <a:ahLst/>
            <a:cxnLst/>
            <a:rect l="l" t="t" r="r" b="b"/>
            <a:pathLst>
              <a:path w="250939" h="1161453">
                <a:moveTo>
                  <a:pt x="250939" y="0"/>
                </a:moveTo>
                <a:lnTo>
                  <a:pt x="0" y="1161453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666806" y="3124977"/>
            <a:ext cx="208089" cy="956398"/>
          </a:xfrm>
          <a:custGeom>
            <a:avLst/>
            <a:gdLst/>
            <a:ahLst/>
            <a:cxnLst/>
            <a:rect l="l" t="t" r="r" b="b"/>
            <a:pathLst>
              <a:path w="208089" h="956398">
                <a:moveTo>
                  <a:pt x="208089" y="0"/>
                </a:moveTo>
                <a:lnTo>
                  <a:pt x="0" y="95639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373764" y="3124977"/>
            <a:ext cx="206578" cy="956398"/>
          </a:xfrm>
          <a:custGeom>
            <a:avLst/>
            <a:gdLst/>
            <a:ahLst/>
            <a:cxnLst/>
            <a:rect l="l" t="t" r="r" b="b"/>
            <a:pathLst>
              <a:path w="206578" h="956398">
                <a:moveTo>
                  <a:pt x="0" y="0"/>
                </a:moveTo>
                <a:lnTo>
                  <a:pt x="206578" y="95639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430381" y="3077530"/>
            <a:ext cx="250977" cy="1161453"/>
          </a:xfrm>
          <a:custGeom>
            <a:avLst/>
            <a:gdLst/>
            <a:ahLst/>
            <a:cxnLst/>
            <a:rect l="l" t="t" r="r" b="b"/>
            <a:pathLst>
              <a:path w="250977" h="1161453">
                <a:moveTo>
                  <a:pt x="0" y="0"/>
                </a:moveTo>
                <a:lnTo>
                  <a:pt x="250977" y="1161453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4666806" y="4081376"/>
            <a:ext cx="913536" cy="0"/>
          </a:xfrm>
          <a:custGeom>
            <a:avLst/>
            <a:gdLst/>
            <a:ahLst/>
            <a:cxnLst/>
            <a:rect l="l" t="t" r="r" b="b"/>
            <a:pathLst>
              <a:path w="913536">
                <a:moveTo>
                  <a:pt x="0" y="0"/>
                </a:moveTo>
                <a:lnTo>
                  <a:pt x="91353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4682110" y="4015577"/>
            <a:ext cx="131584" cy="65798"/>
          </a:xfrm>
          <a:custGeom>
            <a:avLst/>
            <a:gdLst/>
            <a:ahLst/>
            <a:cxnLst/>
            <a:rect l="l" t="t" r="r" b="b"/>
            <a:pathLst>
              <a:path w="131584" h="65798">
                <a:moveTo>
                  <a:pt x="0" y="0"/>
                </a:moveTo>
                <a:lnTo>
                  <a:pt x="131584" y="6579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084550" y="4219094"/>
            <a:ext cx="78041" cy="9182"/>
          </a:xfrm>
          <a:custGeom>
            <a:avLst/>
            <a:gdLst/>
            <a:ahLst/>
            <a:cxnLst/>
            <a:rect l="l" t="t" r="r" b="b"/>
            <a:pathLst>
              <a:path w="78041" h="9182">
                <a:moveTo>
                  <a:pt x="0" y="0"/>
                </a:moveTo>
                <a:lnTo>
                  <a:pt x="9182" y="3060"/>
                </a:lnTo>
                <a:lnTo>
                  <a:pt x="16840" y="6134"/>
                </a:lnTo>
                <a:lnTo>
                  <a:pt x="26022" y="7645"/>
                </a:lnTo>
                <a:lnTo>
                  <a:pt x="35204" y="9182"/>
                </a:lnTo>
                <a:lnTo>
                  <a:pt x="44361" y="9182"/>
                </a:lnTo>
                <a:lnTo>
                  <a:pt x="53555" y="7645"/>
                </a:lnTo>
                <a:lnTo>
                  <a:pt x="61214" y="6134"/>
                </a:lnTo>
                <a:lnTo>
                  <a:pt x="70396" y="3060"/>
                </a:lnTo>
                <a:lnTo>
                  <a:pt x="78041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62589" y="4147174"/>
            <a:ext cx="143852" cy="71920"/>
          </a:xfrm>
          <a:custGeom>
            <a:avLst/>
            <a:gdLst/>
            <a:ahLst/>
            <a:cxnLst/>
            <a:rect l="l" t="t" r="r" b="b"/>
            <a:pathLst>
              <a:path w="143852" h="71920">
                <a:moveTo>
                  <a:pt x="0" y="71920"/>
                </a:moveTo>
                <a:lnTo>
                  <a:pt x="143852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695864" y="3952826"/>
            <a:ext cx="254038" cy="128549"/>
          </a:xfrm>
          <a:custGeom>
            <a:avLst/>
            <a:gdLst/>
            <a:ahLst/>
            <a:cxnLst/>
            <a:rect l="l" t="t" r="r" b="b"/>
            <a:pathLst>
              <a:path w="254038" h="128549">
                <a:moveTo>
                  <a:pt x="0" y="0"/>
                </a:moveTo>
                <a:lnTo>
                  <a:pt x="254038" y="128549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168723" y="4147174"/>
            <a:ext cx="10706" cy="6121"/>
          </a:xfrm>
          <a:custGeom>
            <a:avLst/>
            <a:gdLst/>
            <a:ahLst/>
            <a:cxnLst/>
            <a:rect l="l" t="t" r="r" b="b"/>
            <a:pathLst>
              <a:path w="10706" h="6121">
                <a:moveTo>
                  <a:pt x="0" y="6121"/>
                </a:moveTo>
                <a:lnTo>
                  <a:pt x="10706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615547" y="4238983"/>
            <a:ext cx="65811" cy="0"/>
          </a:xfrm>
          <a:custGeom>
            <a:avLst/>
            <a:gdLst/>
            <a:ahLst/>
            <a:cxnLst/>
            <a:rect l="l" t="t" r="r" b="b"/>
            <a:pathLst>
              <a:path w="65811">
                <a:moveTo>
                  <a:pt x="0" y="0"/>
                </a:moveTo>
                <a:lnTo>
                  <a:pt x="65811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4942244" y="4147174"/>
            <a:ext cx="142316" cy="71920"/>
          </a:xfrm>
          <a:custGeom>
            <a:avLst/>
            <a:gdLst/>
            <a:ahLst/>
            <a:cxnLst/>
            <a:rect l="l" t="t" r="r" b="b"/>
            <a:pathLst>
              <a:path w="142316" h="71920">
                <a:moveTo>
                  <a:pt x="0" y="0"/>
                </a:moveTo>
                <a:lnTo>
                  <a:pt x="142316" y="7192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078426" y="4147174"/>
            <a:ext cx="12242" cy="6121"/>
          </a:xfrm>
          <a:custGeom>
            <a:avLst/>
            <a:gdLst/>
            <a:ahLst/>
            <a:cxnLst/>
            <a:rect l="l" t="t" r="r" b="b"/>
            <a:pathLst>
              <a:path w="12242" h="6121">
                <a:moveTo>
                  <a:pt x="0" y="0"/>
                </a:moveTo>
                <a:lnTo>
                  <a:pt x="12242" y="6121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309502" y="3957424"/>
            <a:ext cx="246354" cy="123951"/>
          </a:xfrm>
          <a:custGeom>
            <a:avLst/>
            <a:gdLst/>
            <a:ahLst/>
            <a:cxnLst/>
            <a:rect l="l" t="t" r="r" b="b"/>
            <a:pathLst>
              <a:path w="246354" h="123951">
                <a:moveTo>
                  <a:pt x="0" y="123951"/>
                </a:moveTo>
                <a:lnTo>
                  <a:pt x="246354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434966" y="4015577"/>
            <a:ext cx="131622" cy="65798"/>
          </a:xfrm>
          <a:custGeom>
            <a:avLst/>
            <a:gdLst/>
            <a:ahLst/>
            <a:cxnLst/>
            <a:rect l="l" t="t" r="r" b="b"/>
            <a:pathLst>
              <a:path w="131622" h="65798">
                <a:moveTo>
                  <a:pt x="0" y="65798"/>
                </a:moveTo>
                <a:lnTo>
                  <a:pt x="131622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4633139" y="4147174"/>
            <a:ext cx="19875" cy="91808"/>
          </a:xfrm>
          <a:custGeom>
            <a:avLst/>
            <a:gdLst/>
            <a:ahLst/>
            <a:cxnLst/>
            <a:rect l="l" t="t" r="r" b="b"/>
            <a:pathLst>
              <a:path w="19875" h="91808">
                <a:moveTo>
                  <a:pt x="19875" y="0"/>
                </a:moveTo>
                <a:lnTo>
                  <a:pt x="0" y="9180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595646" y="4147174"/>
            <a:ext cx="19900" cy="91808"/>
          </a:xfrm>
          <a:custGeom>
            <a:avLst/>
            <a:gdLst/>
            <a:ahLst/>
            <a:cxnLst/>
            <a:rect l="l" t="t" r="r" b="b"/>
            <a:pathLst>
              <a:path w="19900" h="91808">
                <a:moveTo>
                  <a:pt x="0" y="0"/>
                </a:moveTo>
                <a:lnTo>
                  <a:pt x="19900" y="91808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102924" y="3112734"/>
            <a:ext cx="0" cy="24472"/>
          </a:xfrm>
          <a:custGeom>
            <a:avLst/>
            <a:gdLst/>
            <a:ahLst/>
            <a:cxnLst/>
            <a:rect l="l" t="t" r="r" b="b"/>
            <a:pathLst>
              <a:path h="24472">
                <a:moveTo>
                  <a:pt x="0" y="0"/>
                </a:moveTo>
                <a:lnTo>
                  <a:pt x="0" y="24472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102924" y="3137207"/>
            <a:ext cx="38252" cy="0"/>
          </a:xfrm>
          <a:custGeom>
            <a:avLst/>
            <a:gdLst/>
            <a:ahLst/>
            <a:cxnLst/>
            <a:rect l="l" t="t" r="r" b="b"/>
            <a:pathLst>
              <a:path w="38252">
                <a:moveTo>
                  <a:pt x="0" y="0"/>
                </a:moveTo>
                <a:lnTo>
                  <a:pt x="38252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141177" y="3112734"/>
            <a:ext cx="0" cy="24472"/>
          </a:xfrm>
          <a:custGeom>
            <a:avLst/>
            <a:gdLst/>
            <a:ahLst/>
            <a:cxnLst/>
            <a:rect l="l" t="t" r="r" b="b"/>
            <a:pathLst>
              <a:path h="24472">
                <a:moveTo>
                  <a:pt x="0" y="24472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058525" y="3137207"/>
            <a:ext cx="44399" cy="0"/>
          </a:xfrm>
          <a:custGeom>
            <a:avLst/>
            <a:gdLst/>
            <a:ahLst/>
            <a:cxnLst/>
            <a:rect l="l" t="t" r="r" b="b"/>
            <a:pathLst>
              <a:path w="44399">
                <a:moveTo>
                  <a:pt x="44399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058525" y="3137207"/>
            <a:ext cx="0" cy="22961"/>
          </a:xfrm>
          <a:custGeom>
            <a:avLst/>
            <a:gdLst/>
            <a:ahLst/>
            <a:cxnLst/>
            <a:rect l="l" t="t" r="r" b="b"/>
            <a:pathLst>
              <a:path h="22961">
                <a:moveTo>
                  <a:pt x="0" y="0"/>
                </a:moveTo>
                <a:lnTo>
                  <a:pt x="0" y="22961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058525" y="3160168"/>
            <a:ext cx="130073" cy="0"/>
          </a:xfrm>
          <a:custGeom>
            <a:avLst/>
            <a:gdLst/>
            <a:ahLst/>
            <a:cxnLst/>
            <a:rect l="l" t="t" r="r" b="b"/>
            <a:pathLst>
              <a:path w="130073">
                <a:moveTo>
                  <a:pt x="0" y="0"/>
                </a:moveTo>
                <a:lnTo>
                  <a:pt x="130073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188598" y="3137207"/>
            <a:ext cx="0" cy="22961"/>
          </a:xfrm>
          <a:custGeom>
            <a:avLst/>
            <a:gdLst/>
            <a:ahLst/>
            <a:cxnLst/>
            <a:rect l="l" t="t" r="r" b="b"/>
            <a:pathLst>
              <a:path h="22961">
                <a:moveTo>
                  <a:pt x="0" y="22961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141177" y="3137207"/>
            <a:ext cx="47421" cy="0"/>
          </a:xfrm>
          <a:custGeom>
            <a:avLst/>
            <a:gdLst/>
            <a:ahLst/>
            <a:cxnLst/>
            <a:rect l="l" t="t" r="r" b="b"/>
            <a:pathLst>
              <a:path w="47421">
                <a:moveTo>
                  <a:pt x="47421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221496" y="4095155"/>
            <a:ext cx="44373" cy="143827"/>
          </a:xfrm>
          <a:custGeom>
            <a:avLst/>
            <a:gdLst/>
            <a:ahLst/>
            <a:cxnLst/>
            <a:rect l="l" t="t" r="r" b="b"/>
            <a:pathLst>
              <a:path w="44373" h="143827">
                <a:moveTo>
                  <a:pt x="21424" y="143827"/>
                </a:moveTo>
                <a:lnTo>
                  <a:pt x="0" y="0"/>
                </a:lnTo>
                <a:lnTo>
                  <a:pt x="44373" y="0"/>
                </a:lnTo>
                <a:lnTo>
                  <a:pt x="21424" y="143827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200067" y="4238983"/>
            <a:ext cx="322884" cy="0"/>
          </a:xfrm>
          <a:custGeom>
            <a:avLst/>
            <a:gdLst/>
            <a:ahLst/>
            <a:cxnLst/>
            <a:rect l="l" t="t" r="r" b="b"/>
            <a:pathLst>
              <a:path w="322884">
                <a:moveTo>
                  <a:pt x="322884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4221496" y="1883945"/>
            <a:ext cx="44373" cy="143840"/>
          </a:xfrm>
          <a:custGeom>
            <a:avLst/>
            <a:gdLst/>
            <a:ahLst/>
            <a:cxnLst/>
            <a:rect l="l" t="t" r="r" b="b"/>
            <a:pathLst>
              <a:path w="44373" h="143840">
                <a:moveTo>
                  <a:pt x="21424" y="0"/>
                </a:moveTo>
                <a:lnTo>
                  <a:pt x="44373" y="143840"/>
                </a:lnTo>
                <a:lnTo>
                  <a:pt x="0" y="143840"/>
                </a:lnTo>
                <a:lnTo>
                  <a:pt x="21424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4200067" y="1883945"/>
            <a:ext cx="785012" cy="0"/>
          </a:xfrm>
          <a:custGeom>
            <a:avLst/>
            <a:gdLst/>
            <a:ahLst/>
            <a:cxnLst/>
            <a:rect l="l" t="t" r="r" b="b"/>
            <a:pathLst>
              <a:path w="785012">
                <a:moveTo>
                  <a:pt x="785012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4242917" y="1883945"/>
            <a:ext cx="0" cy="2355037"/>
          </a:xfrm>
          <a:custGeom>
            <a:avLst/>
            <a:gdLst/>
            <a:ahLst/>
            <a:cxnLst/>
            <a:rect l="l" t="t" r="r" b="b"/>
            <a:pathLst>
              <a:path h="2355037">
                <a:moveTo>
                  <a:pt x="0" y="2355037"/>
                </a:moveTo>
                <a:lnTo>
                  <a:pt x="0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906297" y="3008670"/>
            <a:ext cx="44361" cy="143840"/>
          </a:xfrm>
          <a:custGeom>
            <a:avLst/>
            <a:gdLst/>
            <a:ahLst/>
            <a:cxnLst/>
            <a:rect l="l" t="t" r="r" b="b"/>
            <a:pathLst>
              <a:path w="44361" h="143840">
                <a:moveTo>
                  <a:pt x="21412" y="0"/>
                </a:moveTo>
                <a:lnTo>
                  <a:pt x="44361" y="143840"/>
                </a:lnTo>
                <a:lnTo>
                  <a:pt x="0" y="143840"/>
                </a:lnTo>
                <a:lnTo>
                  <a:pt x="21412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387539" y="3008670"/>
            <a:ext cx="584555" cy="0"/>
          </a:xfrm>
          <a:custGeom>
            <a:avLst/>
            <a:gdLst/>
            <a:ahLst/>
            <a:cxnLst/>
            <a:rect l="l" t="t" r="r" b="b"/>
            <a:pathLst>
              <a:path w="584555">
                <a:moveTo>
                  <a:pt x="0" y="0"/>
                </a:moveTo>
                <a:lnTo>
                  <a:pt x="584555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906297" y="4095155"/>
            <a:ext cx="44361" cy="143827"/>
          </a:xfrm>
          <a:custGeom>
            <a:avLst/>
            <a:gdLst/>
            <a:ahLst/>
            <a:cxnLst/>
            <a:rect l="l" t="t" r="r" b="b"/>
            <a:pathLst>
              <a:path w="44361" h="143827">
                <a:moveTo>
                  <a:pt x="21412" y="143827"/>
                </a:moveTo>
                <a:lnTo>
                  <a:pt x="0" y="0"/>
                </a:lnTo>
                <a:lnTo>
                  <a:pt x="44361" y="0"/>
                </a:lnTo>
                <a:lnTo>
                  <a:pt x="21412" y="143827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724190" y="4238983"/>
            <a:ext cx="247904" cy="0"/>
          </a:xfrm>
          <a:custGeom>
            <a:avLst/>
            <a:gdLst/>
            <a:ahLst/>
            <a:cxnLst/>
            <a:rect l="l" t="t" r="r" b="b"/>
            <a:pathLst>
              <a:path w="247903">
                <a:moveTo>
                  <a:pt x="0" y="0"/>
                </a:moveTo>
                <a:lnTo>
                  <a:pt x="247904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927708" y="3008670"/>
            <a:ext cx="0" cy="1230312"/>
          </a:xfrm>
          <a:custGeom>
            <a:avLst/>
            <a:gdLst/>
            <a:ahLst/>
            <a:cxnLst/>
            <a:rect l="l" t="t" r="r" b="b"/>
            <a:pathLst>
              <a:path h="1230312">
                <a:moveTo>
                  <a:pt x="0" y="1230312"/>
                </a:moveTo>
                <a:lnTo>
                  <a:pt x="0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22957" y="1986467"/>
            <a:ext cx="44373" cy="142316"/>
          </a:xfrm>
          <a:custGeom>
            <a:avLst/>
            <a:gdLst/>
            <a:ahLst/>
            <a:cxnLst/>
            <a:rect l="l" t="t" r="r" b="b"/>
            <a:pathLst>
              <a:path w="44373" h="142316">
                <a:moveTo>
                  <a:pt x="22948" y="142316"/>
                </a:moveTo>
                <a:lnTo>
                  <a:pt x="0" y="0"/>
                </a:lnTo>
                <a:lnTo>
                  <a:pt x="44373" y="0"/>
                </a:lnTo>
                <a:lnTo>
                  <a:pt x="22948" y="142316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4501527" y="2128784"/>
            <a:ext cx="189750" cy="0"/>
          </a:xfrm>
          <a:custGeom>
            <a:avLst/>
            <a:gdLst/>
            <a:ahLst/>
            <a:cxnLst/>
            <a:rect l="l" t="t" r="r" b="b"/>
            <a:pathLst>
              <a:path w="189750">
                <a:moveTo>
                  <a:pt x="189750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501527" y="2953585"/>
            <a:ext cx="189750" cy="0"/>
          </a:xfrm>
          <a:custGeom>
            <a:avLst/>
            <a:gdLst/>
            <a:ahLst/>
            <a:cxnLst/>
            <a:rect l="l" t="t" r="r" b="b"/>
            <a:pathLst>
              <a:path w="189750">
                <a:moveTo>
                  <a:pt x="189750" y="0"/>
                </a:moveTo>
                <a:lnTo>
                  <a:pt x="0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545901" y="1853346"/>
            <a:ext cx="0" cy="275437"/>
          </a:xfrm>
          <a:custGeom>
            <a:avLst/>
            <a:gdLst/>
            <a:ahLst/>
            <a:cxnLst/>
            <a:rect l="l" t="t" r="r" b="b"/>
            <a:pathLst>
              <a:path h="275437">
                <a:moveTo>
                  <a:pt x="0" y="275437"/>
                </a:moveTo>
                <a:lnTo>
                  <a:pt x="0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4545901" y="2128784"/>
            <a:ext cx="0" cy="824801"/>
          </a:xfrm>
          <a:custGeom>
            <a:avLst/>
            <a:gdLst/>
            <a:ahLst/>
            <a:cxnLst/>
            <a:rect l="l" t="t" r="r" b="b"/>
            <a:pathLst>
              <a:path h="824801">
                <a:moveTo>
                  <a:pt x="0" y="0"/>
                </a:moveTo>
                <a:lnTo>
                  <a:pt x="0" y="824801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4545901" y="2953585"/>
            <a:ext cx="0" cy="275437"/>
          </a:xfrm>
          <a:custGeom>
            <a:avLst/>
            <a:gdLst/>
            <a:ahLst/>
            <a:cxnLst/>
            <a:rect l="l" t="t" r="r" b="b"/>
            <a:pathLst>
              <a:path h="275437">
                <a:moveTo>
                  <a:pt x="0" y="0"/>
                </a:moveTo>
                <a:lnTo>
                  <a:pt x="0" y="275437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221496" y="1883945"/>
            <a:ext cx="44373" cy="2355037"/>
          </a:xfrm>
          <a:custGeom>
            <a:avLst/>
            <a:gdLst/>
            <a:ahLst/>
            <a:cxnLst/>
            <a:rect l="l" t="t" r="r" b="b"/>
            <a:pathLst>
              <a:path w="44373" h="2355037">
                <a:moveTo>
                  <a:pt x="44373" y="143840"/>
                </a:moveTo>
                <a:lnTo>
                  <a:pt x="21424" y="0"/>
                </a:lnTo>
                <a:lnTo>
                  <a:pt x="0" y="143840"/>
                </a:lnTo>
                <a:lnTo>
                  <a:pt x="44373" y="143840"/>
                </a:lnTo>
                <a:close/>
              </a:path>
              <a:path w="44373" h="2355037">
                <a:moveTo>
                  <a:pt x="44373" y="2211209"/>
                </a:moveTo>
                <a:lnTo>
                  <a:pt x="0" y="2211209"/>
                </a:lnTo>
                <a:lnTo>
                  <a:pt x="21424" y="2355037"/>
                </a:lnTo>
                <a:lnTo>
                  <a:pt x="44373" y="2211209"/>
                </a:lnTo>
                <a:close/>
              </a:path>
            </a:pathLst>
          </a:custGeom>
          <a:solidFill>
            <a:srgbClr val="8082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906297" y="3008670"/>
            <a:ext cx="44361" cy="1230312"/>
          </a:xfrm>
          <a:custGeom>
            <a:avLst/>
            <a:gdLst/>
            <a:ahLst/>
            <a:cxnLst/>
            <a:rect l="l" t="t" r="r" b="b"/>
            <a:pathLst>
              <a:path w="44361" h="1230312">
                <a:moveTo>
                  <a:pt x="44361" y="143840"/>
                </a:moveTo>
                <a:lnTo>
                  <a:pt x="21412" y="0"/>
                </a:lnTo>
                <a:lnTo>
                  <a:pt x="0" y="143840"/>
                </a:lnTo>
                <a:lnTo>
                  <a:pt x="44361" y="143840"/>
                </a:lnTo>
                <a:close/>
              </a:path>
              <a:path w="44361" h="1230312">
                <a:moveTo>
                  <a:pt x="44361" y="1086485"/>
                </a:moveTo>
                <a:lnTo>
                  <a:pt x="0" y="1086485"/>
                </a:lnTo>
                <a:lnTo>
                  <a:pt x="21412" y="1230312"/>
                </a:lnTo>
                <a:lnTo>
                  <a:pt x="44361" y="1086485"/>
                </a:lnTo>
                <a:close/>
              </a:path>
            </a:pathLst>
          </a:custGeom>
          <a:solidFill>
            <a:srgbClr val="8082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4522957" y="1986467"/>
            <a:ext cx="44373" cy="1109433"/>
          </a:xfrm>
          <a:custGeom>
            <a:avLst/>
            <a:gdLst/>
            <a:ahLst/>
            <a:cxnLst/>
            <a:rect l="l" t="t" r="r" b="b"/>
            <a:pathLst>
              <a:path w="44373" h="1109433">
                <a:moveTo>
                  <a:pt x="44373" y="1109433"/>
                </a:moveTo>
                <a:lnTo>
                  <a:pt x="22948" y="967117"/>
                </a:lnTo>
                <a:lnTo>
                  <a:pt x="0" y="1109433"/>
                </a:lnTo>
                <a:lnTo>
                  <a:pt x="44373" y="1109433"/>
                </a:lnTo>
                <a:close/>
              </a:path>
              <a:path w="44373" h="1109433">
                <a:moveTo>
                  <a:pt x="44373" y="0"/>
                </a:moveTo>
                <a:lnTo>
                  <a:pt x="0" y="0"/>
                </a:lnTo>
                <a:lnTo>
                  <a:pt x="22948" y="142316"/>
                </a:lnTo>
                <a:lnTo>
                  <a:pt x="44373" y="0"/>
                </a:lnTo>
                <a:close/>
              </a:path>
            </a:pathLst>
          </a:custGeom>
          <a:solidFill>
            <a:srgbClr val="8082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67335" y="4476174"/>
            <a:ext cx="142316" cy="44373"/>
          </a:xfrm>
          <a:custGeom>
            <a:avLst/>
            <a:gdLst/>
            <a:ahLst/>
            <a:cxnLst/>
            <a:rect l="l" t="t" r="r" b="b"/>
            <a:pathLst>
              <a:path w="142316" h="44373">
                <a:moveTo>
                  <a:pt x="0" y="21424"/>
                </a:moveTo>
                <a:lnTo>
                  <a:pt x="142316" y="0"/>
                </a:lnTo>
                <a:lnTo>
                  <a:pt x="142316" y="44373"/>
                </a:lnTo>
                <a:lnTo>
                  <a:pt x="0" y="21424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67335" y="4281826"/>
            <a:ext cx="0" cy="258610"/>
          </a:xfrm>
          <a:custGeom>
            <a:avLst/>
            <a:gdLst/>
            <a:ahLst/>
            <a:cxnLst/>
            <a:rect l="l" t="t" r="r" b="b"/>
            <a:pathLst>
              <a:path h="258610">
                <a:moveTo>
                  <a:pt x="0" y="0"/>
                </a:moveTo>
                <a:lnTo>
                  <a:pt x="0" y="25861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39037" y="4476174"/>
            <a:ext cx="142316" cy="44373"/>
          </a:xfrm>
          <a:custGeom>
            <a:avLst/>
            <a:gdLst/>
            <a:ahLst/>
            <a:cxnLst/>
            <a:rect l="l" t="t" r="r" b="b"/>
            <a:pathLst>
              <a:path w="142316" h="44373">
                <a:moveTo>
                  <a:pt x="142316" y="21424"/>
                </a:moveTo>
                <a:lnTo>
                  <a:pt x="0" y="44373"/>
                </a:lnTo>
                <a:lnTo>
                  <a:pt x="0" y="0"/>
                </a:lnTo>
                <a:lnTo>
                  <a:pt x="142316" y="21424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681353" y="4281826"/>
            <a:ext cx="0" cy="258610"/>
          </a:xfrm>
          <a:custGeom>
            <a:avLst/>
            <a:gdLst/>
            <a:ahLst/>
            <a:cxnLst/>
            <a:rect l="l" t="t" r="r" b="b"/>
            <a:pathLst>
              <a:path h="258610">
                <a:moveTo>
                  <a:pt x="0" y="0"/>
                </a:moveTo>
                <a:lnTo>
                  <a:pt x="0" y="25861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567335" y="4497599"/>
            <a:ext cx="1114018" cy="0"/>
          </a:xfrm>
          <a:custGeom>
            <a:avLst/>
            <a:gdLst/>
            <a:ahLst/>
            <a:cxnLst/>
            <a:rect l="l" t="t" r="r" b="b"/>
            <a:pathLst>
              <a:path w="1114018">
                <a:moveTo>
                  <a:pt x="0" y="0"/>
                </a:moveTo>
                <a:lnTo>
                  <a:pt x="1114018" y="0"/>
                </a:lnTo>
              </a:path>
            </a:pathLst>
          </a:custGeom>
          <a:ln w="7810">
            <a:solidFill>
              <a:srgbClr val="8082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567335" y="4476174"/>
            <a:ext cx="1114018" cy="44373"/>
          </a:xfrm>
          <a:custGeom>
            <a:avLst/>
            <a:gdLst/>
            <a:ahLst/>
            <a:cxnLst/>
            <a:rect l="l" t="t" r="r" b="b"/>
            <a:pathLst>
              <a:path w="1114018" h="44373">
                <a:moveTo>
                  <a:pt x="1114018" y="21424"/>
                </a:moveTo>
                <a:lnTo>
                  <a:pt x="971702" y="0"/>
                </a:lnTo>
                <a:lnTo>
                  <a:pt x="971702" y="44373"/>
                </a:lnTo>
                <a:lnTo>
                  <a:pt x="1114018" y="21424"/>
                </a:lnTo>
                <a:close/>
              </a:path>
              <a:path w="1114018" h="44373">
                <a:moveTo>
                  <a:pt x="142316" y="0"/>
                </a:moveTo>
                <a:lnTo>
                  <a:pt x="0" y="21424"/>
                </a:lnTo>
                <a:lnTo>
                  <a:pt x="142316" y="44373"/>
                </a:lnTo>
                <a:lnTo>
                  <a:pt x="142316" y="0"/>
                </a:lnTo>
                <a:close/>
              </a:path>
            </a:pathLst>
          </a:custGeom>
          <a:solidFill>
            <a:srgbClr val="8082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 rot="16200000">
            <a:off x="3912215" y="2856031"/>
            <a:ext cx="463999" cy="23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9"/>
              </a:lnSpc>
              <a:spcBef>
                <a:spcPts val="92"/>
              </a:spcBef>
            </a:pPr>
            <a:r>
              <a:rPr sz="2475" spc="0" baseline="-1673" dirty="0" smtClean="0">
                <a:solidFill>
                  <a:srgbClr val="808286"/>
                </a:solidFill>
                <a:latin typeface="Tahoma"/>
                <a:cs typeface="Tahoma"/>
              </a:rPr>
              <a:t>770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88" name="object 88"/>
          <p:cNvSpPr txBox="1"/>
          <p:nvPr/>
        </p:nvSpPr>
        <p:spPr>
          <a:xfrm rot="16200000">
            <a:off x="4214071" y="2467027"/>
            <a:ext cx="463999" cy="23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9"/>
              </a:lnSpc>
              <a:spcBef>
                <a:spcPts val="92"/>
              </a:spcBef>
            </a:pPr>
            <a:r>
              <a:rPr sz="2475" spc="0" baseline="-1673" dirty="0" smtClean="0">
                <a:solidFill>
                  <a:srgbClr val="808286"/>
                </a:solidFill>
                <a:latin typeface="Tahoma"/>
                <a:cs typeface="Tahoma"/>
              </a:rPr>
              <a:t>200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87" name="object 87"/>
          <p:cNvSpPr txBox="1"/>
          <p:nvPr/>
        </p:nvSpPr>
        <p:spPr>
          <a:xfrm rot="16200000">
            <a:off x="5596892" y="3503139"/>
            <a:ext cx="463999" cy="233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39"/>
              </a:lnSpc>
              <a:spcBef>
                <a:spcPts val="92"/>
              </a:spcBef>
            </a:pPr>
            <a:r>
              <a:rPr sz="2475" spc="0" baseline="-1673" dirty="0" smtClean="0">
                <a:solidFill>
                  <a:srgbClr val="808286"/>
                </a:solidFill>
                <a:latin typeface="Tahoma"/>
                <a:cs typeface="Tahoma"/>
              </a:rPr>
              <a:t>440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567335" y="4281826"/>
            <a:ext cx="1114018" cy="2157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6074">
              <a:lnSpc>
                <a:spcPts val="1675"/>
              </a:lnSpc>
              <a:spcBef>
                <a:spcPts val="83"/>
              </a:spcBef>
            </a:pPr>
            <a:r>
              <a:rPr sz="1650" spc="0" dirty="0" smtClean="0">
                <a:solidFill>
                  <a:srgbClr val="808286"/>
                </a:solidFill>
                <a:latin typeface="Tahoma"/>
                <a:cs typeface="Tahoma"/>
              </a:rPr>
              <a:t>330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567335" y="4497599"/>
            <a:ext cx="1114018" cy="42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4959059" y="3056105"/>
            <a:ext cx="35204" cy="56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4994263" y="3056105"/>
            <a:ext cx="260134" cy="56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5254397" y="3056105"/>
            <a:ext cx="33667" cy="56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4200067" y="1883945"/>
            <a:ext cx="42849" cy="2355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4242917" y="1883945"/>
            <a:ext cx="302983" cy="1345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4545901" y="1883945"/>
            <a:ext cx="483553" cy="93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5"/>
              </a:spcBef>
            </a:pPr>
            <a:endParaRPr sz="700"/>
          </a:p>
        </p:txBody>
      </p:sp>
      <p:sp>
        <p:nvSpPr>
          <p:cNvPr id="73" name="object 73"/>
          <p:cNvSpPr txBox="1"/>
          <p:nvPr/>
        </p:nvSpPr>
        <p:spPr>
          <a:xfrm>
            <a:off x="5029455" y="1883945"/>
            <a:ext cx="281559" cy="933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700"/>
              </a:lnSpc>
              <a:spcBef>
                <a:spcPts val="35"/>
              </a:spcBef>
            </a:pPr>
            <a:endParaRPr sz="700"/>
          </a:p>
        </p:txBody>
      </p:sp>
      <p:sp>
        <p:nvSpPr>
          <p:cNvPr id="72" name="object 72"/>
          <p:cNvSpPr txBox="1"/>
          <p:nvPr/>
        </p:nvSpPr>
        <p:spPr>
          <a:xfrm>
            <a:off x="5311014" y="1883945"/>
            <a:ext cx="64287" cy="5218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5375301" y="1883945"/>
            <a:ext cx="596793" cy="292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4545901" y="1977290"/>
            <a:ext cx="765112" cy="1514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4545901" y="2128789"/>
            <a:ext cx="179807" cy="82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4725709" y="2128789"/>
            <a:ext cx="138480" cy="82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4864190" y="2128789"/>
            <a:ext cx="85712" cy="82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4949902" y="2128789"/>
            <a:ext cx="65779" cy="61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5015682" y="2128789"/>
            <a:ext cx="0" cy="61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971301" y="2128789"/>
            <a:ext cx="110191" cy="61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081493" y="2128789"/>
            <a:ext cx="44380" cy="612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125873" y="2128789"/>
            <a:ext cx="85674" cy="82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5211547" y="2128789"/>
            <a:ext cx="99466" cy="276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4949902" y="2189990"/>
            <a:ext cx="65779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5015682" y="2189990"/>
            <a:ext cx="0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4971301" y="2189990"/>
            <a:ext cx="110191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5081493" y="2189990"/>
            <a:ext cx="44380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5375301" y="2176223"/>
            <a:ext cx="48971" cy="33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5424272" y="2176223"/>
            <a:ext cx="65798" cy="3335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5490071" y="2176223"/>
            <a:ext cx="172897" cy="65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8"/>
              </a:spcBef>
            </a:pPr>
            <a:endParaRPr sz="500"/>
          </a:p>
        </p:txBody>
      </p:sp>
      <p:sp>
        <p:nvSpPr>
          <p:cNvPr id="53" name="object 53"/>
          <p:cNvSpPr txBox="1"/>
          <p:nvPr/>
        </p:nvSpPr>
        <p:spPr>
          <a:xfrm>
            <a:off x="5662969" y="2176223"/>
            <a:ext cx="309125" cy="657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18"/>
              </a:spcBef>
            </a:pPr>
            <a:endParaRPr sz="500"/>
          </a:p>
        </p:txBody>
      </p:sp>
      <p:sp>
        <p:nvSpPr>
          <p:cNvPr id="52" name="object 52"/>
          <p:cNvSpPr txBox="1"/>
          <p:nvPr/>
        </p:nvSpPr>
        <p:spPr>
          <a:xfrm>
            <a:off x="5490071" y="2242022"/>
            <a:ext cx="482023" cy="3320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4949902" y="2320063"/>
            <a:ext cx="65779" cy="61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5015682" y="2320063"/>
            <a:ext cx="0" cy="61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4971301" y="2320063"/>
            <a:ext cx="110191" cy="61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081493" y="2320063"/>
            <a:ext cx="44380" cy="612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211547" y="2405763"/>
            <a:ext cx="163753" cy="3213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4949902" y="2381277"/>
            <a:ext cx="65779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5015682" y="2381277"/>
            <a:ext cx="0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4971301" y="2381277"/>
            <a:ext cx="110191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5081493" y="2381277"/>
            <a:ext cx="44380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5375301" y="2509814"/>
            <a:ext cx="114769" cy="64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6"/>
              </a:spcBef>
            </a:pPr>
            <a:endParaRPr sz="500"/>
          </a:p>
        </p:txBody>
      </p:sp>
      <p:sp>
        <p:nvSpPr>
          <p:cNvPr id="41" name="object 41"/>
          <p:cNvSpPr txBox="1"/>
          <p:nvPr/>
        </p:nvSpPr>
        <p:spPr>
          <a:xfrm>
            <a:off x="4949902" y="2511351"/>
            <a:ext cx="65779" cy="5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015682" y="2511351"/>
            <a:ext cx="0" cy="5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971301" y="2511351"/>
            <a:ext cx="110191" cy="5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081493" y="2511351"/>
            <a:ext cx="44380" cy="59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375301" y="2574089"/>
            <a:ext cx="596793" cy="1530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4949902" y="2571028"/>
            <a:ext cx="65779" cy="130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5015682" y="2571028"/>
            <a:ext cx="0" cy="130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4971301" y="2571028"/>
            <a:ext cx="110191" cy="130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5081493" y="2571028"/>
            <a:ext cx="44380" cy="1300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5211547" y="2727111"/>
            <a:ext cx="760547" cy="70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"/>
              </a:spcBef>
            </a:pPr>
            <a:endParaRPr sz="550"/>
          </a:p>
        </p:txBody>
      </p:sp>
      <p:sp>
        <p:nvSpPr>
          <p:cNvPr id="31" name="object 31"/>
          <p:cNvSpPr txBox="1"/>
          <p:nvPr/>
        </p:nvSpPr>
        <p:spPr>
          <a:xfrm>
            <a:off x="4949902" y="2701089"/>
            <a:ext cx="65779" cy="61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015682" y="2701089"/>
            <a:ext cx="0" cy="61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971301" y="2701089"/>
            <a:ext cx="110191" cy="61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081493" y="2701089"/>
            <a:ext cx="44380" cy="612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949902" y="2762303"/>
            <a:ext cx="65779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015682" y="2762303"/>
            <a:ext cx="0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4971301" y="2762303"/>
            <a:ext cx="110191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5081493" y="2762303"/>
            <a:ext cx="44380" cy="1300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211547" y="2797495"/>
            <a:ext cx="42849" cy="1560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5254397" y="2797495"/>
            <a:ext cx="717697" cy="211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4949902" y="2892376"/>
            <a:ext cx="65779" cy="61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015682" y="2892376"/>
            <a:ext cx="19" cy="61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015701" y="2892376"/>
            <a:ext cx="65792" cy="61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081493" y="2892376"/>
            <a:ext cx="44380" cy="61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545901" y="2953581"/>
            <a:ext cx="87237" cy="275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633139" y="2953581"/>
            <a:ext cx="270852" cy="1285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903991" y="2953581"/>
            <a:ext cx="111709" cy="55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015701" y="2953581"/>
            <a:ext cx="238696" cy="55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03991" y="3008670"/>
            <a:ext cx="711555" cy="123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615547" y="3008670"/>
            <a:ext cx="312160" cy="123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927708" y="3008670"/>
            <a:ext cx="44386" cy="1230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4242917" y="3229023"/>
            <a:ext cx="390221" cy="1009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546298" y="791121"/>
            <a:ext cx="1327188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994263" y="2835302"/>
            <a:ext cx="2172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graphicFrame>
        <p:nvGraphicFramePr>
          <p:cNvPr id="298" name="Tabla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04262"/>
              </p:ext>
            </p:extLst>
          </p:nvPr>
        </p:nvGraphicFramePr>
        <p:xfrm>
          <a:off x="596900" y="7137400"/>
          <a:ext cx="6375400" cy="2400300"/>
        </p:xfrm>
        <a:graphic>
          <a:graphicData uri="http://schemas.openxmlformats.org/drawingml/2006/table">
            <a:tbl>
              <a:tblPr/>
              <a:tblGrid>
                <a:gridCol w="2260600"/>
                <a:gridCol w="4114800"/>
              </a:tblGrid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HDS-3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Accionado manualmente - No requiere alimentación eléctrica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sonido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500Hz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Salida de sonido @ 1m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120dB(A)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aproximado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 m en exteriores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Ciclo de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a +45ºC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12Kg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just" rtl="0" fontAlgn="t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Montaje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suministra con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sirena hacia arriba. Aflojando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tuerca de sujeción se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montar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sirena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la parte superior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la estructura. Apretando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tuerca, se fija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acústico en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posición.                                                   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Sosteniendo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asa del acústico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parte superior y con un pie en la parte inferior del </a:t>
                      </a:r>
                      <a:r>
                        <a:rPr lang="es-E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soporte, </a:t>
                      </a:r>
                      <a:r>
                        <a:rPr lang="es-E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puede girar la manivela para accionar el acústico.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9" name="CuadroTexto 298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300" name="Imagen 2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88200"/>
            <a:ext cx="2458529" cy="1121205"/>
          </a:xfrm>
          <a:prstGeom prst="rect">
            <a:avLst/>
          </a:prstGeom>
        </p:spPr>
      </p:pic>
      <p:sp>
        <p:nvSpPr>
          <p:cNvPr id="301" name="CuadroTexto 300"/>
          <p:cNvSpPr txBox="1"/>
          <p:nvPr/>
        </p:nvSpPr>
        <p:spPr>
          <a:xfrm>
            <a:off x="3003224" y="317500"/>
            <a:ext cx="3192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Indicadores acústicos accionados manualmente (manivela) HDS-3</a:t>
            </a:r>
          </a:p>
        </p:txBody>
      </p:sp>
      <p:pic>
        <p:nvPicPr>
          <p:cNvPr id="302" name="Imagen 3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303" name="Rectángulo 302"/>
          <p:cNvSpPr/>
          <p:nvPr/>
        </p:nvSpPr>
        <p:spPr>
          <a:xfrm>
            <a:off x="444500" y="5161796"/>
            <a:ext cx="636959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 smtClean="0">
                <a:latin typeface="Arial    "/>
              </a:rPr>
              <a:t>Indicador acústico </a:t>
            </a:r>
            <a:r>
              <a:rPr lang="es-ES" sz="1100" dirty="0" smtClean="0">
                <a:latin typeface="Arial    "/>
              </a:rPr>
              <a:t>de aluminio </a:t>
            </a:r>
            <a:r>
              <a:rPr lang="es-ES" sz="1100" dirty="0" smtClean="0">
                <a:latin typeface="Arial    "/>
              </a:rPr>
              <a:t>fundido, diseñado </a:t>
            </a:r>
            <a:r>
              <a:rPr lang="es-ES" sz="1100" dirty="0" smtClean="0">
                <a:latin typeface="Arial    "/>
              </a:rPr>
              <a:t>como alarma de </a:t>
            </a:r>
            <a:r>
              <a:rPr lang="es-ES" sz="1100" dirty="0" smtClean="0">
                <a:latin typeface="Arial    "/>
              </a:rPr>
              <a:t>respaldo </a:t>
            </a:r>
            <a:r>
              <a:rPr lang="es-ES" sz="1100" dirty="0" smtClean="0">
                <a:latin typeface="Arial    "/>
              </a:rPr>
              <a:t>cuando se produce un corte de energía o para aplicaciones en las que no se dispone de electricidad.</a:t>
            </a:r>
          </a:p>
          <a:p>
            <a:pPr algn="just"/>
            <a:endParaRPr lang="es-ES" sz="1100" dirty="0">
              <a:latin typeface="Arial    "/>
            </a:endParaRPr>
          </a:p>
          <a:p>
            <a:pPr algn="just"/>
            <a:r>
              <a:rPr lang="es-ES" sz="1100" dirty="0" smtClean="0">
                <a:latin typeface="Arial    "/>
              </a:rPr>
              <a:t>El </a:t>
            </a:r>
            <a:r>
              <a:rPr lang="es-ES" sz="1100" dirty="0" smtClean="0">
                <a:latin typeface="Arial    "/>
              </a:rPr>
              <a:t>indicador acústico </a:t>
            </a:r>
            <a:r>
              <a:rPr lang="es-ES" sz="1100" dirty="0" smtClean="0">
                <a:latin typeface="Arial    "/>
              </a:rPr>
              <a:t>se asienta </a:t>
            </a:r>
            <a:r>
              <a:rPr lang="es-ES" sz="1100" dirty="0" smtClean="0">
                <a:latin typeface="Arial    "/>
              </a:rPr>
              <a:t>sobre</a:t>
            </a:r>
            <a:r>
              <a:rPr lang="es-ES" sz="1100" dirty="0" smtClean="0">
                <a:latin typeface="Arial    "/>
              </a:rPr>
              <a:t> </a:t>
            </a:r>
            <a:r>
              <a:rPr lang="es-ES" sz="1100" dirty="0" smtClean="0">
                <a:latin typeface="Arial    "/>
              </a:rPr>
              <a:t>el accesorio de montaje, </a:t>
            </a:r>
            <a:r>
              <a:rPr lang="es-ES" sz="1100" dirty="0" smtClean="0">
                <a:latin typeface="Arial    "/>
              </a:rPr>
              <a:t>sujetado </a:t>
            </a:r>
            <a:r>
              <a:rPr lang="es-ES" sz="1100" dirty="0" smtClean="0">
                <a:latin typeface="Arial    "/>
              </a:rPr>
              <a:t>con el pie del operador, mientras </a:t>
            </a:r>
            <a:r>
              <a:rPr lang="es-ES" sz="1100" dirty="0" smtClean="0">
                <a:latin typeface="Arial    "/>
              </a:rPr>
              <a:t>se acciona </a:t>
            </a:r>
            <a:r>
              <a:rPr lang="es-ES" sz="1100" dirty="0" smtClean="0">
                <a:latin typeface="Arial    "/>
              </a:rPr>
              <a:t>la manivela </a:t>
            </a:r>
            <a:r>
              <a:rPr lang="es-ES" sz="1100" dirty="0" smtClean="0">
                <a:latin typeface="Arial    "/>
              </a:rPr>
              <a:t>con </a:t>
            </a:r>
            <a:r>
              <a:rPr lang="es-ES" sz="1100" dirty="0" smtClean="0">
                <a:latin typeface="Arial    "/>
              </a:rPr>
              <a:t>la </a:t>
            </a:r>
            <a:r>
              <a:rPr lang="es-ES" sz="1100" dirty="0" smtClean="0">
                <a:latin typeface="Arial    "/>
              </a:rPr>
              <a:t>mano.</a:t>
            </a:r>
            <a:endParaRPr lang="es-ES" sz="1100" dirty="0" smtClean="0">
              <a:latin typeface="Arial    "/>
            </a:endParaRPr>
          </a:p>
          <a:p>
            <a:pPr algn="just"/>
            <a:endParaRPr lang="es-ES" sz="1100" dirty="0">
              <a:latin typeface="Arial    "/>
            </a:endParaRPr>
          </a:p>
          <a:p>
            <a:pPr algn="just"/>
            <a:r>
              <a:rPr lang="es-ES" sz="1100" dirty="0" smtClean="0">
                <a:latin typeface="Arial    "/>
              </a:rPr>
              <a:t>El asa en la parte superior del acústico puede ajustarse para modificar el sonido según sea necesario.</a:t>
            </a:r>
          </a:p>
          <a:p>
            <a:pPr algn="just"/>
            <a:endParaRPr lang="es-ES" sz="1100" dirty="0">
              <a:latin typeface="Arial    "/>
            </a:endParaRPr>
          </a:p>
          <a:p>
            <a:pPr algn="just"/>
            <a:r>
              <a:rPr lang="es-ES" sz="1100" dirty="0" smtClean="0">
                <a:latin typeface="Arial    "/>
              </a:rPr>
              <a:t>Simple sin necesidad </a:t>
            </a:r>
            <a:r>
              <a:rPr lang="es-ES" sz="1100" dirty="0" smtClean="0">
                <a:latin typeface="Arial    "/>
              </a:rPr>
              <a:t>de mantenimiento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16B762-3F68-4993-959C-E92789FBCB5F}"/>
</file>

<file path=customXml/itemProps2.xml><?xml version="1.0" encoding="utf-8"?>
<ds:datastoreItem xmlns:ds="http://schemas.openxmlformats.org/officeDocument/2006/customXml" ds:itemID="{CDE85749-ED09-4B77-B720-CED8136E4AD3}"/>
</file>

<file path=customXml/itemProps3.xml><?xml version="1.0" encoding="utf-8"?>
<ds:datastoreItem xmlns:ds="http://schemas.openxmlformats.org/officeDocument/2006/customXml" ds:itemID="{A72EA692-DFE0-42CA-9FCF-04D6B7139C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246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   </vt:lpstr>
      <vt:lpstr>Calibri</vt:lpstr>
      <vt:lpstr>Tahoma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7</cp:revision>
  <cp:lastPrinted>2015-04-28T12:27:50Z</cp:lastPrinted>
  <dcterms:modified xsi:type="dcterms:W3CDTF">2015-04-29T10:47:18Z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