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4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ject 105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2000" y="1466033"/>
            <a:ext cx="2160000" cy="2395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592763" y="1688485"/>
            <a:ext cx="825728" cy="0"/>
          </a:xfrm>
          <a:custGeom>
            <a:avLst/>
            <a:gdLst/>
            <a:ahLst/>
            <a:cxnLst/>
            <a:rect l="l" t="t" r="r" b="b"/>
            <a:pathLst>
              <a:path w="825728">
                <a:moveTo>
                  <a:pt x="0" y="0"/>
                </a:moveTo>
                <a:lnTo>
                  <a:pt x="82572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333435" y="1790527"/>
            <a:ext cx="0" cy="519277"/>
          </a:xfrm>
          <a:custGeom>
            <a:avLst/>
            <a:gdLst/>
            <a:ahLst/>
            <a:cxnLst/>
            <a:rect l="l" t="t" r="r" b="b"/>
            <a:pathLst>
              <a:path h="519277">
                <a:moveTo>
                  <a:pt x="0" y="0"/>
                </a:moveTo>
                <a:lnTo>
                  <a:pt x="0" y="519277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316421" y="1688482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34023" y="102044"/>
                </a:moveTo>
                <a:lnTo>
                  <a:pt x="17017" y="0"/>
                </a:lnTo>
                <a:lnTo>
                  <a:pt x="0" y="102044"/>
                </a:lnTo>
                <a:lnTo>
                  <a:pt x="34023" y="1020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93286" y="2411849"/>
            <a:ext cx="425208" cy="0"/>
          </a:xfrm>
          <a:custGeom>
            <a:avLst/>
            <a:gdLst/>
            <a:ahLst/>
            <a:cxnLst/>
            <a:rect l="l" t="t" r="r" b="b"/>
            <a:pathLst>
              <a:path w="425208">
                <a:moveTo>
                  <a:pt x="0" y="0"/>
                </a:moveTo>
                <a:lnTo>
                  <a:pt x="42520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316425" y="2309806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0" y="0"/>
                </a:moveTo>
                <a:lnTo>
                  <a:pt x="17005" y="102044"/>
                </a:lnTo>
                <a:lnTo>
                  <a:pt x="34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592763" y="1688485"/>
            <a:ext cx="570750" cy="0"/>
          </a:xfrm>
          <a:custGeom>
            <a:avLst/>
            <a:gdLst/>
            <a:ahLst/>
            <a:cxnLst/>
            <a:rect l="l" t="t" r="r" b="b"/>
            <a:pathLst>
              <a:path w="570750">
                <a:moveTo>
                  <a:pt x="0" y="0"/>
                </a:moveTo>
                <a:lnTo>
                  <a:pt x="57075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078493" y="1484396"/>
            <a:ext cx="0" cy="204089"/>
          </a:xfrm>
          <a:custGeom>
            <a:avLst/>
            <a:gdLst/>
            <a:ahLst/>
            <a:cxnLst/>
            <a:rect l="l" t="t" r="r" b="b"/>
            <a:pathLst>
              <a:path h="204088">
                <a:moveTo>
                  <a:pt x="0" y="204089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061469" y="1586442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0" y="0"/>
                </a:moveTo>
                <a:lnTo>
                  <a:pt x="17018" y="102044"/>
                </a:lnTo>
                <a:lnTo>
                  <a:pt x="34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832861" y="1784104"/>
            <a:ext cx="5283" cy="60477"/>
          </a:xfrm>
          <a:custGeom>
            <a:avLst/>
            <a:gdLst/>
            <a:ahLst/>
            <a:cxnLst/>
            <a:rect l="l" t="t" r="r" b="b"/>
            <a:pathLst>
              <a:path w="5283" h="60477">
                <a:moveTo>
                  <a:pt x="5283" y="60477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167577" y="1854273"/>
            <a:ext cx="25" cy="4305"/>
          </a:xfrm>
          <a:custGeom>
            <a:avLst/>
            <a:gdLst/>
            <a:ahLst/>
            <a:cxnLst/>
            <a:rect l="l" t="t" r="r" b="b"/>
            <a:pathLst>
              <a:path w="25" h="4305">
                <a:moveTo>
                  <a:pt x="25" y="0"/>
                </a:moveTo>
                <a:lnTo>
                  <a:pt x="0" y="430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67613" y="1844582"/>
            <a:ext cx="9690" cy="9690"/>
          </a:xfrm>
          <a:custGeom>
            <a:avLst/>
            <a:gdLst/>
            <a:ahLst/>
            <a:cxnLst/>
            <a:rect l="l" t="t" r="r" b="b"/>
            <a:pathLst>
              <a:path w="9690" h="9690">
                <a:moveTo>
                  <a:pt x="9690" y="0"/>
                </a:moveTo>
                <a:lnTo>
                  <a:pt x="0" y="969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77297" y="1784102"/>
            <a:ext cx="5295" cy="60477"/>
          </a:xfrm>
          <a:custGeom>
            <a:avLst/>
            <a:gdLst/>
            <a:ahLst/>
            <a:cxnLst/>
            <a:rect l="l" t="t" r="r" b="b"/>
            <a:pathLst>
              <a:path w="5295" h="60477">
                <a:moveTo>
                  <a:pt x="5295" y="0"/>
                </a:moveTo>
                <a:lnTo>
                  <a:pt x="0" y="60477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82598" y="1707419"/>
            <a:ext cx="72059" cy="76682"/>
          </a:xfrm>
          <a:custGeom>
            <a:avLst/>
            <a:gdLst/>
            <a:ahLst/>
            <a:cxnLst/>
            <a:rect l="l" t="t" r="r" b="b"/>
            <a:pathLst>
              <a:path w="72059" h="76682">
                <a:moveTo>
                  <a:pt x="72059" y="0"/>
                </a:moveTo>
                <a:lnTo>
                  <a:pt x="58689" y="2920"/>
                </a:lnTo>
                <a:lnTo>
                  <a:pt x="46071" y="8146"/>
                </a:lnTo>
                <a:lnTo>
                  <a:pt x="34458" y="15407"/>
                </a:lnTo>
                <a:lnTo>
                  <a:pt x="24103" y="24432"/>
                </a:lnTo>
                <a:lnTo>
                  <a:pt x="15261" y="34951"/>
                </a:lnTo>
                <a:lnTo>
                  <a:pt x="8185" y="46694"/>
                </a:lnTo>
                <a:lnTo>
                  <a:pt x="3127" y="59391"/>
                </a:lnTo>
                <a:lnTo>
                  <a:pt x="342" y="72772"/>
                </a:lnTo>
                <a:lnTo>
                  <a:pt x="0" y="76682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760800" y="1707419"/>
            <a:ext cx="72059" cy="76682"/>
          </a:xfrm>
          <a:custGeom>
            <a:avLst/>
            <a:gdLst/>
            <a:ahLst/>
            <a:cxnLst/>
            <a:rect l="l" t="t" r="r" b="b"/>
            <a:pathLst>
              <a:path w="72059" h="76682">
                <a:moveTo>
                  <a:pt x="72059" y="76682"/>
                </a:moveTo>
                <a:lnTo>
                  <a:pt x="69966" y="63156"/>
                </a:lnTo>
                <a:lnTo>
                  <a:pt x="65531" y="50237"/>
                </a:lnTo>
                <a:lnTo>
                  <a:pt x="59005" y="38195"/>
                </a:lnTo>
                <a:lnTo>
                  <a:pt x="50642" y="27300"/>
                </a:lnTo>
                <a:lnTo>
                  <a:pt x="40695" y="17822"/>
                </a:lnTo>
                <a:lnTo>
                  <a:pt x="29417" y="10030"/>
                </a:lnTo>
                <a:lnTo>
                  <a:pt x="17061" y="4194"/>
                </a:lnTo>
                <a:lnTo>
                  <a:pt x="3880" y="584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507723" y="1688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507723" y="1688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254651" y="1688484"/>
            <a:ext cx="506145" cy="18935"/>
          </a:xfrm>
          <a:custGeom>
            <a:avLst/>
            <a:gdLst/>
            <a:ahLst/>
            <a:cxnLst/>
            <a:rect l="l" t="t" r="r" b="b"/>
            <a:pathLst>
              <a:path w="506145" h="18935">
                <a:moveTo>
                  <a:pt x="506145" y="18935"/>
                </a:moveTo>
                <a:lnTo>
                  <a:pt x="485527" y="15337"/>
                </a:lnTo>
                <a:lnTo>
                  <a:pt x="463427" y="12118"/>
                </a:lnTo>
                <a:lnTo>
                  <a:pt x="440011" y="9278"/>
                </a:lnTo>
                <a:lnTo>
                  <a:pt x="415444" y="6816"/>
                </a:lnTo>
                <a:lnTo>
                  <a:pt x="389889" y="4733"/>
                </a:lnTo>
                <a:lnTo>
                  <a:pt x="363512" y="3029"/>
                </a:lnTo>
                <a:lnTo>
                  <a:pt x="336477" y="1704"/>
                </a:lnTo>
                <a:lnTo>
                  <a:pt x="308948" y="757"/>
                </a:lnTo>
                <a:lnTo>
                  <a:pt x="281090" y="189"/>
                </a:lnTo>
                <a:lnTo>
                  <a:pt x="253068" y="0"/>
                </a:lnTo>
                <a:lnTo>
                  <a:pt x="225045" y="189"/>
                </a:lnTo>
                <a:lnTo>
                  <a:pt x="197188" y="757"/>
                </a:lnTo>
                <a:lnTo>
                  <a:pt x="169659" y="1704"/>
                </a:lnTo>
                <a:lnTo>
                  <a:pt x="142625" y="3029"/>
                </a:lnTo>
                <a:lnTo>
                  <a:pt x="116248" y="4733"/>
                </a:lnTo>
                <a:lnTo>
                  <a:pt x="90695" y="6816"/>
                </a:lnTo>
                <a:lnTo>
                  <a:pt x="66129" y="9278"/>
                </a:lnTo>
                <a:lnTo>
                  <a:pt x="42714" y="12118"/>
                </a:lnTo>
                <a:lnTo>
                  <a:pt x="20616" y="15337"/>
                </a:lnTo>
                <a:lnTo>
                  <a:pt x="0" y="1893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129302" y="1881852"/>
            <a:ext cx="7785" cy="88950"/>
          </a:xfrm>
          <a:custGeom>
            <a:avLst/>
            <a:gdLst/>
            <a:ahLst/>
            <a:cxnLst/>
            <a:rect l="l" t="t" r="r" b="b"/>
            <a:pathLst>
              <a:path w="7785" h="88950">
                <a:moveTo>
                  <a:pt x="7785" y="0"/>
                </a:moveTo>
                <a:lnTo>
                  <a:pt x="0" y="8895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137089" y="1858567"/>
            <a:ext cx="25412" cy="23291"/>
          </a:xfrm>
          <a:custGeom>
            <a:avLst/>
            <a:gdLst/>
            <a:ahLst/>
            <a:cxnLst/>
            <a:rect l="l" t="t" r="r" b="b"/>
            <a:pathLst>
              <a:path w="25412" h="23291">
                <a:moveTo>
                  <a:pt x="25412" y="0"/>
                </a:moveTo>
                <a:lnTo>
                  <a:pt x="12167" y="3690"/>
                </a:lnTo>
                <a:lnTo>
                  <a:pt x="2858" y="13541"/>
                </a:lnTo>
                <a:lnTo>
                  <a:pt x="0" y="23291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847886" y="1858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847835" y="1854262"/>
            <a:ext cx="50" cy="4305"/>
          </a:xfrm>
          <a:custGeom>
            <a:avLst/>
            <a:gdLst/>
            <a:ahLst/>
            <a:cxnLst/>
            <a:rect l="l" t="t" r="r" b="b"/>
            <a:pathLst>
              <a:path w="50" h="4305">
                <a:moveTo>
                  <a:pt x="50" y="4305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38153" y="1844583"/>
            <a:ext cx="9690" cy="9690"/>
          </a:xfrm>
          <a:custGeom>
            <a:avLst/>
            <a:gdLst/>
            <a:ahLst/>
            <a:cxnLst/>
            <a:rect l="l" t="t" r="r" b="b"/>
            <a:pathLst>
              <a:path w="9690" h="9690">
                <a:moveTo>
                  <a:pt x="9690" y="969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78375" y="1881865"/>
            <a:ext cx="7772" cy="88950"/>
          </a:xfrm>
          <a:custGeom>
            <a:avLst/>
            <a:gdLst/>
            <a:ahLst/>
            <a:cxnLst/>
            <a:rect l="l" t="t" r="r" b="b"/>
            <a:pathLst>
              <a:path w="7772" h="88950">
                <a:moveTo>
                  <a:pt x="7772" y="8895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52947" y="1858561"/>
            <a:ext cx="25425" cy="23291"/>
          </a:xfrm>
          <a:custGeom>
            <a:avLst/>
            <a:gdLst/>
            <a:ahLst/>
            <a:cxnLst/>
            <a:rect l="l" t="t" r="r" b="b"/>
            <a:pathLst>
              <a:path w="25425" h="23291">
                <a:moveTo>
                  <a:pt x="25425" y="23291"/>
                </a:moveTo>
                <a:lnTo>
                  <a:pt x="20584" y="10419"/>
                </a:lnTo>
                <a:lnTo>
                  <a:pt x="9955" y="1997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903147" y="1987823"/>
            <a:ext cx="5105" cy="85890"/>
          </a:xfrm>
          <a:custGeom>
            <a:avLst/>
            <a:gdLst/>
            <a:ahLst/>
            <a:cxnLst/>
            <a:rect l="l" t="t" r="r" b="b"/>
            <a:pathLst>
              <a:path w="5105" h="85890">
                <a:moveTo>
                  <a:pt x="5105" y="8589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886151" y="1970820"/>
            <a:ext cx="17005" cy="17005"/>
          </a:xfrm>
          <a:custGeom>
            <a:avLst/>
            <a:gdLst/>
            <a:ahLst/>
            <a:cxnLst/>
            <a:rect l="l" t="t" r="r" b="b"/>
            <a:pathLst>
              <a:path w="17005" h="17005">
                <a:moveTo>
                  <a:pt x="17005" y="17005"/>
                </a:moveTo>
                <a:lnTo>
                  <a:pt x="17005" y="7607"/>
                </a:lnTo>
                <a:lnTo>
                  <a:pt x="9385" y="0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107183" y="1987825"/>
            <a:ext cx="5105" cy="85890"/>
          </a:xfrm>
          <a:custGeom>
            <a:avLst/>
            <a:gdLst/>
            <a:ahLst/>
            <a:cxnLst/>
            <a:rect l="l" t="t" r="r" b="b"/>
            <a:pathLst>
              <a:path w="5105" h="85890">
                <a:moveTo>
                  <a:pt x="5105" y="0"/>
                </a:moveTo>
                <a:lnTo>
                  <a:pt x="0" y="8589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12293" y="1970816"/>
            <a:ext cx="17005" cy="17005"/>
          </a:xfrm>
          <a:custGeom>
            <a:avLst/>
            <a:gdLst/>
            <a:ahLst/>
            <a:cxnLst/>
            <a:rect l="l" t="t" r="r" b="b"/>
            <a:pathLst>
              <a:path w="17005" h="17005">
                <a:moveTo>
                  <a:pt x="17005" y="0"/>
                </a:moveTo>
                <a:lnTo>
                  <a:pt x="7607" y="0"/>
                </a:lnTo>
                <a:lnTo>
                  <a:pt x="0" y="7620"/>
                </a:lnTo>
                <a:lnTo>
                  <a:pt x="0" y="1700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31000" y="2073713"/>
            <a:ext cx="0" cy="5943"/>
          </a:xfrm>
          <a:custGeom>
            <a:avLst/>
            <a:gdLst/>
            <a:ahLst/>
            <a:cxnLst/>
            <a:rect l="l" t="t" r="r" b="b"/>
            <a:pathLst>
              <a:path h="5943">
                <a:moveTo>
                  <a:pt x="0" y="0"/>
                </a:moveTo>
                <a:lnTo>
                  <a:pt x="0" y="5943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112289" y="1987825"/>
            <a:ext cx="790867" cy="0"/>
          </a:xfrm>
          <a:custGeom>
            <a:avLst/>
            <a:gdLst/>
            <a:ahLst/>
            <a:cxnLst/>
            <a:rect l="l" t="t" r="r" b="b"/>
            <a:pathLst>
              <a:path w="790867">
                <a:moveTo>
                  <a:pt x="790867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884453" y="2073718"/>
            <a:ext cx="0" cy="5943"/>
          </a:xfrm>
          <a:custGeom>
            <a:avLst/>
            <a:gdLst/>
            <a:ahLst/>
            <a:cxnLst/>
            <a:rect l="l" t="t" r="r" b="b"/>
            <a:pathLst>
              <a:path h="5943">
                <a:moveTo>
                  <a:pt x="0" y="5943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107200" y="2073713"/>
            <a:ext cx="801052" cy="0"/>
          </a:xfrm>
          <a:custGeom>
            <a:avLst/>
            <a:gdLst/>
            <a:ahLst/>
            <a:cxnLst/>
            <a:rect l="l" t="t" r="r" b="b"/>
            <a:pathLst>
              <a:path w="801052">
                <a:moveTo>
                  <a:pt x="801052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129291" y="1970816"/>
            <a:ext cx="756856" cy="0"/>
          </a:xfrm>
          <a:custGeom>
            <a:avLst/>
            <a:gdLst/>
            <a:ahLst/>
            <a:cxnLst/>
            <a:rect l="l" t="t" r="r" b="b"/>
            <a:pathLst>
              <a:path w="756856">
                <a:moveTo>
                  <a:pt x="756856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162492" y="1858567"/>
            <a:ext cx="690460" cy="0"/>
          </a:xfrm>
          <a:custGeom>
            <a:avLst/>
            <a:gdLst/>
            <a:ahLst/>
            <a:cxnLst/>
            <a:rect l="l" t="t" r="r" b="b"/>
            <a:pathLst>
              <a:path w="690460">
                <a:moveTo>
                  <a:pt x="690460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137583" y="2079661"/>
            <a:ext cx="740270" cy="0"/>
          </a:xfrm>
          <a:custGeom>
            <a:avLst/>
            <a:gdLst/>
            <a:ahLst/>
            <a:cxnLst/>
            <a:rect l="l" t="t" r="r" b="b"/>
            <a:pathLst>
              <a:path w="740270">
                <a:moveTo>
                  <a:pt x="740270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08253" y="241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08253" y="2411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08253" y="2079661"/>
            <a:ext cx="0" cy="331647"/>
          </a:xfrm>
          <a:custGeom>
            <a:avLst/>
            <a:gdLst/>
            <a:ahLst/>
            <a:cxnLst/>
            <a:rect l="l" t="t" r="r" b="b"/>
            <a:pathLst>
              <a:path h="331647">
                <a:moveTo>
                  <a:pt x="0" y="0"/>
                </a:moveTo>
                <a:lnTo>
                  <a:pt x="0" y="331647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64438" y="2411314"/>
            <a:ext cx="686574" cy="0"/>
          </a:xfrm>
          <a:custGeom>
            <a:avLst/>
            <a:gdLst/>
            <a:ahLst/>
            <a:cxnLst/>
            <a:rect l="l" t="t" r="r" b="b"/>
            <a:pathLst>
              <a:path w="686574">
                <a:moveTo>
                  <a:pt x="686574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851013" y="2411314"/>
            <a:ext cx="57238" cy="0"/>
          </a:xfrm>
          <a:custGeom>
            <a:avLst/>
            <a:gdLst/>
            <a:ahLst/>
            <a:cxnLst/>
            <a:rect l="l" t="t" r="r" b="b"/>
            <a:pathLst>
              <a:path w="57238">
                <a:moveTo>
                  <a:pt x="0" y="0"/>
                </a:moveTo>
                <a:lnTo>
                  <a:pt x="57238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77853" y="2079661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107194" y="2411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107194" y="2079666"/>
            <a:ext cx="0" cy="331647"/>
          </a:xfrm>
          <a:custGeom>
            <a:avLst/>
            <a:gdLst/>
            <a:ahLst/>
            <a:cxnLst/>
            <a:rect l="l" t="t" r="r" b="b"/>
            <a:pathLst>
              <a:path h="331647">
                <a:moveTo>
                  <a:pt x="0" y="331647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07194" y="2411314"/>
            <a:ext cx="57238" cy="0"/>
          </a:xfrm>
          <a:custGeom>
            <a:avLst/>
            <a:gdLst/>
            <a:ahLst/>
            <a:cxnLst/>
            <a:rect l="l" t="t" r="r" b="b"/>
            <a:pathLst>
              <a:path w="57238">
                <a:moveTo>
                  <a:pt x="57238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07190" y="2079661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30403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507723" y="1688522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0"/>
                </a:moveTo>
                <a:lnTo>
                  <a:pt x="0" y="647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333435" y="241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07194" y="2496353"/>
            <a:ext cx="0" cy="243408"/>
          </a:xfrm>
          <a:custGeom>
            <a:avLst/>
            <a:gdLst/>
            <a:ahLst/>
            <a:cxnLst/>
            <a:rect l="l" t="t" r="r" b="b"/>
            <a:pathLst>
              <a:path h="243408">
                <a:moveTo>
                  <a:pt x="0" y="0"/>
                </a:moveTo>
                <a:lnTo>
                  <a:pt x="0" y="24340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09237" y="2654731"/>
            <a:ext cx="596963" cy="0"/>
          </a:xfrm>
          <a:custGeom>
            <a:avLst/>
            <a:gdLst/>
            <a:ahLst/>
            <a:cxnLst/>
            <a:rect l="l" t="t" r="r" b="b"/>
            <a:pathLst>
              <a:path w="596963">
                <a:moveTo>
                  <a:pt x="0" y="0"/>
                </a:moveTo>
                <a:lnTo>
                  <a:pt x="59696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07193" y="2637722"/>
            <a:ext cx="102044" cy="34023"/>
          </a:xfrm>
          <a:custGeom>
            <a:avLst/>
            <a:gdLst/>
            <a:ahLst/>
            <a:cxnLst/>
            <a:rect l="l" t="t" r="r" b="b"/>
            <a:pathLst>
              <a:path w="102044" h="34023">
                <a:moveTo>
                  <a:pt x="102044" y="0"/>
                </a:moveTo>
                <a:lnTo>
                  <a:pt x="0" y="17005"/>
                </a:lnTo>
                <a:lnTo>
                  <a:pt x="102044" y="34023"/>
                </a:lnTo>
                <a:lnTo>
                  <a:pt x="1020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08253" y="2496353"/>
            <a:ext cx="0" cy="243408"/>
          </a:xfrm>
          <a:custGeom>
            <a:avLst/>
            <a:gdLst/>
            <a:ahLst/>
            <a:cxnLst/>
            <a:rect l="l" t="t" r="r" b="b"/>
            <a:pathLst>
              <a:path h="243408">
                <a:moveTo>
                  <a:pt x="0" y="0"/>
                </a:moveTo>
                <a:lnTo>
                  <a:pt x="0" y="24340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06210" y="2637717"/>
            <a:ext cx="102044" cy="34023"/>
          </a:xfrm>
          <a:custGeom>
            <a:avLst/>
            <a:gdLst/>
            <a:ahLst/>
            <a:cxnLst/>
            <a:rect l="l" t="t" r="r" b="b"/>
            <a:pathLst>
              <a:path w="102044" h="34023">
                <a:moveTo>
                  <a:pt x="0" y="34023"/>
                </a:moveTo>
                <a:lnTo>
                  <a:pt x="102044" y="17017"/>
                </a:lnTo>
                <a:lnTo>
                  <a:pt x="0" y="0"/>
                </a:lnTo>
                <a:lnTo>
                  <a:pt x="0" y="340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08253" y="26547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331002" y="3614305"/>
            <a:ext cx="46774" cy="46774"/>
          </a:xfrm>
          <a:custGeom>
            <a:avLst/>
            <a:gdLst/>
            <a:ahLst/>
            <a:cxnLst/>
            <a:rect l="l" t="t" r="r" b="b"/>
            <a:pathLst>
              <a:path w="46774" h="46774">
                <a:moveTo>
                  <a:pt x="46774" y="23393"/>
                </a:moveTo>
                <a:lnTo>
                  <a:pt x="42596" y="10051"/>
                </a:lnTo>
                <a:lnTo>
                  <a:pt x="31884" y="1594"/>
                </a:lnTo>
                <a:lnTo>
                  <a:pt x="23380" y="0"/>
                </a:lnTo>
                <a:lnTo>
                  <a:pt x="10040" y="4179"/>
                </a:lnTo>
                <a:lnTo>
                  <a:pt x="1590" y="14896"/>
                </a:lnTo>
                <a:lnTo>
                  <a:pt x="0" y="23393"/>
                </a:lnTo>
                <a:lnTo>
                  <a:pt x="4177" y="36737"/>
                </a:lnTo>
                <a:lnTo>
                  <a:pt x="14893" y="45186"/>
                </a:lnTo>
                <a:lnTo>
                  <a:pt x="23380" y="46774"/>
                </a:lnTo>
                <a:lnTo>
                  <a:pt x="36725" y="42598"/>
                </a:lnTo>
                <a:lnTo>
                  <a:pt x="45182" y="31888"/>
                </a:lnTo>
                <a:lnTo>
                  <a:pt x="46774" y="23393"/>
                </a:lnTo>
                <a:close/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54391" y="363769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0" y="0"/>
                </a:moveTo>
                <a:lnTo>
                  <a:pt x="4039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13992" y="363769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40398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54391" y="3597287"/>
            <a:ext cx="0" cy="40411"/>
          </a:xfrm>
          <a:custGeom>
            <a:avLst/>
            <a:gdLst/>
            <a:ahLst/>
            <a:cxnLst/>
            <a:rect l="l" t="t" r="r" b="b"/>
            <a:pathLst>
              <a:path h="40411">
                <a:moveTo>
                  <a:pt x="0" y="40411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54391" y="3637699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0"/>
                </a:moveTo>
                <a:lnTo>
                  <a:pt x="0" y="4039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77853" y="3331295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77849" y="3637424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30403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414518" y="3697834"/>
            <a:ext cx="505790" cy="505764"/>
          </a:xfrm>
          <a:custGeom>
            <a:avLst/>
            <a:gdLst/>
            <a:ahLst/>
            <a:cxnLst/>
            <a:rect l="l" t="t" r="r" b="b"/>
            <a:pathLst>
              <a:path w="505790" h="505764">
                <a:moveTo>
                  <a:pt x="0" y="0"/>
                </a:moveTo>
                <a:lnTo>
                  <a:pt x="505790" y="505764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21189" y="3391154"/>
            <a:ext cx="505764" cy="505764"/>
          </a:xfrm>
          <a:custGeom>
            <a:avLst/>
            <a:gdLst/>
            <a:ahLst/>
            <a:cxnLst/>
            <a:rect l="l" t="t" r="r" b="b"/>
            <a:pathLst>
              <a:path w="505764" h="505764">
                <a:moveTo>
                  <a:pt x="0" y="0"/>
                </a:moveTo>
                <a:lnTo>
                  <a:pt x="505764" y="505764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32312" y="3908963"/>
            <a:ext cx="162369" cy="162344"/>
          </a:xfrm>
          <a:custGeom>
            <a:avLst/>
            <a:gdLst/>
            <a:ahLst/>
            <a:cxnLst/>
            <a:rect l="l" t="t" r="r" b="b"/>
            <a:pathLst>
              <a:path w="162369" h="162344">
                <a:moveTo>
                  <a:pt x="0" y="162344"/>
                </a:moveTo>
                <a:lnTo>
                  <a:pt x="162369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860163" y="4059278"/>
            <a:ext cx="84188" cy="84201"/>
          </a:xfrm>
          <a:custGeom>
            <a:avLst/>
            <a:gdLst/>
            <a:ahLst/>
            <a:cxnLst/>
            <a:rect l="l" t="t" r="r" b="b"/>
            <a:pathLst>
              <a:path w="84188" h="84200">
                <a:moveTo>
                  <a:pt x="60134" y="0"/>
                </a:moveTo>
                <a:lnTo>
                  <a:pt x="0" y="84201"/>
                </a:lnTo>
                <a:lnTo>
                  <a:pt x="84188" y="24053"/>
                </a:lnTo>
                <a:lnTo>
                  <a:pt x="601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82652" y="3836798"/>
            <a:ext cx="84175" cy="84188"/>
          </a:xfrm>
          <a:custGeom>
            <a:avLst/>
            <a:gdLst/>
            <a:ahLst/>
            <a:cxnLst/>
            <a:rect l="l" t="t" r="r" b="b"/>
            <a:pathLst>
              <a:path w="84175" h="84188">
                <a:moveTo>
                  <a:pt x="24041" y="84188"/>
                </a:moveTo>
                <a:lnTo>
                  <a:pt x="84175" y="0"/>
                </a:lnTo>
                <a:lnTo>
                  <a:pt x="0" y="60134"/>
                </a:lnTo>
                <a:lnTo>
                  <a:pt x="24041" y="841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08253" y="3331295"/>
            <a:ext cx="0" cy="306120"/>
          </a:xfrm>
          <a:custGeom>
            <a:avLst/>
            <a:gdLst/>
            <a:ahLst/>
            <a:cxnLst/>
            <a:rect l="l" t="t" r="r" b="b"/>
            <a:pathLst>
              <a:path h="306120">
                <a:moveTo>
                  <a:pt x="0" y="0"/>
                </a:moveTo>
                <a:lnTo>
                  <a:pt x="0" y="30612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21831" y="3398464"/>
            <a:ext cx="171780" cy="171780"/>
          </a:xfrm>
          <a:custGeom>
            <a:avLst/>
            <a:gdLst/>
            <a:ahLst/>
            <a:cxnLst/>
            <a:rect l="l" t="t" r="r" b="b"/>
            <a:pathLst>
              <a:path w="171780" h="171780">
                <a:moveTo>
                  <a:pt x="171780" y="85902"/>
                </a:moveTo>
                <a:lnTo>
                  <a:pt x="170552" y="71349"/>
                </a:lnTo>
                <a:lnTo>
                  <a:pt x="167005" y="57588"/>
                </a:lnTo>
                <a:lnTo>
                  <a:pt x="161340" y="44821"/>
                </a:lnTo>
                <a:lnTo>
                  <a:pt x="153760" y="33249"/>
                </a:lnTo>
                <a:lnTo>
                  <a:pt x="144466" y="23075"/>
                </a:lnTo>
                <a:lnTo>
                  <a:pt x="133660" y="14500"/>
                </a:lnTo>
                <a:lnTo>
                  <a:pt x="121545" y="7728"/>
                </a:lnTo>
                <a:lnTo>
                  <a:pt x="108323" y="2959"/>
                </a:lnTo>
                <a:lnTo>
                  <a:pt x="94196" y="396"/>
                </a:lnTo>
                <a:lnTo>
                  <a:pt x="85890" y="0"/>
                </a:lnTo>
                <a:lnTo>
                  <a:pt x="71340" y="1227"/>
                </a:lnTo>
                <a:lnTo>
                  <a:pt x="57582" y="4774"/>
                </a:lnTo>
                <a:lnTo>
                  <a:pt x="44816" y="10439"/>
                </a:lnTo>
                <a:lnTo>
                  <a:pt x="33246" y="18020"/>
                </a:lnTo>
                <a:lnTo>
                  <a:pt x="23073" y="27315"/>
                </a:lnTo>
                <a:lnTo>
                  <a:pt x="14500" y="38122"/>
                </a:lnTo>
                <a:lnTo>
                  <a:pt x="7728" y="50239"/>
                </a:lnTo>
                <a:lnTo>
                  <a:pt x="2959" y="63464"/>
                </a:lnTo>
                <a:lnTo>
                  <a:pt x="396" y="77594"/>
                </a:lnTo>
                <a:lnTo>
                  <a:pt x="0" y="85902"/>
                </a:lnTo>
                <a:lnTo>
                  <a:pt x="1227" y="100450"/>
                </a:lnTo>
                <a:lnTo>
                  <a:pt x="4775" y="114208"/>
                </a:lnTo>
                <a:lnTo>
                  <a:pt x="10442" y="126972"/>
                </a:lnTo>
                <a:lnTo>
                  <a:pt x="18024" y="138542"/>
                </a:lnTo>
                <a:lnTo>
                  <a:pt x="27321" y="148714"/>
                </a:lnTo>
                <a:lnTo>
                  <a:pt x="38129" y="157287"/>
                </a:lnTo>
                <a:lnTo>
                  <a:pt x="50247" y="164058"/>
                </a:lnTo>
                <a:lnTo>
                  <a:pt x="63472" y="168825"/>
                </a:lnTo>
                <a:lnTo>
                  <a:pt x="77603" y="171385"/>
                </a:lnTo>
                <a:lnTo>
                  <a:pt x="85890" y="171780"/>
                </a:lnTo>
                <a:lnTo>
                  <a:pt x="100441" y="170552"/>
                </a:lnTo>
                <a:lnTo>
                  <a:pt x="114201" y="167004"/>
                </a:lnTo>
                <a:lnTo>
                  <a:pt x="126968" y="161338"/>
                </a:lnTo>
                <a:lnTo>
                  <a:pt x="138539" y="153756"/>
                </a:lnTo>
                <a:lnTo>
                  <a:pt x="148713" y="144460"/>
                </a:lnTo>
                <a:lnTo>
                  <a:pt x="157286" y="133653"/>
                </a:lnTo>
                <a:lnTo>
                  <a:pt x="164058" y="121537"/>
                </a:lnTo>
                <a:lnTo>
                  <a:pt x="168825" y="108314"/>
                </a:lnTo>
                <a:lnTo>
                  <a:pt x="171385" y="94187"/>
                </a:lnTo>
                <a:lnTo>
                  <a:pt x="171780" y="85902"/>
                </a:lnTo>
                <a:close/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7194" y="3331295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7194" y="3637424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7194" y="3331303"/>
            <a:ext cx="0" cy="306120"/>
          </a:xfrm>
          <a:custGeom>
            <a:avLst/>
            <a:gdLst/>
            <a:ahLst/>
            <a:cxnLst/>
            <a:rect l="l" t="t" r="r" b="b"/>
            <a:pathLst>
              <a:path h="306120">
                <a:moveTo>
                  <a:pt x="0" y="30612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54391" y="3637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37594" y="3637424"/>
            <a:ext cx="740270" cy="247564"/>
          </a:xfrm>
          <a:custGeom>
            <a:avLst/>
            <a:gdLst/>
            <a:ahLst/>
            <a:cxnLst/>
            <a:rect l="l" t="t" r="r" b="b"/>
            <a:pathLst>
              <a:path w="740270" h="247564">
                <a:moveTo>
                  <a:pt x="0" y="0"/>
                </a:moveTo>
                <a:lnTo>
                  <a:pt x="13781" y="29849"/>
                </a:lnTo>
                <a:lnTo>
                  <a:pt x="29674" y="58034"/>
                </a:lnTo>
                <a:lnTo>
                  <a:pt x="47543" y="84498"/>
                </a:lnTo>
                <a:lnTo>
                  <a:pt x="67253" y="109187"/>
                </a:lnTo>
                <a:lnTo>
                  <a:pt x="88670" y="132043"/>
                </a:lnTo>
                <a:lnTo>
                  <a:pt x="111660" y="153012"/>
                </a:lnTo>
                <a:lnTo>
                  <a:pt x="136087" y="172037"/>
                </a:lnTo>
                <a:lnTo>
                  <a:pt x="161817" y="189062"/>
                </a:lnTo>
                <a:lnTo>
                  <a:pt x="188715" y="204033"/>
                </a:lnTo>
                <a:lnTo>
                  <a:pt x="216647" y="216892"/>
                </a:lnTo>
                <a:lnTo>
                  <a:pt x="245478" y="227584"/>
                </a:lnTo>
                <a:lnTo>
                  <a:pt x="275074" y="236053"/>
                </a:lnTo>
                <a:lnTo>
                  <a:pt x="305299" y="242243"/>
                </a:lnTo>
                <a:lnTo>
                  <a:pt x="336020" y="246099"/>
                </a:lnTo>
                <a:lnTo>
                  <a:pt x="367101" y="247564"/>
                </a:lnTo>
                <a:lnTo>
                  <a:pt x="398408" y="246584"/>
                </a:lnTo>
                <a:lnTo>
                  <a:pt x="429806" y="243101"/>
                </a:lnTo>
                <a:lnTo>
                  <a:pt x="461161" y="237060"/>
                </a:lnTo>
                <a:lnTo>
                  <a:pt x="492337" y="228405"/>
                </a:lnTo>
                <a:lnTo>
                  <a:pt x="523201" y="217081"/>
                </a:lnTo>
                <a:lnTo>
                  <a:pt x="549874" y="205969"/>
                </a:lnTo>
                <a:lnTo>
                  <a:pt x="576694" y="191251"/>
                </a:lnTo>
                <a:lnTo>
                  <a:pt x="603194" y="173396"/>
                </a:lnTo>
                <a:lnTo>
                  <a:pt x="628903" y="152873"/>
                </a:lnTo>
                <a:lnTo>
                  <a:pt x="653353" y="130152"/>
                </a:lnTo>
                <a:lnTo>
                  <a:pt x="676073" y="105702"/>
                </a:lnTo>
                <a:lnTo>
                  <a:pt x="696594" y="79992"/>
                </a:lnTo>
                <a:lnTo>
                  <a:pt x="714447" y="53492"/>
                </a:lnTo>
                <a:lnTo>
                  <a:pt x="729162" y="26672"/>
                </a:lnTo>
                <a:lnTo>
                  <a:pt x="735196" y="13288"/>
                </a:lnTo>
                <a:lnTo>
                  <a:pt x="74027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37668" y="3307638"/>
            <a:ext cx="46774" cy="46761"/>
          </a:xfrm>
          <a:custGeom>
            <a:avLst/>
            <a:gdLst/>
            <a:ahLst/>
            <a:cxnLst/>
            <a:rect l="l" t="t" r="r" b="b"/>
            <a:pathLst>
              <a:path w="46774" h="46761">
                <a:moveTo>
                  <a:pt x="46774" y="23380"/>
                </a:moveTo>
                <a:lnTo>
                  <a:pt x="42596" y="10037"/>
                </a:lnTo>
                <a:lnTo>
                  <a:pt x="31880" y="1587"/>
                </a:lnTo>
                <a:lnTo>
                  <a:pt x="23393" y="0"/>
                </a:lnTo>
                <a:lnTo>
                  <a:pt x="10043" y="4175"/>
                </a:lnTo>
                <a:lnTo>
                  <a:pt x="1590" y="14886"/>
                </a:lnTo>
                <a:lnTo>
                  <a:pt x="0" y="23380"/>
                </a:lnTo>
                <a:lnTo>
                  <a:pt x="4175" y="36721"/>
                </a:lnTo>
                <a:lnTo>
                  <a:pt x="14891" y="45171"/>
                </a:lnTo>
                <a:lnTo>
                  <a:pt x="23393" y="46761"/>
                </a:lnTo>
                <a:lnTo>
                  <a:pt x="36737" y="42584"/>
                </a:lnTo>
                <a:lnTo>
                  <a:pt x="45186" y="31868"/>
                </a:lnTo>
                <a:lnTo>
                  <a:pt x="46774" y="23380"/>
                </a:lnTo>
                <a:close/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61064" y="333101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0" y="0"/>
                </a:moveTo>
                <a:lnTo>
                  <a:pt x="4039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20665" y="333101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40398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61064" y="3290620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40398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661064" y="3331019"/>
            <a:ext cx="0" cy="40411"/>
          </a:xfrm>
          <a:custGeom>
            <a:avLst/>
            <a:gdLst/>
            <a:ahLst/>
            <a:cxnLst/>
            <a:rect l="l" t="t" r="r" b="b"/>
            <a:pathLst>
              <a:path h="40411">
                <a:moveTo>
                  <a:pt x="0" y="0"/>
                </a:moveTo>
                <a:lnTo>
                  <a:pt x="0" y="40411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61064" y="3331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37583" y="3083728"/>
            <a:ext cx="740270" cy="247566"/>
          </a:xfrm>
          <a:custGeom>
            <a:avLst/>
            <a:gdLst/>
            <a:ahLst/>
            <a:cxnLst/>
            <a:rect l="l" t="t" r="r" b="b"/>
            <a:pathLst>
              <a:path w="740270" h="247566">
                <a:moveTo>
                  <a:pt x="740270" y="247566"/>
                </a:moveTo>
                <a:lnTo>
                  <a:pt x="726488" y="217715"/>
                </a:lnTo>
                <a:lnTo>
                  <a:pt x="710595" y="189529"/>
                </a:lnTo>
                <a:lnTo>
                  <a:pt x="692727" y="163063"/>
                </a:lnTo>
                <a:lnTo>
                  <a:pt x="673016" y="138374"/>
                </a:lnTo>
                <a:lnTo>
                  <a:pt x="651599" y="115517"/>
                </a:lnTo>
                <a:lnTo>
                  <a:pt x="628610" y="94548"/>
                </a:lnTo>
                <a:lnTo>
                  <a:pt x="604183" y="75523"/>
                </a:lnTo>
                <a:lnTo>
                  <a:pt x="578452" y="58498"/>
                </a:lnTo>
                <a:lnTo>
                  <a:pt x="551554" y="43528"/>
                </a:lnTo>
                <a:lnTo>
                  <a:pt x="523622" y="30669"/>
                </a:lnTo>
                <a:lnTo>
                  <a:pt x="494791" y="19978"/>
                </a:lnTo>
                <a:lnTo>
                  <a:pt x="465195" y="11509"/>
                </a:lnTo>
                <a:lnTo>
                  <a:pt x="434970" y="5319"/>
                </a:lnTo>
                <a:lnTo>
                  <a:pt x="404250" y="1464"/>
                </a:lnTo>
                <a:lnTo>
                  <a:pt x="373169" y="0"/>
                </a:lnTo>
                <a:lnTo>
                  <a:pt x="341862" y="981"/>
                </a:lnTo>
                <a:lnTo>
                  <a:pt x="310464" y="4464"/>
                </a:lnTo>
                <a:lnTo>
                  <a:pt x="279109" y="10506"/>
                </a:lnTo>
                <a:lnTo>
                  <a:pt x="247932" y="19161"/>
                </a:lnTo>
                <a:lnTo>
                  <a:pt x="217068" y="30485"/>
                </a:lnTo>
                <a:lnTo>
                  <a:pt x="190396" y="41596"/>
                </a:lnTo>
                <a:lnTo>
                  <a:pt x="163576" y="56313"/>
                </a:lnTo>
                <a:lnTo>
                  <a:pt x="137078" y="74167"/>
                </a:lnTo>
                <a:lnTo>
                  <a:pt x="111370" y="94689"/>
                </a:lnTo>
                <a:lnTo>
                  <a:pt x="86921" y="117409"/>
                </a:lnTo>
                <a:lnTo>
                  <a:pt x="64202" y="141858"/>
                </a:lnTo>
                <a:lnTo>
                  <a:pt x="43681" y="167568"/>
                </a:lnTo>
                <a:lnTo>
                  <a:pt x="25827" y="194068"/>
                </a:lnTo>
                <a:lnTo>
                  <a:pt x="11111" y="220891"/>
                </a:lnTo>
                <a:lnTo>
                  <a:pt x="5075" y="234276"/>
                </a:lnTo>
                <a:lnTo>
                  <a:pt x="0" y="247566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32920" y="1858567"/>
            <a:ext cx="230606" cy="0"/>
          </a:xfrm>
          <a:custGeom>
            <a:avLst/>
            <a:gdLst/>
            <a:ahLst/>
            <a:cxnLst/>
            <a:rect l="l" t="t" r="r" b="b"/>
            <a:pathLst>
              <a:path w="230606">
                <a:moveTo>
                  <a:pt x="0" y="0"/>
                </a:moveTo>
                <a:lnTo>
                  <a:pt x="230606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78493" y="1858567"/>
            <a:ext cx="0" cy="493217"/>
          </a:xfrm>
          <a:custGeom>
            <a:avLst/>
            <a:gdLst/>
            <a:ahLst/>
            <a:cxnLst/>
            <a:rect l="l" t="t" r="r" b="b"/>
            <a:pathLst>
              <a:path h="493217">
                <a:moveTo>
                  <a:pt x="0" y="0"/>
                </a:moveTo>
                <a:lnTo>
                  <a:pt x="0" y="493217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61464" y="1858566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34023" y="102044"/>
                </a:moveTo>
                <a:lnTo>
                  <a:pt x="17030" y="0"/>
                </a:lnTo>
                <a:lnTo>
                  <a:pt x="0" y="102044"/>
                </a:lnTo>
                <a:lnTo>
                  <a:pt x="34023" y="1020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78493" y="1858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166827" y="38368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300642" y="2662135"/>
            <a:ext cx="398569" cy="225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5"/>
              </a:lnSpc>
              <a:spcBef>
                <a:spcPts val="84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Ø94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6025379" y="2056624"/>
            <a:ext cx="631497" cy="213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013">
              <a:lnSpc>
                <a:spcPts val="1685"/>
              </a:lnSpc>
              <a:spcBef>
                <a:spcPts val="84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20</a:t>
            </a:r>
            <a:endParaRPr sz="1550">
              <a:latin typeface="Times New Roman"/>
              <a:cs typeface="Times New Roman"/>
            </a:endParaRPr>
          </a:p>
          <a:p>
            <a:pPr marL="153785">
              <a:lnSpc>
                <a:spcPct val="95825"/>
              </a:lnSpc>
              <a:spcBef>
                <a:spcPts val="140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85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18960000">
            <a:off x="5796432" y="3822138"/>
            <a:ext cx="323998" cy="203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605"/>
              </a:lnSpc>
              <a:spcBef>
                <a:spcPts val="80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3992" y="3637699"/>
            <a:ext cx="40398" cy="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4391" y="3637699"/>
            <a:ext cx="40398" cy="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20665" y="3331019"/>
            <a:ext cx="40398" cy="40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61064" y="3331019"/>
            <a:ext cx="40398" cy="40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07194" y="2076687"/>
            <a:ext cx="801058" cy="334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932920" y="1858567"/>
            <a:ext cx="145572" cy="493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078493" y="1858567"/>
            <a:ext cx="85034" cy="493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592763" y="1484396"/>
            <a:ext cx="485729" cy="204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78493" y="1484396"/>
            <a:ext cx="339999" cy="204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29" name="Imagen 2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88200"/>
            <a:ext cx="2458529" cy="1121205"/>
          </a:xfrm>
          <a:prstGeom prst="rect">
            <a:avLst/>
          </a:prstGeom>
        </p:spPr>
      </p:pic>
      <p:sp>
        <p:nvSpPr>
          <p:cNvPr id="230" name="CuadroTexto 229"/>
          <p:cNvSpPr txBox="1"/>
          <p:nvPr/>
        </p:nvSpPr>
        <p:spPr>
          <a:xfrm>
            <a:off x="3003224" y="317500"/>
            <a:ext cx="3192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 de estado LED IPC/010 - Cruz</a:t>
            </a:r>
          </a:p>
        </p:txBody>
      </p:sp>
      <p:pic>
        <p:nvPicPr>
          <p:cNvPr id="231" name="Imagen 2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2" name="CuadroTexto 231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33" name="CuadroTexto 232"/>
          <p:cNvSpPr txBox="1"/>
          <p:nvPr/>
        </p:nvSpPr>
        <p:spPr>
          <a:xfrm>
            <a:off x="444487" y="4356100"/>
            <a:ext cx="668978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LED rojo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símbolo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cruz IPC/010 intermitente con jumper interno para seleccionar la opción fija (continua).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Ampliamente configurable,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formado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 una base robusta ABS blanca (standard) o roja (opcional) y una lente transparente de policarbonato con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rojos. Posibilidad de conexión de múltiples unidades, incluyendo el indicador acústico IAS-C, para proporcionar un sistema de señalización integrado.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lente, con un acceso cómodo al bloque de terminales para su cableado, permitiendo una fácil fijación de las bases y el cableado durante la instalación, y una colocación segura de la electrónica y las lentes para la fase de fijación 2.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lentes están sujetas a la base a través de una pestaña de tipo bayoneta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junta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tórica, asegurada por un solo tornillo de fijación.</a:t>
            </a: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hay otras fijaciones externas y todas las conexiones entre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componentes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la carcasa están protegidas por juntas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5" name="Tabla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66905"/>
              </p:ext>
            </p:extLst>
          </p:nvPr>
        </p:nvGraphicFramePr>
        <p:xfrm>
          <a:off x="565149" y="7175500"/>
          <a:ext cx="6438901" cy="26670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IPC/DC/24/LED/010/Rojo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IPC/UC/115-230/LED/010/Rojo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(Fijo/Intermitente)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69mA / 37mA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29-44mA / 18-29mA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(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Fijo/Intermitente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1.7W / 0.9W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2.9W / 1.6W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con opción fija (0Hz)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992127-B8A8-463B-897C-A795C5CE9ED0}"/>
</file>

<file path=customXml/itemProps2.xml><?xml version="1.0" encoding="utf-8"?>
<ds:datastoreItem xmlns:ds="http://schemas.openxmlformats.org/officeDocument/2006/customXml" ds:itemID="{D27118A8-4759-4D7B-8930-D0EE5EB6E598}"/>
</file>

<file path=customXml/itemProps3.xml><?xml version="1.0" encoding="utf-8"?>
<ds:datastoreItem xmlns:ds="http://schemas.openxmlformats.org/officeDocument/2006/customXml" ds:itemID="{5C70A917-1AFF-4279-9280-F2F17299DD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319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8</cp:revision>
  <cp:lastPrinted>2015-04-28T13:21:01Z</cp:lastPrinted>
  <dcterms:modified xsi:type="dcterms:W3CDTF">2015-04-29T10:50:39Z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