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400F65-C567-4CE8-AB18-0ABC0D7A4ECE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