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A95EBA-801E-4E3D-8978-B2459EBEF693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