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6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soverincontrol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object 1392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57200" y="6403759"/>
            <a:ext cx="6639229" cy="3335845"/>
          </a:xfrm>
          <a:custGeom>
            <a:avLst/>
            <a:gdLst/>
            <a:ahLst/>
            <a:cxnLst/>
            <a:rect l="l" t="t" r="r" b="b"/>
            <a:pathLst>
              <a:path w="6639229" h="3335845">
                <a:moveTo>
                  <a:pt x="0" y="3335845"/>
                </a:moveTo>
                <a:lnTo>
                  <a:pt x="6639229" y="3335845"/>
                </a:lnTo>
                <a:lnTo>
                  <a:pt x="6639229" y="0"/>
                </a:lnTo>
                <a:lnTo>
                  <a:pt x="0" y="0"/>
                </a:lnTo>
                <a:lnTo>
                  <a:pt x="0" y="3335845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536787" y="6515673"/>
            <a:ext cx="6480061" cy="311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819936" y="6748513"/>
            <a:ext cx="538835" cy="480085"/>
          </a:xfrm>
          <a:custGeom>
            <a:avLst/>
            <a:gdLst/>
            <a:ahLst/>
            <a:cxnLst/>
            <a:rect l="l" t="t" r="r" b="b"/>
            <a:pathLst>
              <a:path w="538835" h="480085">
                <a:moveTo>
                  <a:pt x="97904" y="128295"/>
                </a:moveTo>
                <a:lnTo>
                  <a:pt x="94830" y="128295"/>
                </a:lnTo>
                <a:lnTo>
                  <a:pt x="61290" y="109054"/>
                </a:lnTo>
                <a:lnTo>
                  <a:pt x="61213" y="110680"/>
                </a:lnTo>
                <a:lnTo>
                  <a:pt x="96138" y="130898"/>
                </a:lnTo>
                <a:lnTo>
                  <a:pt x="97904" y="130898"/>
                </a:lnTo>
                <a:lnTo>
                  <a:pt x="184734" y="80213"/>
                </a:lnTo>
                <a:lnTo>
                  <a:pt x="333870" y="1384"/>
                </a:lnTo>
                <a:lnTo>
                  <a:pt x="340245" y="1308"/>
                </a:lnTo>
                <a:lnTo>
                  <a:pt x="442848" y="61379"/>
                </a:lnTo>
                <a:lnTo>
                  <a:pt x="454698" y="69532"/>
                </a:lnTo>
                <a:lnTo>
                  <a:pt x="470776" y="82829"/>
                </a:lnTo>
                <a:lnTo>
                  <a:pt x="477380" y="90906"/>
                </a:lnTo>
                <a:lnTo>
                  <a:pt x="486841" y="101447"/>
                </a:lnTo>
                <a:lnTo>
                  <a:pt x="499998" y="118910"/>
                </a:lnTo>
                <a:lnTo>
                  <a:pt x="516153" y="146748"/>
                </a:lnTo>
                <a:lnTo>
                  <a:pt x="526846" y="172046"/>
                </a:lnTo>
                <a:lnTo>
                  <a:pt x="533539" y="194741"/>
                </a:lnTo>
                <a:lnTo>
                  <a:pt x="537451" y="221424"/>
                </a:lnTo>
                <a:lnTo>
                  <a:pt x="537451" y="242354"/>
                </a:lnTo>
                <a:lnTo>
                  <a:pt x="533920" y="264109"/>
                </a:lnTo>
                <a:lnTo>
                  <a:pt x="524611" y="282803"/>
                </a:lnTo>
                <a:lnTo>
                  <a:pt x="498843" y="303720"/>
                </a:lnTo>
                <a:lnTo>
                  <a:pt x="360552" y="388099"/>
                </a:lnTo>
                <a:lnTo>
                  <a:pt x="212572" y="473468"/>
                </a:lnTo>
                <a:lnTo>
                  <a:pt x="193890" y="478777"/>
                </a:lnTo>
                <a:lnTo>
                  <a:pt x="180124" y="478777"/>
                </a:lnTo>
                <a:lnTo>
                  <a:pt x="170738" y="477469"/>
                </a:lnTo>
                <a:lnTo>
                  <a:pt x="157441" y="473468"/>
                </a:lnTo>
                <a:lnTo>
                  <a:pt x="144132" y="466775"/>
                </a:lnTo>
                <a:lnTo>
                  <a:pt x="1295" y="384251"/>
                </a:lnTo>
                <a:lnTo>
                  <a:pt x="1460" y="143675"/>
                </a:lnTo>
                <a:lnTo>
                  <a:pt x="59296" y="110515"/>
                </a:lnTo>
                <a:lnTo>
                  <a:pt x="58902" y="108978"/>
                </a:lnTo>
                <a:lnTo>
                  <a:pt x="152" y="142366"/>
                </a:lnTo>
                <a:lnTo>
                  <a:pt x="0" y="385559"/>
                </a:lnTo>
                <a:lnTo>
                  <a:pt x="142824" y="468083"/>
                </a:lnTo>
                <a:lnTo>
                  <a:pt x="156121" y="474852"/>
                </a:lnTo>
                <a:lnTo>
                  <a:pt x="169430" y="478853"/>
                </a:lnTo>
                <a:lnTo>
                  <a:pt x="178815" y="480085"/>
                </a:lnTo>
                <a:lnTo>
                  <a:pt x="195198" y="480085"/>
                </a:lnTo>
                <a:lnTo>
                  <a:pt x="213880" y="474776"/>
                </a:lnTo>
                <a:lnTo>
                  <a:pt x="361861" y="389407"/>
                </a:lnTo>
                <a:lnTo>
                  <a:pt x="500151" y="305028"/>
                </a:lnTo>
                <a:lnTo>
                  <a:pt x="519302" y="292188"/>
                </a:lnTo>
                <a:lnTo>
                  <a:pt x="535304" y="265506"/>
                </a:lnTo>
                <a:lnTo>
                  <a:pt x="538835" y="243649"/>
                </a:lnTo>
                <a:lnTo>
                  <a:pt x="538835" y="220129"/>
                </a:lnTo>
                <a:lnTo>
                  <a:pt x="534835" y="193357"/>
                </a:lnTo>
                <a:lnTo>
                  <a:pt x="528218" y="170738"/>
                </a:lnTo>
                <a:lnTo>
                  <a:pt x="517461" y="145440"/>
                </a:lnTo>
                <a:lnTo>
                  <a:pt x="501307" y="117601"/>
                </a:lnTo>
                <a:lnTo>
                  <a:pt x="488149" y="100139"/>
                </a:lnTo>
                <a:lnTo>
                  <a:pt x="478701" y="89522"/>
                </a:lnTo>
                <a:lnTo>
                  <a:pt x="472084" y="81521"/>
                </a:lnTo>
                <a:lnTo>
                  <a:pt x="456082" y="68224"/>
                </a:lnTo>
                <a:lnTo>
                  <a:pt x="444157" y="60070"/>
                </a:lnTo>
                <a:lnTo>
                  <a:pt x="341553" y="0"/>
                </a:lnTo>
                <a:lnTo>
                  <a:pt x="332485" y="76"/>
                </a:lnTo>
                <a:lnTo>
                  <a:pt x="183349" y="78905"/>
                </a:lnTo>
                <a:lnTo>
                  <a:pt x="97904" y="128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156803" y="6747280"/>
            <a:ext cx="197434" cy="198666"/>
          </a:xfrm>
          <a:custGeom>
            <a:avLst/>
            <a:gdLst/>
            <a:ahLst/>
            <a:cxnLst/>
            <a:rect l="l" t="t" r="r" b="b"/>
            <a:pathLst>
              <a:path w="197434" h="198666">
                <a:moveTo>
                  <a:pt x="197434" y="198666"/>
                </a:moveTo>
                <a:lnTo>
                  <a:pt x="197205" y="196278"/>
                </a:lnTo>
                <a:lnTo>
                  <a:pt x="197205" y="196126"/>
                </a:lnTo>
                <a:lnTo>
                  <a:pt x="196507" y="193814"/>
                </a:lnTo>
                <a:lnTo>
                  <a:pt x="193662" y="183591"/>
                </a:lnTo>
                <a:lnTo>
                  <a:pt x="193979" y="183438"/>
                </a:lnTo>
                <a:lnTo>
                  <a:pt x="190436" y="173443"/>
                </a:lnTo>
                <a:lnTo>
                  <a:pt x="186816" y="163131"/>
                </a:lnTo>
                <a:lnTo>
                  <a:pt x="182206" y="153136"/>
                </a:lnTo>
                <a:lnTo>
                  <a:pt x="177596" y="143052"/>
                </a:lnTo>
                <a:lnTo>
                  <a:pt x="177507" y="142900"/>
                </a:lnTo>
                <a:lnTo>
                  <a:pt x="171970" y="133286"/>
                </a:lnTo>
                <a:lnTo>
                  <a:pt x="166433" y="123761"/>
                </a:lnTo>
                <a:lnTo>
                  <a:pt x="166357" y="123596"/>
                </a:lnTo>
                <a:lnTo>
                  <a:pt x="159905" y="114515"/>
                </a:lnTo>
                <a:lnTo>
                  <a:pt x="153669" y="105600"/>
                </a:lnTo>
                <a:lnTo>
                  <a:pt x="146443" y="97218"/>
                </a:lnTo>
                <a:lnTo>
                  <a:pt x="139598" y="89217"/>
                </a:lnTo>
                <a:lnTo>
                  <a:pt x="139522" y="89065"/>
                </a:lnTo>
                <a:lnTo>
                  <a:pt x="131825" y="81838"/>
                </a:lnTo>
                <a:lnTo>
                  <a:pt x="124599" y="74917"/>
                </a:lnTo>
                <a:lnTo>
                  <a:pt x="124447" y="74764"/>
                </a:lnTo>
                <a:lnTo>
                  <a:pt x="116522" y="68681"/>
                </a:lnTo>
                <a:lnTo>
                  <a:pt x="108978" y="62992"/>
                </a:lnTo>
                <a:lnTo>
                  <a:pt x="108826" y="62915"/>
                </a:lnTo>
                <a:lnTo>
                  <a:pt x="100749" y="58153"/>
                </a:lnTo>
                <a:lnTo>
                  <a:pt x="86008" y="49458"/>
                </a:lnTo>
                <a:lnTo>
                  <a:pt x="74058" y="42422"/>
                </a:lnTo>
                <a:lnTo>
                  <a:pt x="64113" y="36591"/>
                </a:lnTo>
                <a:lnTo>
                  <a:pt x="55388" y="31510"/>
                </a:lnTo>
                <a:lnTo>
                  <a:pt x="47099" y="26725"/>
                </a:lnTo>
                <a:lnTo>
                  <a:pt x="38460" y="21783"/>
                </a:lnTo>
                <a:lnTo>
                  <a:pt x="28688" y="16229"/>
                </a:lnTo>
                <a:lnTo>
                  <a:pt x="16996" y="9609"/>
                </a:lnTo>
                <a:lnTo>
                  <a:pt x="2601" y="1470"/>
                </a:lnTo>
                <a:lnTo>
                  <a:pt x="0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820392" y="6892030"/>
            <a:ext cx="244347" cy="328180"/>
          </a:xfrm>
          <a:custGeom>
            <a:avLst/>
            <a:gdLst/>
            <a:ahLst/>
            <a:cxnLst/>
            <a:rect l="l" t="t" r="r" b="b"/>
            <a:pathLst>
              <a:path w="244347" h="328180">
                <a:moveTo>
                  <a:pt x="0" y="0"/>
                </a:moveTo>
                <a:lnTo>
                  <a:pt x="15339" y="8700"/>
                </a:lnTo>
                <a:lnTo>
                  <a:pt x="28489" y="16165"/>
                </a:lnTo>
                <a:lnTo>
                  <a:pt x="39852" y="22627"/>
                </a:lnTo>
                <a:lnTo>
                  <a:pt x="49834" y="28319"/>
                </a:lnTo>
                <a:lnTo>
                  <a:pt x="58840" y="33474"/>
                </a:lnTo>
                <a:lnTo>
                  <a:pt x="67274" y="38324"/>
                </a:lnTo>
                <a:lnTo>
                  <a:pt x="75542" y="43104"/>
                </a:lnTo>
                <a:lnTo>
                  <a:pt x="84047" y="48046"/>
                </a:lnTo>
                <a:lnTo>
                  <a:pt x="93196" y="53382"/>
                </a:lnTo>
                <a:lnTo>
                  <a:pt x="103393" y="59347"/>
                </a:lnTo>
                <a:lnTo>
                  <a:pt x="115042" y="66173"/>
                </a:lnTo>
                <a:lnTo>
                  <a:pt x="128548" y="74092"/>
                </a:lnTo>
                <a:lnTo>
                  <a:pt x="140436" y="81064"/>
                </a:lnTo>
                <a:lnTo>
                  <a:pt x="148831" y="85991"/>
                </a:lnTo>
                <a:lnTo>
                  <a:pt x="148983" y="86067"/>
                </a:lnTo>
                <a:lnTo>
                  <a:pt x="156667" y="91909"/>
                </a:lnTo>
                <a:lnTo>
                  <a:pt x="164896" y="98209"/>
                </a:lnTo>
                <a:lnTo>
                  <a:pt x="165049" y="98374"/>
                </a:lnTo>
                <a:lnTo>
                  <a:pt x="172516" y="105448"/>
                </a:lnTo>
                <a:lnTo>
                  <a:pt x="180441" y="112979"/>
                </a:lnTo>
                <a:lnTo>
                  <a:pt x="180517" y="113131"/>
                </a:lnTo>
                <a:lnTo>
                  <a:pt x="187591" y="121361"/>
                </a:lnTo>
                <a:lnTo>
                  <a:pt x="194894" y="129908"/>
                </a:lnTo>
                <a:lnTo>
                  <a:pt x="194970" y="130060"/>
                </a:lnTo>
                <a:lnTo>
                  <a:pt x="201510" y="139204"/>
                </a:lnTo>
                <a:lnTo>
                  <a:pt x="208127" y="148590"/>
                </a:lnTo>
                <a:lnTo>
                  <a:pt x="213893" y="158584"/>
                </a:lnTo>
                <a:lnTo>
                  <a:pt x="219583" y="168516"/>
                </a:lnTo>
                <a:lnTo>
                  <a:pt x="224434" y="178968"/>
                </a:lnTo>
                <a:lnTo>
                  <a:pt x="229196" y="189204"/>
                </a:lnTo>
                <a:lnTo>
                  <a:pt x="229273" y="189357"/>
                </a:lnTo>
                <a:lnTo>
                  <a:pt x="232968" y="199974"/>
                </a:lnTo>
                <a:lnTo>
                  <a:pt x="236575" y="210197"/>
                </a:lnTo>
                <a:lnTo>
                  <a:pt x="236651" y="210350"/>
                </a:lnTo>
                <a:lnTo>
                  <a:pt x="239191" y="220967"/>
                </a:lnTo>
                <a:lnTo>
                  <a:pt x="241655" y="231038"/>
                </a:lnTo>
                <a:lnTo>
                  <a:pt x="241655" y="231190"/>
                </a:lnTo>
                <a:lnTo>
                  <a:pt x="243039" y="241427"/>
                </a:lnTo>
                <a:lnTo>
                  <a:pt x="244119" y="250190"/>
                </a:lnTo>
                <a:lnTo>
                  <a:pt x="243573" y="250355"/>
                </a:lnTo>
                <a:lnTo>
                  <a:pt x="244195" y="259194"/>
                </a:lnTo>
                <a:lnTo>
                  <a:pt x="244271" y="260032"/>
                </a:lnTo>
                <a:lnTo>
                  <a:pt x="244271" y="260959"/>
                </a:lnTo>
                <a:lnTo>
                  <a:pt x="243738" y="269963"/>
                </a:lnTo>
                <a:lnTo>
                  <a:pt x="244347" y="270192"/>
                </a:lnTo>
                <a:lnTo>
                  <a:pt x="243039" y="278955"/>
                </a:lnTo>
                <a:lnTo>
                  <a:pt x="241808" y="287032"/>
                </a:lnTo>
                <a:lnTo>
                  <a:pt x="241808" y="287426"/>
                </a:lnTo>
                <a:lnTo>
                  <a:pt x="239191" y="295033"/>
                </a:lnTo>
                <a:lnTo>
                  <a:pt x="236893" y="302031"/>
                </a:lnTo>
                <a:lnTo>
                  <a:pt x="236740" y="302577"/>
                </a:lnTo>
                <a:lnTo>
                  <a:pt x="232968" y="308876"/>
                </a:lnTo>
                <a:lnTo>
                  <a:pt x="229501" y="314642"/>
                </a:lnTo>
                <a:lnTo>
                  <a:pt x="229196" y="315188"/>
                </a:lnTo>
                <a:lnTo>
                  <a:pt x="224434" y="319951"/>
                </a:lnTo>
                <a:lnTo>
                  <a:pt x="219964" y="324573"/>
                </a:lnTo>
                <a:lnTo>
                  <a:pt x="219430" y="324954"/>
                </a:lnTo>
                <a:lnTo>
                  <a:pt x="213893" y="32818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034285" y="6945944"/>
            <a:ext cx="323951" cy="274269"/>
          </a:xfrm>
          <a:custGeom>
            <a:avLst/>
            <a:gdLst/>
            <a:ahLst/>
            <a:cxnLst/>
            <a:rect l="l" t="t" r="r" b="b"/>
            <a:pathLst>
              <a:path w="323951" h="274269">
                <a:moveTo>
                  <a:pt x="0" y="274269"/>
                </a:moveTo>
                <a:lnTo>
                  <a:pt x="15515" y="265580"/>
                </a:lnTo>
                <a:lnTo>
                  <a:pt x="29041" y="257998"/>
                </a:lnTo>
                <a:lnTo>
                  <a:pt x="40896" y="251341"/>
                </a:lnTo>
                <a:lnTo>
                  <a:pt x="51398" y="245423"/>
                </a:lnTo>
                <a:lnTo>
                  <a:pt x="60866" y="240062"/>
                </a:lnTo>
                <a:lnTo>
                  <a:pt x="69618" y="235074"/>
                </a:lnTo>
                <a:lnTo>
                  <a:pt x="77972" y="230276"/>
                </a:lnTo>
                <a:lnTo>
                  <a:pt x="86247" y="225482"/>
                </a:lnTo>
                <a:lnTo>
                  <a:pt x="94761" y="220510"/>
                </a:lnTo>
                <a:lnTo>
                  <a:pt x="103832" y="215177"/>
                </a:lnTo>
                <a:lnTo>
                  <a:pt x="113780" y="209297"/>
                </a:lnTo>
                <a:lnTo>
                  <a:pt x="124921" y="202688"/>
                </a:lnTo>
                <a:lnTo>
                  <a:pt x="137576" y="195166"/>
                </a:lnTo>
                <a:lnTo>
                  <a:pt x="152061" y="186547"/>
                </a:lnTo>
                <a:lnTo>
                  <a:pt x="173305" y="173902"/>
                </a:lnTo>
                <a:lnTo>
                  <a:pt x="186221" y="166185"/>
                </a:lnTo>
                <a:lnTo>
                  <a:pt x="197359" y="159495"/>
                </a:lnTo>
                <a:lnTo>
                  <a:pt x="207129" y="153588"/>
                </a:lnTo>
                <a:lnTo>
                  <a:pt x="215938" y="148219"/>
                </a:lnTo>
                <a:lnTo>
                  <a:pt x="224196" y="143140"/>
                </a:lnTo>
                <a:lnTo>
                  <a:pt x="232310" y="138109"/>
                </a:lnTo>
                <a:lnTo>
                  <a:pt x="240689" y="132878"/>
                </a:lnTo>
                <a:lnTo>
                  <a:pt x="249742" y="127204"/>
                </a:lnTo>
                <a:lnTo>
                  <a:pt x="259878" y="120840"/>
                </a:lnTo>
                <a:lnTo>
                  <a:pt x="271505" y="113541"/>
                </a:lnTo>
                <a:lnTo>
                  <a:pt x="285031" y="105062"/>
                </a:lnTo>
                <a:lnTo>
                  <a:pt x="294500" y="99136"/>
                </a:lnTo>
                <a:lnTo>
                  <a:pt x="299872" y="95758"/>
                </a:lnTo>
                <a:lnTo>
                  <a:pt x="300342" y="95605"/>
                </a:lnTo>
                <a:lnTo>
                  <a:pt x="304723" y="91147"/>
                </a:lnTo>
                <a:lnTo>
                  <a:pt x="309333" y="86525"/>
                </a:lnTo>
                <a:lnTo>
                  <a:pt x="309651" y="85991"/>
                </a:lnTo>
                <a:lnTo>
                  <a:pt x="313029" y="80378"/>
                </a:lnTo>
                <a:lnTo>
                  <a:pt x="316649" y="74218"/>
                </a:lnTo>
                <a:lnTo>
                  <a:pt x="316725" y="73761"/>
                </a:lnTo>
                <a:lnTo>
                  <a:pt x="319024" y="66992"/>
                </a:lnTo>
                <a:lnTo>
                  <a:pt x="321564" y="59524"/>
                </a:lnTo>
                <a:lnTo>
                  <a:pt x="321564" y="59220"/>
                </a:lnTo>
                <a:lnTo>
                  <a:pt x="322719" y="51384"/>
                </a:lnTo>
                <a:lnTo>
                  <a:pt x="323951" y="42837"/>
                </a:lnTo>
                <a:lnTo>
                  <a:pt x="323951" y="42532"/>
                </a:lnTo>
                <a:lnTo>
                  <a:pt x="323951" y="33921"/>
                </a:lnTo>
                <a:lnTo>
                  <a:pt x="323951" y="24536"/>
                </a:lnTo>
                <a:lnTo>
                  <a:pt x="323799" y="24384"/>
                </a:lnTo>
                <a:lnTo>
                  <a:pt x="322719" y="14998"/>
                </a:lnTo>
                <a:lnTo>
                  <a:pt x="321805" y="7531"/>
                </a:lnTo>
                <a:lnTo>
                  <a:pt x="321805" y="7302"/>
                </a:lnTo>
                <a:lnTo>
                  <a:pt x="319951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820392" y="7131847"/>
            <a:ext cx="213893" cy="95288"/>
          </a:xfrm>
          <a:custGeom>
            <a:avLst/>
            <a:gdLst/>
            <a:ahLst/>
            <a:cxnLst/>
            <a:rect l="l" t="t" r="r" b="b"/>
            <a:pathLst>
              <a:path w="213893" h="95288">
                <a:moveTo>
                  <a:pt x="213893" y="88366"/>
                </a:moveTo>
                <a:lnTo>
                  <a:pt x="208356" y="91516"/>
                </a:lnTo>
                <a:lnTo>
                  <a:pt x="207657" y="91821"/>
                </a:lnTo>
                <a:lnTo>
                  <a:pt x="201510" y="93446"/>
                </a:lnTo>
                <a:lnTo>
                  <a:pt x="194970" y="95135"/>
                </a:lnTo>
                <a:lnTo>
                  <a:pt x="194360" y="95135"/>
                </a:lnTo>
                <a:lnTo>
                  <a:pt x="187591" y="95211"/>
                </a:lnTo>
                <a:lnTo>
                  <a:pt x="180276" y="95288"/>
                </a:lnTo>
                <a:lnTo>
                  <a:pt x="179743" y="95211"/>
                </a:lnTo>
                <a:lnTo>
                  <a:pt x="172516" y="93751"/>
                </a:lnTo>
                <a:lnTo>
                  <a:pt x="164592" y="92138"/>
                </a:lnTo>
                <a:lnTo>
                  <a:pt x="164287" y="91986"/>
                </a:lnTo>
                <a:lnTo>
                  <a:pt x="156667" y="88976"/>
                </a:lnTo>
                <a:lnTo>
                  <a:pt x="148437" y="85750"/>
                </a:lnTo>
                <a:lnTo>
                  <a:pt x="148208" y="85521"/>
                </a:lnTo>
                <a:lnTo>
                  <a:pt x="140436" y="81064"/>
                </a:lnTo>
                <a:lnTo>
                  <a:pt x="125111" y="72360"/>
                </a:lnTo>
                <a:lnTo>
                  <a:pt x="111972" y="64893"/>
                </a:lnTo>
                <a:lnTo>
                  <a:pt x="100615" y="58429"/>
                </a:lnTo>
                <a:lnTo>
                  <a:pt x="90635" y="52736"/>
                </a:lnTo>
                <a:lnTo>
                  <a:pt x="81629" y="47580"/>
                </a:lnTo>
                <a:lnTo>
                  <a:pt x="73192" y="42729"/>
                </a:lnTo>
                <a:lnTo>
                  <a:pt x="64920" y="37950"/>
                </a:lnTo>
                <a:lnTo>
                  <a:pt x="56408" y="33009"/>
                </a:lnTo>
                <a:lnTo>
                  <a:pt x="47254" y="27673"/>
                </a:lnTo>
                <a:lnTo>
                  <a:pt x="37051" y="21710"/>
                </a:lnTo>
                <a:lnTo>
                  <a:pt x="25398" y="14886"/>
                </a:lnTo>
                <a:lnTo>
                  <a:pt x="11888" y="6969"/>
                </a:lnTo>
                <a:lnTo>
                  <a:pt x="0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820394" y="6747283"/>
            <a:ext cx="336410" cy="144741"/>
          </a:xfrm>
          <a:custGeom>
            <a:avLst/>
            <a:gdLst/>
            <a:ahLst/>
            <a:cxnLst/>
            <a:rect l="l" t="t" r="r" b="b"/>
            <a:pathLst>
              <a:path w="336410" h="144741">
                <a:moveTo>
                  <a:pt x="336410" y="0"/>
                </a:moveTo>
                <a:lnTo>
                  <a:pt x="194818" y="74523"/>
                </a:lnTo>
                <a:lnTo>
                  <a:pt x="95910" y="131597"/>
                </a:lnTo>
                <a:lnTo>
                  <a:pt x="59372" y="110515"/>
                </a:lnTo>
                <a:lnTo>
                  <a:pt x="0" y="144741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820392" y="6892027"/>
            <a:ext cx="0" cy="239814"/>
          </a:xfrm>
          <a:custGeom>
            <a:avLst/>
            <a:gdLst/>
            <a:ahLst/>
            <a:cxnLst/>
            <a:rect l="l" t="t" r="r" b="b"/>
            <a:pathLst>
              <a:path h="239814">
                <a:moveTo>
                  <a:pt x="0" y="239814"/>
                </a:moveTo>
                <a:lnTo>
                  <a:pt x="0" y="0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841082" y="6999931"/>
            <a:ext cx="5613" cy="53467"/>
          </a:xfrm>
          <a:custGeom>
            <a:avLst/>
            <a:gdLst/>
            <a:ahLst/>
            <a:cxnLst/>
            <a:rect l="l" t="t" r="r" b="b"/>
            <a:pathLst>
              <a:path w="5613" h="53467">
                <a:moveTo>
                  <a:pt x="5613" y="2082"/>
                </a:moveTo>
                <a:lnTo>
                  <a:pt x="3619" y="3162"/>
                </a:lnTo>
                <a:lnTo>
                  <a:pt x="3619" y="53466"/>
                </a:lnTo>
                <a:lnTo>
                  <a:pt x="5613" y="52311"/>
                </a:lnTo>
                <a:lnTo>
                  <a:pt x="5613" y="2082"/>
                </a:lnTo>
                <a:lnTo>
                  <a:pt x="1993" y="0"/>
                </a:lnTo>
                <a:lnTo>
                  <a:pt x="0" y="1079"/>
                </a:lnTo>
                <a:lnTo>
                  <a:pt x="3619" y="3162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829081" y="7004629"/>
            <a:ext cx="15608" cy="48768"/>
          </a:xfrm>
          <a:custGeom>
            <a:avLst/>
            <a:gdLst/>
            <a:ahLst/>
            <a:cxnLst/>
            <a:rect l="l" t="t" r="r" b="b"/>
            <a:pathLst>
              <a:path w="15608" h="48768">
                <a:moveTo>
                  <a:pt x="8000" y="0"/>
                </a:moveTo>
                <a:lnTo>
                  <a:pt x="2006" y="927"/>
                </a:lnTo>
                <a:lnTo>
                  <a:pt x="0" y="1993"/>
                </a:lnTo>
                <a:lnTo>
                  <a:pt x="0" y="8001"/>
                </a:lnTo>
                <a:lnTo>
                  <a:pt x="5308" y="7848"/>
                </a:lnTo>
                <a:lnTo>
                  <a:pt x="10071" y="6388"/>
                </a:lnTo>
                <a:lnTo>
                  <a:pt x="10071" y="45529"/>
                </a:lnTo>
                <a:lnTo>
                  <a:pt x="15608" y="48768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829080" y="7001015"/>
            <a:ext cx="12001" cy="5613"/>
          </a:xfrm>
          <a:custGeom>
            <a:avLst/>
            <a:gdLst/>
            <a:ahLst/>
            <a:cxnLst/>
            <a:rect l="l" t="t" r="r" b="b"/>
            <a:pathLst>
              <a:path w="12001" h="5613">
                <a:moveTo>
                  <a:pt x="12001" y="0"/>
                </a:moveTo>
                <a:lnTo>
                  <a:pt x="10236" y="2311"/>
                </a:lnTo>
                <a:lnTo>
                  <a:pt x="6083" y="4686"/>
                </a:lnTo>
                <a:lnTo>
                  <a:pt x="0" y="5613"/>
                </a:lnTo>
              </a:path>
            </a:pathLst>
          </a:custGeom>
          <a:ln w="215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98817" y="7257002"/>
            <a:ext cx="225005" cy="339001"/>
          </a:xfrm>
          <a:custGeom>
            <a:avLst/>
            <a:gdLst/>
            <a:ahLst/>
            <a:cxnLst/>
            <a:rect l="l" t="t" r="r" b="b"/>
            <a:pathLst>
              <a:path w="225005" h="339001">
                <a:moveTo>
                  <a:pt x="0" y="339001"/>
                </a:moveTo>
                <a:lnTo>
                  <a:pt x="225005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758478" y="99084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6758478" y="9908480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007838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007838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6903256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6903256" y="10069972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6903256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6903256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6982272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6982272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6922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70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6922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70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6902932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6902932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6900877" y="100699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6900877" y="10069972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6914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6914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6912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6912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6901446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6901446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6900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6900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6988622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988622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7009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7009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997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997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7008166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7008166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934630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6934630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6971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6971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6928826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6928826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6934630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6934630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6934630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6934630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6976468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6976468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6976464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6976464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6852765" y="10099930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6852765" y="10099930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6852762" y="10099930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6852762" y="10099930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6849452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6849452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6812680" y="9957376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6812680" y="9957376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6820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6820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6813950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6813950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6826205" y="995737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6826205" y="9957376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836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836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6820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6820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6813630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6813630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6825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6825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6836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6836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6820574" y="100288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6820574" y="1002885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6813816" y="1004280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6813816" y="1004280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6826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6826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6836218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6836218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6820601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6820601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6813840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6813840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6826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6826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6836241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6836241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6820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6820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6813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6813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826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826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836159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836159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820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820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813595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813595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825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825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6835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6835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6820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6820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6813899" y="1015712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6813899" y="1015712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6826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6826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6836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6836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6820681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6820681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6813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6813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6826180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826180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836323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836323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6893655" y="10148479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54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69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6952072" y="10148135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94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41" y="21450"/>
                </a:lnTo>
                <a:lnTo>
                  <a:pt x="24841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6962321" y="10155666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6962321" y="10173992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6990744" y="10149361"/>
            <a:ext cx="33324" cy="45593"/>
          </a:xfrm>
          <a:custGeom>
            <a:avLst/>
            <a:gdLst/>
            <a:ahLst/>
            <a:cxnLst/>
            <a:rect l="l" t="t" r="r" b="b"/>
            <a:pathLst>
              <a:path w="33324" h="45593">
                <a:moveTo>
                  <a:pt x="16967" y="0"/>
                </a:moveTo>
                <a:lnTo>
                  <a:pt x="8216" y="0"/>
                </a:lnTo>
                <a:lnTo>
                  <a:pt x="1498" y="4953"/>
                </a:lnTo>
                <a:lnTo>
                  <a:pt x="1498" y="12420"/>
                </a:lnTo>
                <a:lnTo>
                  <a:pt x="1498" y="16281"/>
                </a:lnTo>
                <a:lnTo>
                  <a:pt x="3594" y="19875"/>
                </a:lnTo>
                <a:lnTo>
                  <a:pt x="7874" y="22123"/>
                </a:lnTo>
                <a:lnTo>
                  <a:pt x="7874" y="22250"/>
                </a:lnTo>
                <a:lnTo>
                  <a:pt x="3060" y="24358"/>
                </a:lnTo>
                <a:lnTo>
                  <a:pt x="0" y="28028"/>
                </a:lnTo>
                <a:lnTo>
                  <a:pt x="0" y="33312"/>
                </a:lnTo>
                <a:lnTo>
                  <a:pt x="0" y="39281"/>
                </a:lnTo>
                <a:lnTo>
                  <a:pt x="5156" y="45593"/>
                </a:lnTo>
                <a:lnTo>
                  <a:pt x="16357" y="45593"/>
                </a:lnTo>
                <a:lnTo>
                  <a:pt x="26606" y="45593"/>
                </a:lnTo>
                <a:lnTo>
                  <a:pt x="33324" y="40170"/>
                </a:lnTo>
                <a:lnTo>
                  <a:pt x="33324" y="32156"/>
                </a:lnTo>
                <a:lnTo>
                  <a:pt x="33324" y="26530"/>
                </a:lnTo>
                <a:lnTo>
                  <a:pt x="29514" y="22872"/>
                </a:lnTo>
                <a:lnTo>
                  <a:pt x="25171" y="21234"/>
                </a:lnTo>
                <a:lnTo>
                  <a:pt x="25171" y="21031"/>
                </a:lnTo>
                <a:lnTo>
                  <a:pt x="29591" y="18859"/>
                </a:lnTo>
                <a:lnTo>
                  <a:pt x="31623" y="15125"/>
                </a:lnTo>
                <a:lnTo>
                  <a:pt x="31623" y="11328"/>
                </a:lnTo>
                <a:lnTo>
                  <a:pt x="31623" y="5969"/>
                </a:lnTo>
                <a:lnTo>
                  <a:pt x="27343" y="0"/>
                </a:lnTo>
                <a:lnTo>
                  <a:pt x="1703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7001259" y="10175078"/>
            <a:ext cx="12357" cy="12750"/>
          </a:xfrm>
          <a:custGeom>
            <a:avLst/>
            <a:gdLst/>
            <a:ahLst/>
            <a:cxnLst/>
            <a:rect l="l" t="t" r="r" b="b"/>
            <a:pathLst>
              <a:path w="12357" h="12750">
                <a:moveTo>
                  <a:pt x="6248" y="12750"/>
                </a:moveTo>
                <a:lnTo>
                  <a:pt x="2451" y="12750"/>
                </a:lnTo>
                <a:lnTo>
                  <a:pt x="0" y="9766"/>
                </a:lnTo>
                <a:lnTo>
                  <a:pt x="76" y="6578"/>
                </a:lnTo>
                <a:lnTo>
                  <a:pt x="76" y="3390"/>
                </a:lnTo>
                <a:lnTo>
                  <a:pt x="2044" y="952"/>
                </a:lnTo>
                <a:lnTo>
                  <a:pt x="5435" y="0"/>
                </a:lnTo>
                <a:lnTo>
                  <a:pt x="9436" y="1079"/>
                </a:lnTo>
                <a:lnTo>
                  <a:pt x="12357" y="3390"/>
                </a:lnTo>
                <a:lnTo>
                  <a:pt x="12357" y="7264"/>
                </a:lnTo>
                <a:lnTo>
                  <a:pt x="12357" y="10375"/>
                </a:lnTo>
                <a:lnTo>
                  <a:pt x="9906" y="12750"/>
                </a:lnTo>
                <a:lnTo>
                  <a:pt x="6311" y="1275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7002148" y="10156346"/>
            <a:ext cx="10655" cy="11061"/>
          </a:xfrm>
          <a:custGeom>
            <a:avLst/>
            <a:gdLst/>
            <a:ahLst/>
            <a:cxnLst/>
            <a:rect l="l" t="t" r="r" b="b"/>
            <a:pathLst>
              <a:path w="10655" h="11061">
                <a:moveTo>
                  <a:pt x="5359" y="0"/>
                </a:moveTo>
                <a:lnTo>
                  <a:pt x="9093" y="0"/>
                </a:lnTo>
                <a:lnTo>
                  <a:pt x="10655" y="2717"/>
                </a:lnTo>
                <a:lnTo>
                  <a:pt x="10655" y="5499"/>
                </a:lnTo>
                <a:lnTo>
                  <a:pt x="10655" y="8216"/>
                </a:lnTo>
                <a:lnTo>
                  <a:pt x="8547" y="10388"/>
                </a:lnTo>
                <a:lnTo>
                  <a:pt x="6172" y="11061"/>
                </a:lnTo>
                <a:lnTo>
                  <a:pt x="2641" y="9982"/>
                </a:lnTo>
                <a:lnTo>
                  <a:pt x="0" y="8077"/>
                </a:lnTo>
                <a:lnTo>
                  <a:pt x="0" y="5092"/>
                </a:lnTo>
                <a:lnTo>
                  <a:pt x="0" y="2374"/>
                </a:lnTo>
                <a:lnTo>
                  <a:pt x="1765" y="0"/>
                </a:lnTo>
                <a:lnTo>
                  <a:pt x="5295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65088" y="2996095"/>
            <a:ext cx="148221" cy="253949"/>
          </a:xfrm>
          <a:custGeom>
            <a:avLst/>
            <a:gdLst/>
            <a:ahLst/>
            <a:cxnLst/>
            <a:rect l="l" t="t" r="r" b="b"/>
            <a:pathLst>
              <a:path w="148221" h="253949">
                <a:moveTo>
                  <a:pt x="20739" y="170624"/>
                </a:moveTo>
                <a:lnTo>
                  <a:pt x="2311" y="160832"/>
                </a:lnTo>
                <a:lnTo>
                  <a:pt x="0" y="253949"/>
                </a:lnTo>
                <a:lnTo>
                  <a:pt x="75869" y="199936"/>
                </a:lnTo>
                <a:lnTo>
                  <a:pt x="57480" y="190157"/>
                </a:lnTo>
                <a:lnTo>
                  <a:pt x="148221" y="19532"/>
                </a:lnTo>
                <a:lnTo>
                  <a:pt x="111467" y="0"/>
                </a:lnTo>
                <a:lnTo>
                  <a:pt x="20739" y="170624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65097" y="2996088"/>
            <a:ext cx="148209" cy="253961"/>
          </a:xfrm>
          <a:custGeom>
            <a:avLst/>
            <a:gdLst/>
            <a:ahLst/>
            <a:cxnLst/>
            <a:rect l="l" t="t" r="r" b="b"/>
            <a:pathLst>
              <a:path w="148208" h="253961">
                <a:moveTo>
                  <a:pt x="75857" y="199936"/>
                </a:moveTo>
                <a:lnTo>
                  <a:pt x="57480" y="190169"/>
                </a:lnTo>
              </a:path>
              <a:path w="148208" h="253961">
                <a:moveTo>
                  <a:pt x="0" y="253961"/>
                </a:moveTo>
                <a:lnTo>
                  <a:pt x="75857" y="199936"/>
                </a:lnTo>
              </a:path>
              <a:path w="148208" h="253961">
                <a:moveTo>
                  <a:pt x="57480" y="190169"/>
                </a:moveTo>
                <a:lnTo>
                  <a:pt x="148209" y="19545"/>
                </a:lnTo>
                <a:lnTo>
                  <a:pt x="111455" y="0"/>
                </a:lnTo>
                <a:lnTo>
                  <a:pt x="20739" y="170637"/>
                </a:lnTo>
                <a:lnTo>
                  <a:pt x="2298" y="160832"/>
                </a:lnTo>
                <a:lnTo>
                  <a:pt x="0" y="253961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24951" y="3002649"/>
            <a:ext cx="168071" cy="243281"/>
          </a:xfrm>
          <a:custGeom>
            <a:avLst/>
            <a:gdLst/>
            <a:ahLst/>
            <a:cxnLst/>
            <a:rect l="l" t="t" r="r" b="b"/>
            <a:pathLst>
              <a:path w="168071" h="243281">
                <a:moveTo>
                  <a:pt x="105244" y="184746"/>
                </a:moveTo>
                <a:lnTo>
                  <a:pt x="87795" y="196075"/>
                </a:lnTo>
                <a:lnTo>
                  <a:pt x="168071" y="243281"/>
                </a:lnTo>
                <a:lnTo>
                  <a:pt x="157657" y="150710"/>
                </a:lnTo>
                <a:lnTo>
                  <a:pt x="140144" y="162077"/>
                </a:lnTo>
                <a:lnTo>
                  <a:pt x="34899" y="0"/>
                </a:lnTo>
                <a:lnTo>
                  <a:pt x="0" y="22669"/>
                </a:lnTo>
                <a:lnTo>
                  <a:pt x="105244" y="184746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24951" y="3002657"/>
            <a:ext cx="168059" cy="243268"/>
          </a:xfrm>
          <a:custGeom>
            <a:avLst/>
            <a:gdLst/>
            <a:ahLst/>
            <a:cxnLst/>
            <a:rect l="l" t="t" r="r" b="b"/>
            <a:pathLst>
              <a:path w="168059" h="243268">
                <a:moveTo>
                  <a:pt x="105244" y="184734"/>
                </a:moveTo>
                <a:lnTo>
                  <a:pt x="87795" y="196062"/>
                </a:lnTo>
                <a:lnTo>
                  <a:pt x="168059" y="243268"/>
                </a:lnTo>
              </a:path>
              <a:path w="168059" h="243268">
                <a:moveTo>
                  <a:pt x="157657" y="150698"/>
                </a:moveTo>
                <a:lnTo>
                  <a:pt x="140144" y="162064"/>
                </a:lnTo>
                <a:lnTo>
                  <a:pt x="34899" y="0"/>
                </a:lnTo>
                <a:lnTo>
                  <a:pt x="0" y="22656"/>
                </a:lnTo>
                <a:lnTo>
                  <a:pt x="105244" y="184734"/>
                </a:lnTo>
              </a:path>
              <a:path w="168059" h="243268">
                <a:moveTo>
                  <a:pt x="168059" y="243268"/>
                </a:moveTo>
                <a:lnTo>
                  <a:pt x="157657" y="150698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62920" y="2133931"/>
            <a:ext cx="148196" cy="253949"/>
          </a:xfrm>
          <a:custGeom>
            <a:avLst/>
            <a:gdLst/>
            <a:ahLst/>
            <a:cxnLst/>
            <a:rect l="l" t="t" r="r" b="b"/>
            <a:pathLst>
              <a:path w="148196" h="253949">
                <a:moveTo>
                  <a:pt x="20739" y="83311"/>
                </a:moveTo>
                <a:lnTo>
                  <a:pt x="111455" y="253949"/>
                </a:lnTo>
                <a:lnTo>
                  <a:pt x="148196" y="234403"/>
                </a:lnTo>
                <a:lnTo>
                  <a:pt x="57480" y="63779"/>
                </a:lnTo>
                <a:lnTo>
                  <a:pt x="75857" y="54013"/>
                </a:lnTo>
                <a:lnTo>
                  <a:pt x="0" y="0"/>
                </a:lnTo>
                <a:lnTo>
                  <a:pt x="2298" y="93116"/>
                </a:lnTo>
                <a:lnTo>
                  <a:pt x="20739" y="8331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62920" y="2133917"/>
            <a:ext cx="148209" cy="253961"/>
          </a:xfrm>
          <a:custGeom>
            <a:avLst/>
            <a:gdLst/>
            <a:ahLst/>
            <a:cxnLst/>
            <a:rect l="l" t="t" r="r" b="b"/>
            <a:pathLst>
              <a:path w="148208" h="253961">
                <a:moveTo>
                  <a:pt x="75857" y="54025"/>
                </a:moveTo>
                <a:lnTo>
                  <a:pt x="0" y="0"/>
                </a:lnTo>
              </a:path>
              <a:path w="148208" h="253961">
                <a:moveTo>
                  <a:pt x="57480" y="63792"/>
                </a:moveTo>
                <a:lnTo>
                  <a:pt x="75857" y="54025"/>
                </a:lnTo>
              </a:path>
              <a:path w="148208" h="253961">
                <a:moveTo>
                  <a:pt x="148209" y="234416"/>
                </a:moveTo>
                <a:lnTo>
                  <a:pt x="57480" y="63792"/>
                </a:lnTo>
              </a:path>
              <a:path w="148208" h="253961">
                <a:moveTo>
                  <a:pt x="0" y="0"/>
                </a:moveTo>
                <a:lnTo>
                  <a:pt x="2298" y="93129"/>
                </a:lnTo>
                <a:lnTo>
                  <a:pt x="20739" y="83324"/>
                </a:lnTo>
                <a:lnTo>
                  <a:pt x="111455" y="253961"/>
                </a:lnTo>
                <a:lnTo>
                  <a:pt x="148209" y="234416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22765" y="2138042"/>
            <a:ext cx="168071" cy="243281"/>
          </a:xfrm>
          <a:custGeom>
            <a:avLst/>
            <a:gdLst/>
            <a:ahLst/>
            <a:cxnLst/>
            <a:rect l="l" t="t" r="r" b="b"/>
            <a:pathLst>
              <a:path w="168071" h="243281">
                <a:moveTo>
                  <a:pt x="0" y="220611"/>
                </a:moveTo>
                <a:lnTo>
                  <a:pt x="34912" y="243281"/>
                </a:lnTo>
                <a:lnTo>
                  <a:pt x="140157" y="81203"/>
                </a:lnTo>
                <a:lnTo>
                  <a:pt x="157670" y="92570"/>
                </a:lnTo>
                <a:lnTo>
                  <a:pt x="168071" y="0"/>
                </a:lnTo>
                <a:lnTo>
                  <a:pt x="87807" y="47205"/>
                </a:lnTo>
                <a:lnTo>
                  <a:pt x="105244" y="58534"/>
                </a:lnTo>
                <a:lnTo>
                  <a:pt x="0" y="22061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222774" y="2138042"/>
            <a:ext cx="168059" cy="243268"/>
          </a:xfrm>
          <a:custGeom>
            <a:avLst/>
            <a:gdLst/>
            <a:ahLst/>
            <a:cxnLst/>
            <a:rect l="l" t="t" r="r" b="b"/>
            <a:pathLst>
              <a:path w="168059" h="243268">
                <a:moveTo>
                  <a:pt x="168059" y="0"/>
                </a:moveTo>
                <a:lnTo>
                  <a:pt x="87795" y="47205"/>
                </a:lnTo>
                <a:lnTo>
                  <a:pt x="105244" y="58534"/>
                </a:lnTo>
              </a:path>
              <a:path w="168059" h="243268">
                <a:moveTo>
                  <a:pt x="140144" y="81203"/>
                </a:moveTo>
                <a:lnTo>
                  <a:pt x="157657" y="92570"/>
                </a:lnTo>
                <a:lnTo>
                  <a:pt x="168059" y="0"/>
                </a:lnTo>
              </a:path>
              <a:path w="168059" h="243268">
                <a:moveTo>
                  <a:pt x="105244" y="58534"/>
                </a:moveTo>
                <a:lnTo>
                  <a:pt x="0" y="220611"/>
                </a:lnTo>
                <a:lnTo>
                  <a:pt x="34899" y="243268"/>
                </a:lnTo>
                <a:lnTo>
                  <a:pt x="140144" y="81203"/>
                </a:lnTo>
              </a:path>
            </a:pathLst>
          </a:custGeom>
          <a:ln w="190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7200" y="1394485"/>
            <a:ext cx="6639255" cy="2586685"/>
          </a:xfrm>
          <a:custGeom>
            <a:avLst/>
            <a:gdLst/>
            <a:ahLst/>
            <a:cxnLst/>
            <a:rect l="l" t="t" r="r" b="b"/>
            <a:pathLst>
              <a:path w="6639255" h="2586685">
                <a:moveTo>
                  <a:pt x="0" y="2586685"/>
                </a:moveTo>
                <a:lnTo>
                  <a:pt x="6639255" y="2586685"/>
                </a:lnTo>
                <a:lnTo>
                  <a:pt x="6639255" y="0"/>
                </a:lnTo>
                <a:lnTo>
                  <a:pt x="0" y="0"/>
                </a:lnTo>
                <a:lnTo>
                  <a:pt x="0" y="2586685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2828" y="1765212"/>
            <a:ext cx="1076096" cy="1427327"/>
          </a:xfrm>
          <a:custGeom>
            <a:avLst/>
            <a:gdLst/>
            <a:ahLst/>
            <a:cxnLst/>
            <a:rect l="l" t="t" r="r" b="b"/>
            <a:pathLst>
              <a:path w="1076096" h="1427327">
                <a:moveTo>
                  <a:pt x="1074813" y="917409"/>
                </a:moveTo>
                <a:lnTo>
                  <a:pt x="1069517" y="899109"/>
                </a:lnTo>
                <a:lnTo>
                  <a:pt x="1060221" y="883462"/>
                </a:lnTo>
                <a:lnTo>
                  <a:pt x="1049718" y="874394"/>
                </a:lnTo>
                <a:lnTo>
                  <a:pt x="926477" y="798334"/>
                </a:lnTo>
                <a:lnTo>
                  <a:pt x="770674" y="707771"/>
                </a:lnTo>
                <a:lnTo>
                  <a:pt x="749731" y="697331"/>
                </a:lnTo>
                <a:lnTo>
                  <a:pt x="757974" y="690753"/>
                </a:lnTo>
                <a:lnTo>
                  <a:pt x="769912" y="679043"/>
                </a:lnTo>
                <a:lnTo>
                  <a:pt x="782307" y="662635"/>
                </a:lnTo>
                <a:lnTo>
                  <a:pt x="788962" y="651065"/>
                </a:lnTo>
                <a:lnTo>
                  <a:pt x="798639" y="651370"/>
                </a:lnTo>
                <a:lnTo>
                  <a:pt x="807872" y="650163"/>
                </a:lnTo>
                <a:lnTo>
                  <a:pt x="825779" y="641845"/>
                </a:lnTo>
                <a:lnTo>
                  <a:pt x="839241" y="631710"/>
                </a:lnTo>
                <a:lnTo>
                  <a:pt x="849223" y="620750"/>
                </a:lnTo>
                <a:lnTo>
                  <a:pt x="859726" y="607593"/>
                </a:lnTo>
                <a:lnTo>
                  <a:pt x="871601" y="585520"/>
                </a:lnTo>
                <a:lnTo>
                  <a:pt x="878179" y="565873"/>
                </a:lnTo>
                <a:lnTo>
                  <a:pt x="880744" y="547420"/>
                </a:lnTo>
                <a:lnTo>
                  <a:pt x="880744" y="534797"/>
                </a:lnTo>
                <a:lnTo>
                  <a:pt x="879538" y="525500"/>
                </a:lnTo>
                <a:lnTo>
                  <a:pt x="875449" y="513930"/>
                </a:lnTo>
                <a:lnTo>
                  <a:pt x="867587" y="504710"/>
                </a:lnTo>
                <a:lnTo>
                  <a:pt x="836218" y="486257"/>
                </a:lnTo>
                <a:lnTo>
                  <a:pt x="803173" y="466521"/>
                </a:lnTo>
                <a:lnTo>
                  <a:pt x="803249" y="465010"/>
                </a:lnTo>
                <a:lnTo>
                  <a:pt x="816483" y="471970"/>
                </a:lnTo>
                <a:lnTo>
                  <a:pt x="820940" y="471970"/>
                </a:lnTo>
                <a:lnTo>
                  <a:pt x="924445" y="411568"/>
                </a:lnTo>
                <a:lnTo>
                  <a:pt x="942809" y="398487"/>
                </a:lnTo>
                <a:lnTo>
                  <a:pt x="967155" y="373011"/>
                </a:lnTo>
                <a:lnTo>
                  <a:pt x="978954" y="357289"/>
                </a:lnTo>
                <a:lnTo>
                  <a:pt x="989533" y="340347"/>
                </a:lnTo>
                <a:lnTo>
                  <a:pt x="1002614" y="314121"/>
                </a:lnTo>
                <a:lnTo>
                  <a:pt x="1013269" y="282816"/>
                </a:lnTo>
                <a:lnTo>
                  <a:pt x="1017054" y="259079"/>
                </a:lnTo>
                <a:lnTo>
                  <a:pt x="1017054" y="228092"/>
                </a:lnTo>
                <a:lnTo>
                  <a:pt x="1013193" y="208356"/>
                </a:lnTo>
                <a:lnTo>
                  <a:pt x="993394" y="179705"/>
                </a:lnTo>
                <a:lnTo>
                  <a:pt x="866228" y="101079"/>
                </a:lnTo>
                <a:lnTo>
                  <a:pt x="725995" y="19812"/>
                </a:lnTo>
                <a:lnTo>
                  <a:pt x="694766" y="2565"/>
                </a:lnTo>
                <a:lnTo>
                  <a:pt x="680250" y="0"/>
                </a:lnTo>
                <a:lnTo>
                  <a:pt x="667550" y="0"/>
                </a:lnTo>
                <a:lnTo>
                  <a:pt x="648804" y="3556"/>
                </a:lnTo>
                <a:lnTo>
                  <a:pt x="626884" y="13081"/>
                </a:lnTo>
                <a:lnTo>
                  <a:pt x="490042" y="92532"/>
                </a:lnTo>
                <a:lnTo>
                  <a:pt x="490270" y="331584"/>
                </a:lnTo>
                <a:lnTo>
                  <a:pt x="543864" y="363105"/>
                </a:lnTo>
                <a:lnTo>
                  <a:pt x="550976" y="363105"/>
                </a:lnTo>
                <a:lnTo>
                  <a:pt x="580682" y="345567"/>
                </a:lnTo>
                <a:lnTo>
                  <a:pt x="584542" y="344589"/>
                </a:lnTo>
                <a:lnTo>
                  <a:pt x="638822" y="375805"/>
                </a:lnTo>
                <a:lnTo>
                  <a:pt x="638365" y="379742"/>
                </a:lnTo>
                <a:lnTo>
                  <a:pt x="630428" y="399326"/>
                </a:lnTo>
                <a:lnTo>
                  <a:pt x="626503" y="420331"/>
                </a:lnTo>
                <a:lnTo>
                  <a:pt x="625221" y="462216"/>
                </a:lnTo>
                <a:lnTo>
                  <a:pt x="497078" y="536308"/>
                </a:lnTo>
                <a:lnTo>
                  <a:pt x="495490" y="536232"/>
                </a:lnTo>
                <a:lnTo>
                  <a:pt x="494131" y="429933"/>
                </a:lnTo>
                <a:lnTo>
                  <a:pt x="370967" y="352526"/>
                </a:lnTo>
                <a:lnTo>
                  <a:pt x="300062" y="310794"/>
                </a:lnTo>
                <a:lnTo>
                  <a:pt x="298856" y="268681"/>
                </a:lnTo>
                <a:lnTo>
                  <a:pt x="243890" y="237159"/>
                </a:lnTo>
                <a:lnTo>
                  <a:pt x="93141" y="320776"/>
                </a:lnTo>
                <a:lnTo>
                  <a:pt x="81191" y="329768"/>
                </a:lnTo>
                <a:lnTo>
                  <a:pt x="64795" y="344805"/>
                </a:lnTo>
                <a:lnTo>
                  <a:pt x="53759" y="356069"/>
                </a:lnTo>
                <a:lnTo>
                  <a:pt x="37122" y="378752"/>
                </a:lnTo>
                <a:lnTo>
                  <a:pt x="24955" y="399326"/>
                </a:lnTo>
                <a:lnTo>
                  <a:pt x="14439" y="421614"/>
                </a:lnTo>
                <a:lnTo>
                  <a:pt x="3937" y="453072"/>
                </a:lnTo>
                <a:lnTo>
                  <a:pt x="0" y="475373"/>
                </a:lnTo>
                <a:lnTo>
                  <a:pt x="76" y="511124"/>
                </a:lnTo>
                <a:lnTo>
                  <a:pt x="5295" y="530860"/>
                </a:lnTo>
                <a:lnTo>
                  <a:pt x="11722" y="544093"/>
                </a:lnTo>
                <a:lnTo>
                  <a:pt x="31534" y="562241"/>
                </a:lnTo>
                <a:lnTo>
                  <a:pt x="130187" y="619544"/>
                </a:lnTo>
                <a:lnTo>
                  <a:pt x="129882" y="656361"/>
                </a:lnTo>
                <a:lnTo>
                  <a:pt x="117944" y="674573"/>
                </a:lnTo>
                <a:lnTo>
                  <a:pt x="110528" y="689394"/>
                </a:lnTo>
                <a:lnTo>
                  <a:pt x="104940" y="706107"/>
                </a:lnTo>
                <a:lnTo>
                  <a:pt x="100926" y="730897"/>
                </a:lnTo>
                <a:lnTo>
                  <a:pt x="100926" y="934491"/>
                </a:lnTo>
                <a:lnTo>
                  <a:pt x="102209" y="948931"/>
                </a:lnTo>
                <a:lnTo>
                  <a:pt x="107505" y="962012"/>
                </a:lnTo>
                <a:lnTo>
                  <a:pt x="114084" y="969873"/>
                </a:lnTo>
                <a:lnTo>
                  <a:pt x="130187" y="979932"/>
                </a:lnTo>
                <a:lnTo>
                  <a:pt x="130187" y="1019695"/>
                </a:lnTo>
                <a:lnTo>
                  <a:pt x="112572" y="1029588"/>
                </a:lnTo>
                <a:lnTo>
                  <a:pt x="96240" y="1043432"/>
                </a:lnTo>
                <a:lnTo>
                  <a:pt x="83007" y="1059002"/>
                </a:lnTo>
                <a:lnTo>
                  <a:pt x="74777" y="1070419"/>
                </a:lnTo>
                <a:lnTo>
                  <a:pt x="62979" y="1091361"/>
                </a:lnTo>
                <a:lnTo>
                  <a:pt x="53759" y="1116228"/>
                </a:lnTo>
                <a:lnTo>
                  <a:pt x="49822" y="1135888"/>
                </a:lnTo>
                <a:lnTo>
                  <a:pt x="49822" y="1163866"/>
                </a:lnTo>
                <a:lnTo>
                  <a:pt x="53759" y="1178293"/>
                </a:lnTo>
                <a:lnTo>
                  <a:pt x="57759" y="1186091"/>
                </a:lnTo>
                <a:lnTo>
                  <a:pt x="60337" y="1211033"/>
                </a:lnTo>
                <a:lnTo>
                  <a:pt x="64262" y="1226756"/>
                </a:lnTo>
                <a:lnTo>
                  <a:pt x="74536" y="1245285"/>
                </a:lnTo>
                <a:lnTo>
                  <a:pt x="83921" y="1254277"/>
                </a:lnTo>
                <a:lnTo>
                  <a:pt x="100926" y="1264793"/>
                </a:lnTo>
                <a:lnTo>
                  <a:pt x="249034" y="1349984"/>
                </a:lnTo>
                <a:lnTo>
                  <a:pt x="385330" y="1423314"/>
                </a:lnTo>
                <a:lnTo>
                  <a:pt x="402424" y="1427327"/>
                </a:lnTo>
                <a:lnTo>
                  <a:pt x="427748" y="1424686"/>
                </a:lnTo>
                <a:lnTo>
                  <a:pt x="439089" y="1420291"/>
                </a:lnTo>
                <a:lnTo>
                  <a:pt x="440372" y="1393990"/>
                </a:lnTo>
                <a:lnTo>
                  <a:pt x="443026" y="1394371"/>
                </a:lnTo>
                <a:lnTo>
                  <a:pt x="462597" y="1405102"/>
                </a:lnTo>
                <a:lnTo>
                  <a:pt x="468426" y="1405102"/>
                </a:lnTo>
                <a:lnTo>
                  <a:pt x="550456" y="1357401"/>
                </a:lnTo>
                <a:lnTo>
                  <a:pt x="550456" y="1124546"/>
                </a:lnTo>
                <a:lnTo>
                  <a:pt x="440220" y="1055230"/>
                </a:lnTo>
                <a:lnTo>
                  <a:pt x="359029" y="1006690"/>
                </a:lnTo>
                <a:lnTo>
                  <a:pt x="358190" y="965568"/>
                </a:lnTo>
                <a:lnTo>
                  <a:pt x="305282" y="934643"/>
                </a:lnTo>
                <a:lnTo>
                  <a:pt x="301193" y="932903"/>
                </a:lnTo>
                <a:lnTo>
                  <a:pt x="301421" y="934186"/>
                </a:lnTo>
                <a:lnTo>
                  <a:pt x="356908" y="966851"/>
                </a:lnTo>
                <a:lnTo>
                  <a:pt x="357670" y="1008049"/>
                </a:lnTo>
                <a:lnTo>
                  <a:pt x="438937" y="1056589"/>
                </a:lnTo>
                <a:lnTo>
                  <a:pt x="549160" y="1125842"/>
                </a:lnTo>
                <a:lnTo>
                  <a:pt x="549160" y="1356106"/>
                </a:lnTo>
                <a:lnTo>
                  <a:pt x="467055" y="1403819"/>
                </a:lnTo>
                <a:lnTo>
                  <a:pt x="464032" y="1403896"/>
                </a:lnTo>
                <a:lnTo>
                  <a:pt x="441655" y="1391716"/>
                </a:lnTo>
                <a:lnTo>
                  <a:pt x="439089" y="1391348"/>
                </a:lnTo>
                <a:lnTo>
                  <a:pt x="437807" y="1419009"/>
                </a:lnTo>
                <a:lnTo>
                  <a:pt x="426466" y="1423390"/>
                </a:lnTo>
                <a:lnTo>
                  <a:pt x="403783" y="1426044"/>
                </a:lnTo>
                <a:lnTo>
                  <a:pt x="394487" y="1424686"/>
                </a:lnTo>
                <a:lnTo>
                  <a:pt x="250317" y="1348701"/>
                </a:lnTo>
                <a:lnTo>
                  <a:pt x="102209" y="1263497"/>
                </a:lnTo>
                <a:lnTo>
                  <a:pt x="85204" y="1252994"/>
                </a:lnTo>
                <a:lnTo>
                  <a:pt x="75907" y="1243990"/>
                </a:lnTo>
                <a:lnTo>
                  <a:pt x="65544" y="1225473"/>
                </a:lnTo>
                <a:lnTo>
                  <a:pt x="61620" y="1209751"/>
                </a:lnTo>
                <a:lnTo>
                  <a:pt x="59042" y="1184795"/>
                </a:lnTo>
                <a:lnTo>
                  <a:pt x="55118" y="1176947"/>
                </a:lnTo>
                <a:lnTo>
                  <a:pt x="51181" y="1162583"/>
                </a:lnTo>
                <a:lnTo>
                  <a:pt x="51181" y="1137246"/>
                </a:lnTo>
                <a:lnTo>
                  <a:pt x="55118" y="1117587"/>
                </a:lnTo>
                <a:lnTo>
                  <a:pt x="64262" y="1092644"/>
                </a:lnTo>
                <a:lnTo>
                  <a:pt x="76060" y="1071702"/>
                </a:lnTo>
                <a:lnTo>
                  <a:pt x="84366" y="1060284"/>
                </a:lnTo>
                <a:lnTo>
                  <a:pt x="97523" y="1044714"/>
                </a:lnTo>
                <a:lnTo>
                  <a:pt x="113931" y="1030884"/>
                </a:lnTo>
                <a:lnTo>
                  <a:pt x="131546" y="1020978"/>
                </a:lnTo>
                <a:lnTo>
                  <a:pt x="131546" y="978636"/>
                </a:lnTo>
                <a:lnTo>
                  <a:pt x="115366" y="968590"/>
                </a:lnTo>
                <a:lnTo>
                  <a:pt x="108788" y="960729"/>
                </a:lnTo>
                <a:lnTo>
                  <a:pt x="103492" y="947648"/>
                </a:lnTo>
                <a:lnTo>
                  <a:pt x="102298" y="933208"/>
                </a:lnTo>
                <a:lnTo>
                  <a:pt x="102298" y="732256"/>
                </a:lnTo>
                <a:lnTo>
                  <a:pt x="103581" y="717816"/>
                </a:lnTo>
                <a:lnTo>
                  <a:pt x="106222" y="707390"/>
                </a:lnTo>
                <a:lnTo>
                  <a:pt x="111810" y="690676"/>
                </a:lnTo>
                <a:lnTo>
                  <a:pt x="119303" y="675868"/>
                </a:lnTo>
                <a:lnTo>
                  <a:pt x="131165" y="657644"/>
                </a:lnTo>
                <a:lnTo>
                  <a:pt x="131470" y="618261"/>
                </a:lnTo>
                <a:lnTo>
                  <a:pt x="32816" y="560946"/>
                </a:lnTo>
                <a:lnTo>
                  <a:pt x="19812" y="551649"/>
                </a:lnTo>
                <a:lnTo>
                  <a:pt x="6578" y="529501"/>
                </a:lnTo>
                <a:lnTo>
                  <a:pt x="1358" y="509841"/>
                </a:lnTo>
                <a:lnTo>
                  <a:pt x="1358" y="476656"/>
                </a:lnTo>
                <a:lnTo>
                  <a:pt x="5219" y="454355"/>
                </a:lnTo>
                <a:lnTo>
                  <a:pt x="15722" y="422909"/>
                </a:lnTo>
                <a:lnTo>
                  <a:pt x="26238" y="400685"/>
                </a:lnTo>
                <a:lnTo>
                  <a:pt x="38404" y="380111"/>
                </a:lnTo>
                <a:lnTo>
                  <a:pt x="55118" y="357441"/>
                </a:lnTo>
                <a:lnTo>
                  <a:pt x="66078" y="346176"/>
                </a:lnTo>
                <a:lnTo>
                  <a:pt x="82486" y="331050"/>
                </a:lnTo>
                <a:lnTo>
                  <a:pt x="94424" y="322059"/>
                </a:lnTo>
                <a:lnTo>
                  <a:pt x="237769" y="238594"/>
                </a:lnTo>
                <a:lnTo>
                  <a:pt x="242531" y="238442"/>
                </a:lnTo>
                <a:lnTo>
                  <a:pt x="297561" y="270040"/>
                </a:lnTo>
                <a:lnTo>
                  <a:pt x="298704" y="312077"/>
                </a:lnTo>
                <a:lnTo>
                  <a:pt x="369684" y="353885"/>
                </a:lnTo>
                <a:lnTo>
                  <a:pt x="492836" y="431228"/>
                </a:lnTo>
                <a:lnTo>
                  <a:pt x="494131" y="538797"/>
                </a:lnTo>
                <a:lnTo>
                  <a:pt x="495782" y="538949"/>
                </a:lnTo>
                <a:lnTo>
                  <a:pt x="626503" y="463575"/>
                </a:lnTo>
                <a:lnTo>
                  <a:pt x="627862" y="421614"/>
                </a:lnTo>
                <a:lnTo>
                  <a:pt x="630428" y="405892"/>
                </a:lnTo>
                <a:lnTo>
                  <a:pt x="635723" y="390245"/>
                </a:lnTo>
                <a:lnTo>
                  <a:pt x="641096" y="378383"/>
                </a:lnTo>
                <a:lnTo>
                  <a:pt x="641019" y="374980"/>
                </a:lnTo>
                <a:lnTo>
                  <a:pt x="585901" y="343306"/>
                </a:lnTo>
                <a:lnTo>
                  <a:pt x="580986" y="343306"/>
                </a:lnTo>
                <a:lnTo>
                  <a:pt x="549694" y="361899"/>
                </a:lnTo>
                <a:lnTo>
                  <a:pt x="545236" y="361823"/>
                </a:lnTo>
                <a:lnTo>
                  <a:pt x="491553" y="330288"/>
                </a:lnTo>
                <a:lnTo>
                  <a:pt x="491401" y="93814"/>
                </a:lnTo>
                <a:lnTo>
                  <a:pt x="628243" y="14439"/>
                </a:lnTo>
                <a:lnTo>
                  <a:pt x="650087" y="4838"/>
                </a:lnTo>
                <a:lnTo>
                  <a:pt x="668909" y="1358"/>
                </a:lnTo>
                <a:lnTo>
                  <a:pt x="678967" y="1358"/>
                </a:lnTo>
                <a:lnTo>
                  <a:pt x="724623" y="21170"/>
                </a:lnTo>
                <a:lnTo>
                  <a:pt x="864870" y="102362"/>
                </a:lnTo>
                <a:lnTo>
                  <a:pt x="992098" y="180987"/>
                </a:lnTo>
                <a:lnTo>
                  <a:pt x="1003973" y="193992"/>
                </a:lnTo>
                <a:lnTo>
                  <a:pt x="1011910" y="209638"/>
                </a:lnTo>
                <a:lnTo>
                  <a:pt x="1015771" y="229374"/>
                </a:lnTo>
                <a:lnTo>
                  <a:pt x="1015771" y="257797"/>
                </a:lnTo>
                <a:lnTo>
                  <a:pt x="1011910" y="281457"/>
                </a:lnTo>
                <a:lnTo>
                  <a:pt x="1001318" y="312839"/>
                </a:lnTo>
                <a:lnTo>
                  <a:pt x="988250" y="339064"/>
                </a:lnTo>
                <a:lnTo>
                  <a:pt x="977658" y="355930"/>
                </a:lnTo>
                <a:lnTo>
                  <a:pt x="965873" y="371729"/>
                </a:lnTo>
                <a:lnTo>
                  <a:pt x="953389" y="385483"/>
                </a:lnTo>
                <a:lnTo>
                  <a:pt x="923150" y="410197"/>
                </a:lnTo>
                <a:lnTo>
                  <a:pt x="819581" y="470687"/>
                </a:lnTo>
                <a:lnTo>
                  <a:pt x="817841" y="470687"/>
                </a:lnTo>
                <a:lnTo>
                  <a:pt x="802043" y="462292"/>
                </a:lnTo>
                <a:lnTo>
                  <a:pt x="801966" y="468045"/>
                </a:lnTo>
                <a:lnTo>
                  <a:pt x="866228" y="506069"/>
                </a:lnTo>
                <a:lnTo>
                  <a:pt x="874090" y="515213"/>
                </a:lnTo>
                <a:lnTo>
                  <a:pt x="878243" y="526783"/>
                </a:lnTo>
                <a:lnTo>
                  <a:pt x="879462" y="536079"/>
                </a:lnTo>
                <a:lnTo>
                  <a:pt x="879462" y="546138"/>
                </a:lnTo>
                <a:lnTo>
                  <a:pt x="876884" y="564502"/>
                </a:lnTo>
                <a:lnTo>
                  <a:pt x="870305" y="584161"/>
                </a:lnTo>
                <a:lnTo>
                  <a:pt x="858367" y="606310"/>
                </a:lnTo>
                <a:lnTo>
                  <a:pt x="847852" y="619391"/>
                </a:lnTo>
                <a:lnTo>
                  <a:pt x="837958" y="630428"/>
                </a:lnTo>
                <a:lnTo>
                  <a:pt x="824420" y="640486"/>
                </a:lnTo>
                <a:lnTo>
                  <a:pt x="811339" y="647065"/>
                </a:lnTo>
                <a:lnTo>
                  <a:pt x="791616" y="650087"/>
                </a:lnTo>
                <a:lnTo>
                  <a:pt x="787831" y="649630"/>
                </a:lnTo>
                <a:lnTo>
                  <a:pt x="781024" y="661352"/>
                </a:lnTo>
                <a:lnTo>
                  <a:pt x="768629" y="677748"/>
                </a:lnTo>
                <a:lnTo>
                  <a:pt x="756678" y="689394"/>
                </a:lnTo>
                <a:lnTo>
                  <a:pt x="747382" y="695896"/>
                </a:lnTo>
                <a:lnTo>
                  <a:pt x="745642" y="698461"/>
                </a:lnTo>
                <a:lnTo>
                  <a:pt x="925194" y="799693"/>
                </a:lnTo>
                <a:lnTo>
                  <a:pt x="1048423" y="875677"/>
                </a:lnTo>
                <a:lnTo>
                  <a:pt x="1068235" y="900391"/>
                </a:lnTo>
                <a:lnTo>
                  <a:pt x="1073454" y="918768"/>
                </a:lnTo>
                <a:lnTo>
                  <a:pt x="1074737" y="931849"/>
                </a:lnTo>
                <a:lnTo>
                  <a:pt x="1074737" y="945908"/>
                </a:lnTo>
                <a:lnTo>
                  <a:pt x="1072540" y="965936"/>
                </a:lnTo>
                <a:lnTo>
                  <a:pt x="1066952" y="989215"/>
                </a:lnTo>
                <a:lnTo>
                  <a:pt x="1055077" y="1019238"/>
                </a:lnTo>
                <a:lnTo>
                  <a:pt x="1040485" y="1045324"/>
                </a:lnTo>
                <a:lnTo>
                  <a:pt x="1026807" y="1064374"/>
                </a:lnTo>
                <a:lnTo>
                  <a:pt x="1008354" y="1085227"/>
                </a:lnTo>
                <a:lnTo>
                  <a:pt x="991273" y="1099680"/>
                </a:lnTo>
                <a:lnTo>
                  <a:pt x="970330" y="1112748"/>
                </a:lnTo>
                <a:lnTo>
                  <a:pt x="878027" y="1166279"/>
                </a:lnTo>
                <a:lnTo>
                  <a:pt x="878471" y="1167790"/>
                </a:lnTo>
                <a:lnTo>
                  <a:pt x="971613" y="1114031"/>
                </a:lnTo>
                <a:lnTo>
                  <a:pt x="992632" y="1100963"/>
                </a:lnTo>
                <a:lnTo>
                  <a:pt x="1009637" y="1086523"/>
                </a:lnTo>
                <a:lnTo>
                  <a:pt x="1028090" y="1065657"/>
                </a:lnTo>
                <a:lnTo>
                  <a:pt x="1041844" y="1046607"/>
                </a:lnTo>
                <a:lnTo>
                  <a:pt x="1056360" y="1020597"/>
                </a:lnTo>
                <a:lnTo>
                  <a:pt x="1068311" y="990511"/>
                </a:lnTo>
                <a:lnTo>
                  <a:pt x="1073823" y="967219"/>
                </a:lnTo>
                <a:lnTo>
                  <a:pt x="1076096" y="947191"/>
                </a:lnTo>
                <a:lnTo>
                  <a:pt x="1076096" y="930554"/>
                </a:lnTo>
                <a:lnTo>
                  <a:pt x="1074813" y="9174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0899" y="2961274"/>
            <a:ext cx="21018" cy="135699"/>
          </a:xfrm>
          <a:custGeom>
            <a:avLst/>
            <a:gdLst/>
            <a:ahLst/>
            <a:cxnLst/>
            <a:rect l="l" t="t" r="r" b="b"/>
            <a:pathLst>
              <a:path w="21018" h="135699">
                <a:moveTo>
                  <a:pt x="1282" y="130416"/>
                </a:moveTo>
                <a:lnTo>
                  <a:pt x="1358" y="114160"/>
                </a:lnTo>
                <a:lnTo>
                  <a:pt x="2717" y="108940"/>
                </a:lnTo>
                <a:lnTo>
                  <a:pt x="7937" y="94500"/>
                </a:lnTo>
                <a:lnTo>
                  <a:pt x="14516" y="84074"/>
                </a:lnTo>
                <a:lnTo>
                  <a:pt x="21018" y="76136"/>
                </a:lnTo>
                <a:lnTo>
                  <a:pt x="21018" y="0"/>
                </a:lnTo>
                <a:lnTo>
                  <a:pt x="19659" y="74853"/>
                </a:lnTo>
                <a:lnTo>
                  <a:pt x="13233" y="82791"/>
                </a:lnTo>
                <a:lnTo>
                  <a:pt x="6654" y="93218"/>
                </a:lnTo>
                <a:lnTo>
                  <a:pt x="1435" y="107657"/>
                </a:lnTo>
                <a:lnTo>
                  <a:pt x="76" y="112877"/>
                </a:lnTo>
                <a:lnTo>
                  <a:pt x="0" y="131699"/>
                </a:lnTo>
                <a:lnTo>
                  <a:pt x="2641" y="135699"/>
                </a:lnTo>
                <a:lnTo>
                  <a:pt x="3251" y="135547"/>
                </a:lnTo>
                <a:lnTo>
                  <a:pt x="1282" y="1304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4552" y="2427016"/>
            <a:ext cx="614476" cy="505980"/>
          </a:xfrm>
          <a:custGeom>
            <a:avLst/>
            <a:gdLst/>
            <a:ahLst/>
            <a:cxnLst/>
            <a:rect l="l" t="t" r="r" b="b"/>
            <a:pathLst>
              <a:path w="614476" h="505980">
                <a:moveTo>
                  <a:pt x="286156" y="126847"/>
                </a:moveTo>
                <a:lnTo>
                  <a:pt x="286156" y="365747"/>
                </a:lnTo>
                <a:lnTo>
                  <a:pt x="341109" y="397268"/>
                </a:lnTo>
                <a:lnTo>
                  <a:pt x="346938" y="397268"/>
                </a:lnTo>
                <a:lnTo>
                  <a:pt x="379666" y="378675"/>
                </a:lnTo>
                <a:lnTo>
                  <a:pt x="381711" y="378904"/>
                </a:lnTo>
                <a:lnTo>
                  <a:pt x="484073" y="437870"/>
                </a:lnTo>
                <a:lnTo>
                  <a:pt x="613879" y="505980"/>
                </a:lnTo>
                <a:lnTo>
                  <a:pt x="614476" y="505828"/>
                </a:lnTo>
                <a:lnTo>
                  <a:pt x="612584" y="503262"/>
                </a:lnTo>
                <a:lnTo>
                  <a:pt x="485355" y="436511"/>
                </a:lnTo>
                <a:lnTo>
                  <a:pt x="382993" y="377621"/>
                </a:lnTo>
                <a:lnTo>
                  <a:pt x="378307" y="377469"/>
                </a:lnTo>
                <a:lnTo>
                  <a:pt x="345567" y="396062"/>
                </a:lnTo>
                <a:lnTo>
                  <a:pt x="342468" y="396062"/>
                </a:lnTo>
                <a:lnTo>
                  <a:pt x="287439" y="364464"/>
                </a:lnTo>
                <a:lnTo>
                  <a:pt x="287515" y="128142"/>
                </a:lnTo>
                <a:lnTo>
                  <a:pt x="395249" y="65697"/>
                </a:lnTo>
                <a:lnTo>
                  <a:pt x="393573" y="13220"/>
                </a:lnTo>
                <a:lnTo>
                  <a:pt x="378993" y="4229"/>
                </a:lnTo>
                <a:lnTo>
                  <a:pt x="375208" y="76"/>
                </a:lnTo>
                <a:lnTo>
                  <a:pt x="370370" y="0"/>
                </a:lnTo>
                <a:lnTo>
                  <a:pt x="16027" y="205333"/>
                </a:lnTo>
                <a:lnTo>
                  <a:pt x="14820" y="246075"/>
                </a:lnTo>
                <a:lnTo>
                  <a:pt x="12636" y="260896"/>
                </a:lnTo>
                <a:lnTo>
                  <a:pt x="8699" y="273964"/>
                </a:lnTo>
                <a:lnTo>
                  <a:pt x="1600" y="290448"/>
                </a:lnTo>
                <a:lnTo>
                  <a:pt x="381" y="291884"/>
                </a:lnTo>
                <a:lnTo>
                  <a:pt x="0" y="295440"/>
                </a:lnTo>
                <a:lnTo>
                  <a:pt x="1739" y="293242"/>
                </a:lnTo>
                <a:lnTo>
                  <a:pt x="37655" y="272465"/>
                </a:lnTo>
                <a:lnTo>
                  <a:pt x="37198" y="270941"/>
                </a:lnTo>
                <a:lnTo>
                  <a:pt x="5448" y="288340"/>
                </a:lnTo>
                <a:lnTo>
                  <a:pt x="9982" y="275259"/>
                </a:lnTo>
                <a:lnTo>
                  <a:pt x="13919" y="262178"/>
                </a:lnTo>
                <a:lnTo>
                  <a:pt x="16179" y="247357"/>
                </a:lnTo>
                <a:lnTo>
                  <a:pt x="17310" y="206616"/>
                </a:lnTo>
                <a:lnTo>
                  <a:pt x="371729" y="1206"/>
                </a:lnTo>
                <a:lnTo>
                  <a:pt x="373849" y="1358"/>
                </a:lnTo>
                <a:lnTo>
                  <a:pt x="377698" y="5511"/>
                </a:lnTo>
                <a:lnTo>
                  <a:pt x="392290" y="14516"/>
                </a:lnTo>
                <a:lnTo>
                  <a:pt x="392290" y="65163"/>
                </a:lnTo>
                <a:lnTo>
                  <a:pt x="286156" y="1268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54583" y="2678680"/>
            <a:ext cx="77800" cy="122326"/>
          </a:xfrm>
          <a:custGeom>
            <a:avLst/>
            <a:gdLst/>
            <a:ahLst/>
            <a:cxnLst/>
            <a:rect l="l" t="t" r="r" b="b"/>
            <a:pathLst>
              <a:path w="77800" h="122326">
                <a:moveTo>
                  <a:pt x="2806" y="122021"/>
                </a:moveTo>
                <a:lnTo>
                  <a:pt x="4089" y="122326"/>
                </a:lnTo>
                <a:lnTo>
                  <a:pt x="2578" y="115366"/>
                </a:lnTo>
                <a:lnTo>
                  <a:pt x="1295" y="99263"/>
                </a:lnTo>
                <a:lnTo>
                  <a:pt x="3937" y="83540"/>
                </a:lnTo>
                <a:lnTo>
                  <a:pt x="10515" y="63880"/>
                </a:lnTo>
                <a:lnTo>
                  <a:pt x="20942" y="44234"/>
                </a:lnTo>
                <a:lnTo>
                  <a:pt x="31457" y="29794"/>
                </a:lnTo>
                <a:lnTo>
                  <a:pt x="41808" y="19202"/>
                </a:lnTo>
                <a:lnTo>
                  <a:pt x="52997" y="10667"/>
                </a:lnTo>
                <a:lnTo>
                  <a:pt x="62001" y="5295"/>
                </a:lnTo>
                <a:lnTo>
                  <a:pt x="77800" y="0"/>
                </a:lnTo>
                <a:lnTo>
                  <a:pt x="72428" y="0"/>
                </a:lnTo>
                <a:lnTo>
                  <a:pt x="60718" y="4013"/>
                </a:lnTo>
                <a:lnTo>
                  <a:pt x="51638" y="9385"/>
                </a:lnTo>
                <a:lnTo>
                  <a:pt x="40525" y="17843"/>
                </a:lnTo>
                <a:lnTo>
                  <a:pt x="30175" y="28498"/>
                </a:lnTo>
                <a:lnTo>
                  <a:pt x="19659" y="42951"/>
                </a:lnTo>
                <a:lnTo>
                  <a:pt x="9156" y="62522"/>
                </a:lnTo>
                <a:lnTo>
                  <a:pt x="2654" y="82257"/>
                </a:lnTo>
                <a:lnTo>
                  <a:pt x="0" y="97904"/>
                </a:lnTo>
                <a:lnTo>
                  <a:pt x="0" y="107505"/>
                </a:lnTo>
                <a:lnTo>
                  <a:pt x="2806" y="12202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8026" y="2722463"/>
            <a:ext cx="66535" cy="52006"/>
          </a:xfrm>
          <a:custGeom>
            <a:avLst/>
            <a:gdLst/>
            <a:ahLst/>
            <a:cxnLst/>
            <a:rect l="l" t="t" r="r" b="b"/>
            <a:pathLst>
              <a:path w="66535" h="52006">
                <a:moveTo>
                  <a:pt x="30238" y="42405"/>
                </a:moveTo>
                <a:lnTo>
                  <a:pt x="38100" y="35826"/>
                </a:lnTo>
                <a:lnTo>
                  <a:pt x="47853" y="27139"/>
                </a:lnTo>
                <a:lnTo>
                  <a:pt x="62293" y="8839"/>
                </a:lnTo>
                <a:lnTo>
                  <a:pt x="66535" y="0"/>
                </a:lnTo>
                <a:lnTo>
                  <a:pt x="63436" y="3479"/>
                </a:lnTo>
                <a:lnTo>
                  <a:pt x="53073" y="17983"/>
                </a:lnTo>
                <a:lnTo>
                  <a:pt x="42570" y="29781"/>
                </a:lnTo>
                <a:lnTo>
                  <a:pt x="28956" y="41046"/>
                </a:lnTo>
                <a:lnTo>
                  <a:pt x="13233" y="48983"/>
                </a:lnTo>
                <a:lnTo>
                  <a:pt x="0" y="51930"/>
                </a:lnTo>
                <a:lnTo>
                  <a:pt x="9753" y="52006"/>
                </a:lnTo>
                <a:lnTo>
                  <a:pt x="14592" y="50266"/>
                </a:lnTo>
                <a:lnTo>
                  <a:pt x="30238" y="424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6334" y="2305985"/>
            <a:ext cx="360616" cy="190576"/>
          </a:xfrm>
          <a:custGeom>
            <a:avLst/>
            <a:gdLst/>
            <a:ahLst/>
            <a:cxnLst/>
            <a:rect l="l" t="t" r="r" b="b"/>
            <a:pathLst>
              <a:path w="360616" h="190576">
                <a:moveTo>
                  <a:pt x="143497" y="160032"/>
                </a:moveTo>
                <a:lnTo>
                  <a:pt x="144399" y="172364"/>
                </a:lnTo>
                <a:lnTo>
                  <a:pt x="145529" y="161328"/>
                </a:lnTo>
                <a:lnTo>
                  <a:pt x="190207" y="185369"/>
                </a:lnTo>
                <a:lnTo>
                  <a:pt x="199364" y="189369"/>
                </a:lnTo>
                <a:lnTo>
                  <a:pt x="207302" y="190576"/>
                </a:lnTo>
                <a:lnTo>
                  <a:pt x="227329" y="190576"/>
                </a:lnTo>
                <a:lnTo>
                  <a:pt x="243065" y="186651"/>
                </a:lnTo>
                <a:lnTo>
                  <a:pt x="255765" y="180974"/>
                </a:lnTo>
                <a:lnTo>
                  <a:pt x="360616" y="120726"/>
                </a:lnTo>
                <a:lnTo>
                  <a:pt x="360616" y="0"/>
                </a:lnTo>
                <a:lnTo>
                  <a:pt x="359333" y="119367"/>
                </a:lnTo>
                <a:lnTo>
                  <a:pt x="254469" y="179692"/>
                </a:lnTo>
                <a:lnTo>
                  <a:pt x="241769" y="185369"/>
                </a:lnTo>
                <a:lnTo>
                  <a:pt x="226047" y="189293"/>
                </a:lnTo>
                <a:lnTo>
                  <a:pt x="208584" y="189293"/>
                </a:lnTo>
                <a:lnTo>
                  <a:pt x="200647" y="188010"/>
                </a:lnTo>
                <a:lnTo>
                  <a:pt x="191579" y="183997"/>
                </a:lnTo>
                <a:lnTo>
                  <a:pt x="65697" y="115887"/>
                </a:lnTo>
                <a:lnTo>
                  <a:pt x="0" y="78841"/>
                </a:lnTo>
                <a:lnTo>
                  <a:pt x="0" y="80352"/>
                </a:lnTo>
                <a:lnTo>
                  <a:pt x="64414" y="117170"/>
                </a:lnTo>
                <a:lnTo>
                  <a:pt x="143497" y="1600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64376" y="2464968"/>
            <a:ext cx="32130" cy="6731"/>
          </a:xfrm>
          <a:custGeom>
            <a:avLst/>
            <a:gdLst/>
            <a:ahLst/>
            <a:cxnLst/>
            <a:rect l="l" t="t" r="r" b="b"/>
            <a:pathLst>
              <a:path w="32131" h="6731">
                <a:moveTo>
                  <a:pt x="16332" y="5435"/>
                </a:moveTo>
                <a:lnTo>
                  <a:pt x="0" y="6730"/>
                </a:lnTo>
                <a:lnTo>
                  <a:pt x="17614" y="6730"/>
                </a:lnTo>
                <a:lnTo>
                  <a:pt x="22453" y="4991"/>
                </a:lnTo>
                <a:lnTo>
                  <a:pt x="32131" y="152"/>
                </a:lnTo>
                <a:lnTo>
                  <a:pt x="29489" y="0"/>
                </a:lnTo>
                <a:lnTo>
                  <a:pt x="16332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67323" y="2265535"/>
            <a:ext cx="114693" cy="183857"/>
          </a:xfrm>
          <a:custGeom>
            <a:avLst/>
            <a:gdLst/>
            <a:ahLst/>
            <a:cxnLst/>
            <a:rect l="l" t="t" r="r" b="b"/>
            <a:pathLst>
              <a:path w="114693" h="183857">
                <a:moveTo>
                  <a:pt x="114693" y="1511"/>
                </a:moveTo>
                <a:lnTo>
                  <a:pt x="98742" y="2870"/>
                </a:lnTo>
                <a:lnTo>
                  <a:pt x="84518" y="8394"/>
                </a:lnTo>
                <a:lnTo>
                  <a:pt x="70091" y="17538"/>
                </a:lnTo>
                <a:lnTo>
                  <a:pt x="57010" y="27965"/>
                </a:lnTo>
                <a:lnTo>
                  <a:pt x="43319" y="41884"/>
                </a:lnTo>
                <a:lnTo>
                  <a:pt x="31534" y="57607"/>
                </a:lnTo>
                <a:lnTo>
                  <a:pt x="18453" y="79908"/>
                </a:lnTo>
                <a:lnTo>
                  <a:pt x="11950" y="94348"/>
                </a:lnTo>
                <a:lnTo>
                  <a:pt x="5295" y="112636"/>
                </a:lnTo>
                <a:lnTo>
                  <a:pt x="1447" y="132295"/>
                </a:lnTo>
                <a:lnTo>
                  <a:pt x="0" y="147040"/>
                </a:lnTo>
                <a:lnTo>
                  <a:pt x="1358" y="164198"/>
                </a:lnTo>
                <a:lnTo>
                  <a:pt x="5295" y="177279"/>
                </a:lnTo>
                <a:lnTo>
                  <a:pt x="8013" y="183857"/>
                </a:lnTo>
                <a:lnTo>
                  <a:pt x="8013" y="178485"/>
                </a:lnTo>
                <a:lnTo>
                  <a:pt x="6654" y="175996"/>
                </a:lnTo>
                <a:lnTo>
                  <a:pt x="2730" y="162839"/>
                </a:lnTo>
                <a:lnTo>
                  <a:pt x="1511" y="145986"/>
                </a:lnTo>
                <a:lnTo>
                  <a:pt x="2730" y="133654"/>
                </a:lnTo>
                <a:lnTo>
                  <a:pt x="6578" y="113931"/>
                </a:lnTo>
                <a:lnTo>
                  <a:pt x="13233" y="95630"/>
                </a:lnTo>
                <a:lnTo>
                  <a:pt x="19735" y="81191"/>
                </a:lnTo>
                <a:lnTo>
                  <a:pt x="32893" y="58966"/>
                </a:lnTo>
                <a:lnTo>
                  <a:pt x="44678" y="43167"/>
                </a:lnTo>
                <a:lnTo>
                  <a:pt x="58293" y="29324"/>
                </a:lnTo>
                <a:lnTo>
                  <a:pt x="71450" y="18821"/>
                </a:lnTo>
                <a:lnTo>
                  <a:pt x="85890" y="9677"/>
                </a:lnTo>
                <a:lnTo>
                  <a:pt x="100025" y="4229"/>
                </a:lnTo>
                <a:lnTo>
                  <a:pt x="114693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90891" y="2416426"/>
            <a:ext cx="15201" cy="9296"/>
          </a:xfrm>
          <a:custGeom>
            <a:avLst/>
            <a:gdLst/>
            <a:ahLst/>
            <a:cxnLst/>
            <a:rect l="l" t="t" r="r" b="b"/>
            <a:pathLst>
              <a:path w="15201" h="9296">
                <a:moveTo>
                  <a:pt x="0" y="7708"/>
                </a:moveTo>
                <a:lnTo>
                  <a:pt x="76" y="9296"/>
                </a:lnTo>
                <a:lnTo>
                  <a:pt x="15201" y="228"/>
                </a:lnTo>
                <a:lnTo>
                  <a:pt x="12484" y="0"/>
                </a:lnTo>
                <a:lnTo>
                  <a:pt x="0" y="77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89022" y="2386947"/>
            <a:ext cx="49364" cy="28346"/>
          </a:xfrm>
          <a:custGeom>
            <a:avLst/>
            <a:gdLst/>
            <a:ahLst/>
            <a:cxnLst/>
            <a:rect l="l" t="t" r="r" b="b"/>
            <a:pathLst>
              <a:path w="49364" h="28346">
                <a:moveTo>
                  <a:pt x="44983" y="27063"/>
                </a:moveTo>
                <a:lnTo>
                  <a:pt x="49072" y="28346"/>
                </a:lnTo>
                <a:lnTo>
                  <a:pt x="49364" y="26911"/>
                </a:lnTo>
                <a:lnTo>
                  <a:pt x="46266" y="25704"/>
                </a:lnTo>
                <a:lnTo>
                  <a:pt x="8166" y="3632"/>
                </a:lnTo>
                <a:lnTo>
                  <a:pt x="0" y="0"/>
                </a:lnTo>
                <a:lnTo>
                  <a:pt x="1663" y="2197"/>
                </a:lnTo>
                <a:lnTo>
                  <a:pt x="44983" y="270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85314" y="2385052"/>
            <a:ext cx="3708" cy="1892"/>
          </a:xfrm>
          <a:custGeom>
            <a:avLst/>
            <a:gdLst/>
            <a:ahLst/>
            <a:cxnLst/>
            <a:rect l="l" t="t" r="r" b="b"/>
            <a:pathLst>
              <a:path w="3708" h="1892">
                <a:moveTo>
                  <a:pt x="0" y="152"/>
                </a:moveTo>
                <a:lnTo>
                  <a:pt x="3708" y="1892"/>
                </a:lnTo>
                <a:lnTo>
                  <a:pt x="2654" y="0"/>
                </a:lnTo>
                <a:lnTo>
                  <a:pt x="0" y="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96111" y="2142454"/>
            <a:ext cx="156946" cy="85432"/>
          </a:xfrm>
          <a:custGeom>
            <a:avLst/>
            <a:gdLst/>
            <a:ahLst/>
            <a:cxnLst/>
            <a:rect l="l" t="t" r="r" b="b"/>
            <a:pathLst>
              <a:path w="156946" h="85432">
                <a:moveTo>
                  <a:pt x="51409" y="30391"/>
                </a:moveTo>
                <a:lnTo>
                  <a:pt x="156337" y="85432"/>
                </a:lnTo>
                <a:lnTo>
                  <a:pt x="156946" y="85280"/>
                </a:lnTo>
                <a:lnTo>
                  <a:pt x="155054" y="82702"/>
                </a:lnTo>
                <a:lnTo>
                  <a:pt x="57912" y="31673"/>
                </a:lnTo>
                <a:lnTo>
                  <a:pt x="13233" y="6959"/>
                </a:lnTo>
                <a:lnTo>
                  <a:pt x="0" y="0"/>
                </a:lnTo>
                <a:lnTo>
                  <a:pt x="152" y="1282"/>
                </a:lnTo>
                <a:lnTo>
                  <a:pt x="51409" y="303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96906" y="1982787"/>
            <a:ext cx="84442" cy="124586"/>
          </a:xfrm>
          <a:custGeom>
            <a:avLst/>
            <a:gdLst/>
            <a:ahLst/>
            <a:cxnLst/>
            <a:rect l="l" t="t" r="r" b="b"/>
            <a:pathLst>
              <a:path w="84442" h="124587">
                <a:moveTo>
                  <a:pt x="1282" y="114084"/>
                </a:moveTo>
                <a:lnTo>
                  <a:pt x="1282" y="93967"/>
                </a:lnTo>
                <a:lnTo>
                  <a:pt x="3937" y="80822"/>
                </a:lnTo>
                <a:lnTo>
                  <a:pt x="8318" y="68198"/>
                </a:lnTo>
                <a:lnTo>
                  <a:pt x="19659" y="45516"/>
                </a:lnTo>
                <a:lnTo>
                  <a:pt x="32727" y="27063"/>
                </a:lnTo>
                <a:lnTo>
                  <a:pt x="43167" y="17843"/>
                </a:lnTo>
                <a:lnTo>
                  <a:pt x="54889" y="8623"/>
                </a:lnTo>
                <a:lnTo>
                  <a:pt x="68110" y="2197"/>
                </a:lnTo>
                <a:lnTo>
                  <a:pt x="84442" y="0"/>
                </a:lnTo>
                <a:lnTo>
                  <a:pt x="71145" y="0"/>
                </a:lnTo>
                <a:lnTo>
                  <a:pt x="63347" y="2641"/>
                </a:lnTo>
                <a:lnTo>
                  <a:pt x="53606" y="7340"/>
                </a:lnTo>
                <a:lnTo>
                  <a:pt x="41808" y="16484"/>
                </a:lnTo>
                <a:lnTo>
                  <a:pt x="31368" y="25780"/>
                </a:lnTo>
                <a:lnTo>
                  <a:pt x="18364" y="44157"/>
                </a:lnTo>
                <a:lnTo>
                  <a:pt x="6946" y="66827"/>
                </a:lnTo>
                <a:lnTo>
                  <a:pt x="2641" y="79527"/>
                </a:lnTo>
                <a:lnTo>
                  <a:pt x="0" y="92684"/>
                </a:lnTo>
                <a:lnTo>
                  <a:pt x="0" y="115366"/>
                </a:lnTo>
                <a:lnTo>
                  <a:pt x="2641" y="124586"/>
                </a:lnTo>
                <a:lnTo>
                  <a:pt x="2717" y="117868"/>
                </a:lnTo>
                <a:lnTo>
                  <a:pt x="1282" y="1140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7749" y="2195983"/>
            <a:ext cx="197993" cy="299300"/>
          </a:xfrm>
          <a:custGeom>
            <a:avLst/>
            <a:gdLst/>
            <a:ahLst/>
            <a:cxnLst/>
            <a:rect l="l" t="t" r="r" b="b"/>
            <a:pathLst>
              <a:path w="197993" h="299300">
                <a:moveTo>
                  <a:pt x="197993" y="228612"/>
                </a:moveTo>
                <a:lnTo>
                  <a:pt x="183293" y="237274"/>
                </a:lnTo>
                <a:lnTo>
                  <a:pt x="171415" y="244265"/>
                </a:lnTo>
                <a:lnTo>
                  <a:pt x="161547" y="250053"/>
                </a:lnTo>
                <a:lnTo>
                  <a:pt x="152875" y="255108"/>
                </a:lnTo>
                <a:lnTo>
                  <a:pt x="144587" y="259897"/>
                </a:lnTo>
                <a:lnTo>
                  <a:pt x="135868" y="264890"/>
                </a:lnTo>
                <a:lnTo>
                  <a:pt x="125907" y="270556"/>
                </a:lnTo>
                <a:lnTo>
                  <a:pt x="113889" y="277363"/>
                </a:lnTo>
                <a:lnTo>
                  <a:pt x="99034" y="285762"/>
                </a:lnTo>
                <a:lnTo>
                  <a:pt x="91630" y="289915"/>
                </a:lnTo>
                <a:lnTo>
                  <a:pt x="91478" y="290144"/>
                </a:lnTo>
                <a:lnTo>
                  <a:pt x="83540" y="293242"/>
                </a:lnTo>
                <a:lnTo>
                  <a:pt x="76352" y="296125"/>
                </a:lnTo>
                <a:lnTo>
                  <a:pt x="75971" y="296278"/>
                </a:lnTo>
                <a:lnTo>
                  <a:pt x="68414" y="297789"/>
                </a:lnTo>
                <a:lnTo>
                  <a:pt x="61531" y="299224"/>
                </a:lnTo>
                <a:lnTo>
                  <a:pt x="61087" y="299300"/>
                </a:lnTo>
                <a:lnTo>
                  <a:pt x="54127" y="299224"/>
                </a:lnTo>
                <a:lnTo>
                  <a:pt x="47625" y="299148"/>
                </a:lnTo>
                <a:lnTo>
                  <a:pt x="47028" y="299148"/>
                </a:lnTo>
                <a:lnTo>
                  <a:pt x="40817" y="297484"/>
                </a:lnTo>
                <a:lnTo>
                  <a:pt x="34925" y="295973"/>
                </a:lnTo>
                <a:lnTo>
                  <a:pt x="34315" y="295744"/>
                </a:lnTo>
                <a:lnTo>
                  <a:pt x="29032" y="292646"/>
                </a:lnTo>
                <a:lnTo>
                  <a:pt x="23736" y="289623"/>
                </a:lnTo>
                <a:lnTo>
                  <a:pt x="23279" y="289166"/>
                </a:lnTo>
                <a:lnTo>
                  <a:pt x="18973" y="284860"/>
                </a:lnTo>
                <a:lnTo>
                  <a:pt x="14592" y="280403"/>
                </a:lnTo>
                <a:lnTo>
                  <a:pt x="14960" y="279641"/>
                </a:lnTo>
                <a:lnTo>
                  <a:pt x="11036" y="274497"/>
                </a:lnTo>
                <a:lnTo>
                  <a:pt x="10960" y="274345"/>
                </a:lnTo>
                <a:lnTo>
                  <a:pt x="10807" y="274269"/>
                </a:lnTo>
                <a:lnTo>
                  <a:pt x="7861" y="267690"/>
                </a:lnTo>
                <a:lnTo>
                  <a:pt x="7099" y="267766"/>
                </a:lnTo>
                <a:lnTo>
                  <a:pt x="4914" y="261111"/>
                </a:lnTo>
                <a:lnTo>
                  <a:pt x="2413" y="253784"/>
                </a:lnTo>
                <a:lnTo>
                  <a:pt x="2413" y="253403"/>
                </a:lnTo>
                <a:lnTo>
                  <a:pt x="1282" y="245770"/>
                </a:lnTo>
                <a:lnTo>
                  <a:pt x="0" y="237375"/>
                </a:lnTo>
                <a:lnTo>
                  <a:pt x="76" y="237083"/>
                </a:lnTo>
                <a:lnTo>
                  <a:pt x="76" y="228612"/>
                </a:lnTo>
                <a:lnTo>
                  <a:pt x="76" y="219392"/>
                </a:lnTo>
                <a:lnTo>
                  <a:pt x="76" y="219163"/>
                </a:lnTo>
                <a:lnTo>
                  <a:pt x="1282" y="210007"/>
                </a:lnTo>
                <a:lnTo>
                  <a:pt x="2489" y="200190"/>
                </a:lnTo>
                <a:lnTo>
                  <a:pt x="2565" y="200037"/>
                </a:lnTo>
                <a:lnTo>
                  <a:pt x="4914" y="190436"/>
                </a:lnTo>
                <a:lnTo>
                  <a:pt x="7327" y="180378"/>
                </a:lnTo>
                <a:lnTo>
                  <a:pt x="7404" y="180225"/>
                </a:lnTo>
                <a:lnTo>
                  <a:pt x="10807" y="170472"/>
                </a:lnTo>
                <a:lnTo>
                  <a:pt x="14363" y="160337"/>
                </a:lnTo>
                <a:lnTo>
                  <a:pt x="14439" y="160197"/>
                </a:lnTo>
                <a:lnTo>
                  <a:pt x="18973" y="150520"/>
                </a:lnTo>
                <a:lnTo>
                  <a:pt x="23507" y="140614"/>
                </a:lnTo>
                <a:lnTo>
                  <a:pt x="23583" y="140461"/>
                </a:lnTo>
                <a:lnTo>
                  <a:pt x="29032" y="131013"/>
                </a:lnTo>
                <a:lnTo>
                  <a:pt x="34467" y="121564"/>
                </a:lnTo>
                <a:lnTo>
                  <a:pt x="40817" y="112560"/>
                </a:lnTo>
                <a:lnTo>
                  <a:pt x="47028" y="103797"/>
                </a:lnTo>
                <a:lnTo>
                  <a:pt x="47091" y="103644"/>
                </a:lnTo>
                <a:lnTo>
                  <a:pt x="54127" y="95554"/>
                </a:lnTo>
                <a:lnTo>
                  <a:pt x="60858" y="87693"/>
                </a:lnTo>
                <a:lnTo>
                  <a:pt x="60934" y="87541"/>
                </a:lnTo>
                <a:lnTo>
                  <a:pt x="68414" y="80365"/>
                </a:lnTo>
                <a:lnTo>
                  <a:pt x="75590" y="73558"/>
                </a:lnTo>
                <a:lnTo>
                  <a:pt x="75679" y="73405"/>
                </a:lnTo>
                <a:lnTo>
                  <a:pt x="83540" y="67513"/>
                </a:lnTo>
                <a:lnTo>
                  <a:pt x="90868" y="61912"/>
                </a:lnTo>
                <a:lnTo>
                  <a:pt x="91097" y="61836"/>
                </a:lnTo>
                <a:lnTo>
                  <a:pt x="99034" y="57149"/>
                </a:lnTo>
                <a:lnTo>
                  <a:pt x="113757" y="48467"/>
                </a:lnTo>
                <a:lnTo>
                  <a:pt x="125651" y="41466"/>
                </a:lnTo>
                <a:lnTo>
                  <a:pt x="135530" y="35675"/>
                </a:lnTo>
                <a:lnTo>
                  <a:pt x="144208" y="30623"/>
                </a:lnTo>
                <a:lnTo>
                  <a:pt x="152496" y="25840"/>
                </a:lnTo>
                <a:lnTo>
                  <a:pt x="161209" y="20855"/>
                </a:lnTo>
                <a:lnTo>
                  <a:pt x="171159" y="15197"/>
                </a:lnTo>
                <a:lnTo>
                  <a:pt x="183160" y="8396"/>
                </a:lnTo>
                <a:lnTo>
                  <a:pt x="19799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67020" y="2264628"/>
            <a:ext cx="159524" cy="205854"/>
          </a:xfrm>
          <a:custGeom>
            <a:avLst/>
            <a:gdLst/>
            <a:ahLst/>
            <a:cxnLst/>
            <a:rect l="l" t="t" r="r" b="b"/>
            <a:pathLst>
              <a:path w="159524" h="205854">
                <a:moveTo>
                  <a:pt x="155816" y="33261"/>
                </a:moveTo>
                <a:lnTo>
                  <a:pt x="154381" y="28879"/>
                </a:lnTo>
                <a:lnTo>
                  <a:pt x="154838" y="28422"/>
                </a:lnTo>
                <a:lnTo>
                  <a:pt x="152869" y="24498"/>
                </a:lnTo>
                <a:lnTo>
                  <a:pt x="150152" y="19050"/>
                </a:lnTo>
                <a:lnTo>
                  <a:pt x="149999" y="18440"/>
                </a:lnTo>
                <a:lnTo>
                  <a:pt x="146138" y="13906"/>
                </a:lnTo>
                <a:lnTo>
                  <a:pt x="142506" y="9677"/>
                </a:lnTo>
                <a:lnTo>
                  <a:pt x="141909" y="9067"/>
                </a:lnTo>
                <a:lnTo>
                  <a:pt x="137223" y="6121"/>
                </a:lnTo>
                <a:lnTo>
                  <a:pt x="132613" y="3175"/>
                </a:lnTo>
                <a:lnTo>
                  <a:pt x="131851" y="2946"/>
                </a:lnTo>
                <a:lnTo>
                  <a:pt x="126479" y="1511"/>
                </a:lnTo>
                <a:lnTo>
                  <a:pt x="120891" y="0"/>
                </a:lnTo>
                <a:lnTo>
                  <a:pt x="120129" y="0"/>
                </a:lnTo>
                <a:lnTo>
                  <a:pt x="114236" y="152"/>
                </a:lnTo>
                <a:lnTo>
                  <a:pt x="107810" y="304"/>
                </a:lnTo>
                <a:lnTo>
                  <a:pt x="107276" y="444"/>
                </a:lnTo>
                <a:lnTo>
                  <a:pt x="100926" y="2044"/>
                </a:lnTo>
                <a:lnTo>
                  <a:pt x="93903" y="3848"/>
                </a:lnTo>
                <a:lnTo>
                  <a:pt x="93522" y="4076"/>
                </a:lnTo>
                <a:lnTo>
                  <a:pt x="86868" y="7251"/>
                </a:lnTo>
                <a:lnTo>
                  <a:pt x="79616" y="10655"/>
                </a:lnTo>
                <a:lnTo>
                  <a:pt x="79387" y="10883"/>
                </a:lnTo>
                <a:lnTo>
                  <a:pt x="72656" y="15417"/>
                </a:lnTo>
                <a:lnTo>
                  <a:pt x="65316" y="20408"/>
                </a:lnTo>
                <a:lnTo>
                  <a:pt x="65176" y="20561"/>
                </a:lnTo>
                <a:lnTo>
                  <a:pt x="58597" y="26454"/>
                </a:lnTo>
                <a:lnTo>
                  <a:pt x="51638" y="32727"/>
                </a:lnTo>
                <a:lnTo>
                  <a:pt x="51485" y="32880"/>
                </a:lnTo>
                <a:lnTo>
                  <a:pt x="45288" y="39992"/>
                </a:lnTo>
                <a:lnTo>
                  <a:pt x="38785" y="47320"/>
                </a:lnTo>
                <a:lnTo>
                  <a:pt x="38709" y="47472"/>
                </a:lnTo>
                <a:lnTo>
                  <a:pt x="33045" y="55486"/>
                </a:lnTo>
                <a:lnTo>
                  <a:pt x="27305" y="63652"/>
                </a:lnTo>
                <a:lnTo>
                  <a:pt x="27152" y="63804"/>
                </a:lnTo>
                <a:lnTo>
                  <a:pt x="22301" y="72504"/>
                </a:lnTo>
                <a:lnTo>
                  <a:pt x="17399" y="81191"/>
                </a:lnTo>
                <a:lnTo>
                  <a:pt x="17310" y="81343"/>
                </a:lnTo>
                <a:lnTo>
                  <a:pt x="13385" y="90487"/>
                </a:lnTo>
                <a:lnTo>
                  <a:pt x="9525" y="99491"/>
                </a:lnTo>
                <a:lnTo>
                  <a:pt x="9448" y="99644"/>
                </a:lnTo>
                <a:lnTo>
                  <a:pt x="6654" y="108940"/>
                </a:lnTo>
                <a:lnTo>
                  <a:pt x="3937" y="117779"/>
                </a:lnTo>
                <a:lnTo>
                  <a:pt x="3860" y="118008"/>
                </a:lnTo>
                <a:lnTo>
                  <a:pt x="2273" y="127076"/>
                </a:lnTo>
                <a:lnTo>
                  <a:pt x="762" y="135623"/>
                </a:lnTo>
                <a:lnTo>
                  <a:pt x="685" y="135851"/>
                </a:lnTo>
                <a:lnTo>
                  <a:pt x="304" y="144538"/>
                </a:lnTo>
                <a:lnTo>
                  <a:pt x="0" y="152476"/>
                </a:lnTo>
                <a:lnTo>
                  <a:pt x="0" y="152781"/>
                </a:lnTo>
                <a:lnTo>
                  <a:pt x="990" y="160566"/>
                </a:lnTo>
                <a:lnTo>
                  <a:pt x="1816" y="167678"/>
                </a:lnTo>
                <a:lnTo>
                  <a:pt x="1892" y="168135"/>
                </a:lnTo>
                <a:lnTo>
                  <a:pt x="4165" y="174866"/>
                </a:lnTo>
                <a:lnTo>
                  <a:pt x="6134" y="180835"/>
                </a:lnTo>
                <a:lnTo>
                  <a:pt x="6350" y="181432"/>
                </a:lnTo>
                <a:lnTo>
                  <a:pt x="9753" y="186728"/>
                </a:lnTo>
                <a:lnTo>
                  <a:pt x="12852" y="191566"/>
                </a:lnTo>
                <a:lnTo>
                  <a:pt x="17614" y="195948"/>
                </a:lnTo>
                <a:lnTo>
                  <a:pt x="21704" y="199504"/>
                </a:lnTo>
                <a:lnTo>
                  <a:pt x="27444" y="202145"/>
                </a:lnTo>
                <a:lnTo>
                  <a:pt x="32588" y="204343"/>
                </a:lnTo>
                <a:lnTo>
                  <a:pt x="39014" y="205181"/>
                </a:lnTo>
                <a:lnTo>
                  <a:pt x="45059" y="205854"/>
                </a:lnTo>
                <a:lnTo>
                  <a:pt x="45669" y="205778"/>
                </a:lnTo>
                <a:lnTo>
                  <a:pt x="51790" y="204876"/>
                </a:lnTo>
                <a:lnTo>
                  <a:pt x="58674" y="203885"/>
                </a:lnTo>
                <a:lnTo>
                  <a:pt x="59055" y="203733"/>
                </a:lnTo>
                <a:lnTo>
                  <a:pt x="65544" y="201320"/>
                </a:lnTo>
                <a:lnTo>
                  <a:pt x="72809" y="198666"/>
                </a:lnTo>
                <a:lnTo>
                  <a:pt x="73113" y="198450"/>
                </a:lnTo>
                <a:lnTo>
                  <a:pt x="79756" y="194589"/>
                </a:lnTo>
                <a:lnTo>
                  <a:pt x="87096" y="190360"/>
                </a:lnTo>
                <a:lnTo>
                  <a:pt x="87325" y="190207"/>
                </a:lnTo>
                <a:lnTo>
                  <a:pt x="93980" y="184912"/>
                </a:lnTo>
                <a:lnTo>
                  <a:pt x="101155" y="179324"/>
                </a:lnTo>
                <a:lnTo>
                  <a:pt x="101307" y="179095"/>
                </a:lnTo>
                <a:lnTo>
                  <a:pt x="107734" y="172593"/>
                </a:lnTo>
                <a:lnTo>
                  <a:pt x="114465" y="165785"/>
                </a:lnTo>
                <a:lnTo>
                  <a:pt x="114617" y="165633"/>
                </a:lnTo>
                <a:lnTo>
                  <a:pt x="120586" y="158076"/>
                </a:lnTo>
                <a:lnTo>
                  <a:pt x="126707" y="150291"/>
                </a:lnTo>
                <a:lnTo>
                  <a:pt x="126784" y="150139"/>
                </a:lnTo>
                <a:lnTo>
                  <a:pt x="132080" y="141744"/>
                </a:lnTo>
                <a:lnTo>
                  <a:pt x="137452" y="133273"/>
                </a:lnTo>
                <a:lnTo>
                  <a:pt x="137528" y="133121"/>
                </a:lnTo>
                <a:lnTo>
                  <a:pt x="141909" y="124129"/>
                </a:lnTo>
                <a:lnTo>
                  <a:pt x="146291" y="115290"/>
                </a:lnTo>
                <a:lnTo>
                  <a:pt x="146367" y="115138"/>
                </a:lnTo>
                <a:lnTo>
                  <a:pt x="149771" y="105841"/>
                </a:lnTo>
                <a:lnTo>
                  <a:pt x="153098" y="96913"/>
                </a:lnTo>
                <a:lnTo>
                  <a:pt x="153174" y="96761"/>
                </a:lnTo>
                <a:lnTo>
                  <a:pt x="155359" y="87464"/>
                </a:lnTo>
                <a:lnTo>
                  <a:pt x="157480" y="78765"/>
                </a:lnTo>
                <a:lnTo>
                  <a:pt x="157556" y="78549"/>
                </a:lnTo>
                <a:lnTo>
                  <a:pt x="158534" y="69621"/>
                </a:lnTo>
                <a:lnTo>
                  <a:pt x="159448" y="61379"/>
                </a:lnTo>
                <a:lnTo>
                  <a:pt x="159524" y="61087"/>
                </a:lnTo>
                <a:lnTo>
                  <a:pt x="159219" y="52768"/>
                </a:lnTo>
                <a:lnTo>
                  <a:pt x="158915" y="45275"/>
                </a:lnTo>
                <a:lnTo>
                  <a:pt x="158610" y="45059"/>
                </a:lnTo>
                <a:lnTo>
                  <a:pt x="157327" y="37566"/>
                </a:lnTo>
                <a:lnTo>
                  <a:pt x="156946" y="35458"/>
                </a:lnTo>
                <a:lnTo>
                  <a:pt x="156565" y="35458"/>
                </a:lnTo>
                <a:lnTo>
                  <a:pt x="155816" y="3326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3053" y="2001467"/>
            <a:ext cx="323723" cy="487159"/>
          </a:xfrm>
          <a:custGeom>
            <a:avLst/>
            <a:gdLst/>
            <a:ahLst/>
            <a:cxnLst/>
            <a:rect l="l" t="t" r="r" b="b"/>
            <a:pathLst>
              <a:path w="323722" h="487159">
                <a:moveTo>
                  <a:pt x="323722" y="487159"/>
                </a:moveTo>
                <a:lnTo>
                  <a:pt x="308137" y="479019"/>
                </a:lnTo>
                <a:lnTo>
                  <a:pt x="294839" y="472066"/>
                </a:lnTo>
                <a:lnTo>
                  <a:pt x="283390" y="466064"/>
                </a:lnTo>
                <a:lnTo>
                  <a:pt x="273355" y="460776"/>
                </a:lnTo>
                <a:lnTo>
                  <a:pt x="264296" y="455967"/>
                </a:lnTo>
                <a:lnTo>
                  <a:pt x="255777" y="451398"/>
                </a:lnTo>
                <a:lnTo>
                  <a:pt x="247361" y="446834"/>
                </a:lnTo>
                <a:lnTo>
                  <a:pt x="238610" y="442038"/>
                </a:lnTo>
                <a:lnTo>
                  <a:pt x="229089" y="436774"/>
                </a:lnTo>
                <a:lnTo>
                  <a:pt x="218361" y="430804"/>
                </a:lnTo>
                <a:lnTo>
                  <a:pt x="205988" y="423893"/>
                </a:lnTo>
                <a:lnTo>
                  <a:pt x="191534" y="415804"/>
                </a:lnTo>
                <a:lnTo>
                  <a:pt x="169959" y="403716"/>
                </a:lnTo>
                <a:lnTo>
                  <a:pt x="156494" y="396154"/>
                </a:lnTo>
                <a:lnTo>
                  <a:pt x="144717" y="389519"/>
                </a:lnTo>
                <a:lnTo>
                  <a:pt x="134301" y="383623"/>
                </a:lnTo>
                <a:lnTo>
                  <a:pt x="124915" y="378278"/>
                </a:lnTo>
                <a:lnTo>
                  <a:pt x="116229" y="373298"/>
                </a:lnTo>
                <a:lnTo>
                  <a:pt x="107913" y="368493"/>
                </a:lnTo>
                <a:lnTo>
                  <a:pt x="99639" y="363676"/>
                </a:lnTo>
                <a:lnTo>
                  <a:pt x="91075" y="358660"/>
                </a:lnTo>
                <a:lnTo>
                  <a:pt x="81892" y="353257"/>
                </a:lnTo>
                <a:lnTo>
                  <a:pt x="71761" y="347278"/>
                </a:lnTo>
                <a:lnTo>
                  <a:pt x="60351" y="340537"/>
                </a:lnTo>
                <a:lnTo>
                  <a:pt x="47333" y="332845"/>
                </a:lnTo>
                <a:lnTo>
                  <a:pt x="32377" y="324014"/>
                </a:lnTo>
                <a:lnTo>
                  <a:pt x="29946" y="322580"/>
                </a:lnTo>
                <a:lnTo>
                  <a:pt x="24422" y="319328"/>
                </a:lnTo>
                <a:lnTo>
                  <a:pt x="23964" y="319024"/>
                </a:lnTo>
                <a:lnTo>
                  <a:pt x="19507" y="314490"/>
                </a:lnTo>
                <a:lnTo>
                  <a:pt x="14897" y="309803"/>
                </a:lnTo>
                <a:lnTo>
                  <a:pt x="14516" y="309270"/>
                </a:lnTo>
                <a:lnTo>
                  <a:pt x="11112" y="303606"/>
                </a:lnTo>
                <a:lnTo>
                  <a:pt x="7492" y="297408"/>
                </a:lnTo>
                <a:lnTo>
                  <a:pt x="7340" y="296875"/>
                </a:lnTo>
                <a:lnTo>
                  <a:pt x="4991" y="290068"/>
                </a:lnTo>
                <a:lnTo>
                  <a:pt x="2501" y="282511"/>
                </a:lnTo>
                <a:lnTo>
                  <a:pt x="2425" y="282130"/>
                </a:lnTo>
                <a:lnTo>
                  <a:pt x="1295" y="274193"/>
                </a:lnTo>
                <a:lnTo>
                  <a:pt x="0" y="265582"/>
                </a:lnTo>
                <a:lnTo>
                  <a:pt x="0" y="265277"/>
                </a:lnTo>
                <a:lnTo>
                  <a:pt x="0" y="256501"/>
                </a:lnTo>
                <a:lnTo>
                  <a:pt x="0" y="246976"/>
                </a:lnTo>
                <a:lnTo>
                  <a:pt x="76" y="246748"/>
                </a:lnTo>
                <a:lnTo>
                  <a:pt x="1295" y="237299"/>
                </a:lnTo>
                <a:lnTo>
                  <a:pt x="2578" y="227241"/>
                </a:lnTo>
                <a:lnTo>
                  <a:pt x="2654" y="227088"/>
                </a:lnTo>
                <a:lnTo>
                  <a:pt x="4991" y="217195"/>
                </a:lnTo>
                <a:lnTo>
                  <a:pt x="7569" y="206832"/>
                </a:lnTo>
                <a:lnTo>
                  <a:pt x="7569" y="206679"/>
                </a:lnTo>
                <a:lnTo>
                  <a:pt x="11112" y="196557"/>
                </a:lnTo>
                <a:lnTo>
                  <a:pt x="14820" y="186118"/>
                </a:lnTo>
                <a:lnTo>
                  <a:pt x="19507" y="175983"/>
                </a:lnTo>
                <a:lnTo>
                  <a:pt x="23596" y="166992"/>
                </a:lnTo>
                <a:lnTo>
                  <a:pt x="24041" y="167144"/>
                </a:lnTo>
                <a:lnTo>
                  <a:pt x="28651" y="158381"/>
                </a:lnTo>
                <a:lnTo>
                  <a:pt x="29260" y="157162"/>
                </a:lnTo>
                <a:lnTo>
                  <a:pt x="29946" y="155879"/>
                </a:lnTo>
                <a:lnTo>
                  <a:pt x="35915" y="146354"/>
                </a:lnTo>
                <a:lnTo>
                  <a:pt x="35610" y="146050"/>
                </a:lnTo>
                <a:lnTo>
                  <a:pt x="42113" y="136829"/>
                </a:lnTo>
                <a:lnTo>
                  <a:pt x="48463" y="127838"/>
                </a:lnTo>
                <a:lnTo>
                  <a:pt x="48539" y="127685"/>
                </a:lnTo>
                <a:lnTo>
                  <a:pt x="55727" y="119291"/>
                </a:lnTo>
                <a:lnTo>
                  <a:pt x="62750" y="111201"/>
                </a:lnTo>
                <a:lnTo>
                  <a:pt x="62826" y="111048"/>
                </a:lnTo>
                <a:lnTo>
                  <a:pt x="70535" y="103720"/>
                </a:lnTo>
                <a:lnTo>
                  <a:pt x="77952" y="96685"/>
                </a:lnTo>
                <a:lnTo>
                  <a:pt x="78028" y="96532"/>
                </a:lnTo>
                <a:lnTo>
                  <a:pt x="86105" y="90335"/>
                </a:lnTo>
                <a:lnTo>
                  <a:pt x="93675" y="84594"/>
                </a:lnTo>
                <a:lnTo>
                  <a:pt x="93903" y="84518"/>
                </a:lnTo>
                <a:lnTo>
                  <a:pt x="102069" y="79679"/>
                </a:lnTo>
                <a:lnTo>
                  <a:pt x="117259" y="70774"/>
                </a:lnTo>
                <a:lnTo>
                  <a:pt x="130252" y="63161"/>
                </a:lnTo>
                <a:lnTo>
                  <a:pt x="141466" y="56600"/>
                </a:lnTo>
                <a:lnTo>
                  <a:pt x="151320" y="50849"/>
                </a:lnTo>
                <a:lnTo>
                  <a:pt x="160233" y="45665"/>
                </a:lnTo>
                <a:lnTo>
                  <a:pt x="168622" y="40807"/>
                </a:lnTo>
                <a:lnTo>
                  <a:pt x="176906" y="36033"/>
                </a:lnTo>
                <a:lnTo>
                  <a:pt x="185504" y="31101"/>
                </a:lnTo>
                <a:lnTo>
                  <a:pt x="194832" y="25769"/>
                </a:lnTo>
                <a:lnTo>
                  <a:pt x="205311" y="19795"/>
                </a:lnTo>
                <a:lnTo>
                  <a:pt x="217358" y="12938"/>
                </a:lnTo>
                <a:lnTo>
                  <a:pt x="231392" y="4956"/>
                </a:lnTo>
                <a:lnTo>
                  <a:pt x="24010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15547" y="2035178"/>
            <a:ext cx="230200" cy="389420"/>
          </a:xfrm>
          <a:custGeom>
            <a:avLst/>
            <a:gdLst/>
            <a:ahLst/>
            <a:cxnLst/>
            <a:rect l="l" t="t" r="r" b="b"/>
            <a:pathLst>
              <a:path w="230200" h="389420">
                <a:moveTo>
                  <a:pt x="35979" y="41503"/>
                </a:moveTo>
                <a:lnTo>
                  <a:pt x="35979" y="0"/>
                </a:lnTo>
                <a:lnTo>
                  <a:pt x="0" y="20713"/>
                </a:lnTo>
                <a:lnTo>
                  <a:pt x="97218" y="76885"/>
                </a:lnTo>
                <a:lnTo>
                  <a:pt x="230200" y="160807"/>
                </a:lnTo>
                <a:lnTo>
                  <a:pt x="230200" y="38942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93164" y="2001461"/>
            <a:ext cx="58356" cy="33718"/>
          </a:xfrm>
          <a:custGeom>
            <a:avLst/>
            <a:gdLst/>
            <a:ahLst/>
            <a:cxnLst/>
            <a:rect l="l" t="t" r="r" b="b"/>
            <a:pathLst>
              <a:path w="58356" h="33718">
                <a:moveTo>
                  <a:pt x="0" y="0"/>
                </a:moveTo>
                <a:lnTo>
                  <a:pt x="58356" y="3371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45344" y="2289271"/>
            <a:ext cx="87464" cy="125641"/>
          </a:xfrm>
          <a:custGeom>
            <a:avLst/>
            <a:gdLst/>
            <a:ahLst/>
            <a:cxnLst/>
            <a:rect l="l" t="t" r="r" b="b"/>
            <a:pathLst>
              <a:path w="87464" h="125641">
                <a:moveTo>
                  <a:pt x="85204" y="0"/>
                </a:moveTo>
                <a:lnTo>
                  <a:pt x="85953" y="1358"/>
                </a:lnTo>
                <a:lnTo>
                  <a:pt x="86042" y="1587"/>
                </a:lnTo>
                <a:lnTo>
                  <a:pt x="86258" y="3175"/>
                </a:lnTo>
                <a:lnTo>
                  <a:pt x="87172" y="9677"/>
                </a:lnTo>
                <a:lnTo>
                  <a:pt x="87464" y="9906"/>
                </a:lnTo>
                <a:lnTo>
                  <a:pt x="87464" y="16408"/>
                </a:lnTo>
                <a:lnTo>
                  <a:pt x="87464" y="23660"/>
                </a:lnTo>
                <a:lnTo>
                  <a:pt x="87388" y="23964"/>
                </a:lnTo>
                <a:lnTo>
                  <a:pt x="86258" y="31153"/>
                </a:lnTo>
                <a:lnTo>
                  <a:pt x="84899" y="38938"/>
                </a:lnTo>
                <a:lnTo>
                  <a:pt x="84823" y="39166"/>
                </a:lnTo>
                <a:lnTo>
                  <a:pt x="82486" y="46723"/>
                </a:lnTo>
                <a:lnTo>
                  <a:pt x="79984" y="54660"/>
                </a:lnTo>
                <a:lnTo>
                  <a:pt x="79832" y="54813"/>
                </a:lnTo>
                <a:lnTo>
                  <a:pt x="76365" y="62445"/>
                </a:lnTo>
                <a:lnTo>
                  <a:pt x="72809" y="70154"/>
                </a:lnTo>
                <a:lnTo>
                  <a:pt x="72732" y="70307"/>
                </a:lnTo>
                <a:lnTo>
                  <a:pt x="68199" y="77558"/>
                </a:lnTo>
                <a:lnTo>
                  <a:pt x="63728" y="84823"/>
                </a:lnTo>
                <a:lnTo>
                  <a:pt x="63652" y="84975"/>
                </a:lnTo>
                <a:lnTo>
                  <a:pt x="58369" y="91554"/>
                </a:lnTo>
                <a:lnTo>
                  <a:pt x="53225" y="97904"/>
                </a:lnTo>
                <a:lnTo>
                  <a:pt x="53073" y="98132"/>
                </a:lnTo>
                <a:lnTo>
                  <a:pt x="47180" y="103720"/>
                </a:lnTo>
                <a:lnTo>
                  <a:pt x="41656" y="109016"/>
                </a:lnTo>
                <a:lnTo>
                  <a:pt x="41503" y="109169"/>
                </a:lnTo>
                <a:lnTo>
                  <a:pt x="35306" y="113550"/>
                </a:lnTo>
                <a:lnTo>
                  <a:pt x="29641" y="117475"/>
                </a:lnTo>
                <a:lnTo>
                  <a:pt x="29337" y="117703"/>
                </a:lnTo>
                <a:lnTo>
                  <a:pt x="23063" y="120586"/>
                </a:lnTo>
                <a:lnTo>
                  <a:pt x="17538" y="123151"/>
                </a:lnTo>
                <a:lnTo>
                  <a:pt x="17094" y="123304"/>
                </a:lnTo>
                <a:lnTo>
                  <a:pt x="11112" y="124510"/>
                </a:lnTo>
                <a:lnTo>
                  <a:pt x="5905" y="125564"/>
                </a:lnTo>
                <a:lnTo>
                  <a:pt x="5295" y="125641"/>
                </a:lnTo>
                <a:lnTo>
                  <a:pt x="0" y="12527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16164" y="2263794"/>
            <a:ext cx="87541" cy="142354"/>
          </a:xfrm>
          <a:custGeom>
            <a:avLst/>
            <a:gdLst/>
            <a:ahLst/>
            <a:cxnLst/>
            <a:rect l="l" t="t" r="r" b="b"/>
            <a:pathLst>
              <a:path w="87541" h="142354">
                <a:moveTo>
                  <a:pt x="11188" y="142354"/>
                </a:moveTo>
                <a:lnTo>
                  <a:pt x="7708" y="138798"/>
                </a:lnTo>
                <a:lnTo>
                  <a:pt x="7340" y="138201"/>
                </a:lnTo>
                <a:lnTo>
                  <a:pt x="5067" y="133730"/>
                </a:lnTo>
                <a:lnTo>
                  <a:pt x="2565" y="128663"/>
                </a:lnTo>
                <a:lnTo>
                  <a:pt x="2489" y="128066"/>
                </a:lnTo>
                <a:lnTo>
                  <a:pt x="1282" y="122466"/>
                </a:lnTo>
                <a:lnTo>
                  <a:pt x="0" y="116192"/>
                </a:lnTo>
                <a:lnTo>
                  <a:pt x="0" y="115747"/>
                </a:lnTo>
                <a:lnTo>
                  <a:pt x="0" y="109245"/>
                </a:lnTo>
                <a:lnTo>
                  <a:pt x="0" y="101980"/>
                </a:lnTo>
                <a:lnTo>
                  <a:pt x="76" y="101676"/>
                </a:lnTo>
                <a:lnTo>
                  <a:pt x="1282" y="94500"/>
                </a:lnTo>
                <a:lnTo>
                  <a:pt x="2565" y="86715"/>
                </a:lnTo>
                <a:lnTo>
                  <a:pt x="2717" y="86486"/>
                </a:lnTo>
                <a:lnTo>
                  <a:pt x="5067" y="78930"/>
                </a:lnTo>
                <a:lnTo>
                  <a:pt x="7556" y="70992"/>
                </a:lnTo>
                <a:lnTo>
                  <a:pt x="7632" y="70764"/>
                </a:lnTo>
                <a:lnTo>
                  <a:pt x="11188" y="63195"/>
                </a:lnTo>
                <a:lnTo>
                  <a:pt x="14744" y="55486"/>
                </a:lnTo>
                <a:lnTo>
                  <a:pt x="14820" y="55257"/>
                </a:lnTo>
                <a:lnTo>
                  <a:pt x="19354" y="48005"/>
                </a:lnTo>
                <a:lnTo>
                  <a:pt x="23812" y="40817"/>
                </a:lnTo>
                <a:lnTo>
                  <a:pt x="23888" y="40678"/>
                </a:lnTo>
                <a:lnTo>
                  <a:pt x="29184" y="34099"/>
                </a:lnTo>
                <a:lnTo>
                  <a:pt x="34328" y="27736"/>
                </a:lnTo>
                <a:lnTo>
                  <a:pt x="34391" y="27520"/>
                </a:lnTo>
                <a:lnTo>
                  <a:pt x="40297" y="21920"/>
                </a:lnTo>
                <a:lnTo>
                  <a:pt x="45885" y="16636"/>
                </a:lnTo>
                <a:lnTo>
                  <a:pt x="46037" y="16484"/>
                </a:lnTo>
                <a:lnTo>
                  <a:pt x="52247" y="12090"/>
                </a:lnTo>
                <a:lnTo>
                  <a:pt x="57912" y="8166"/>
                </a:lnTo>
                <a:lnTo>
                  <a:pt x="58216" y="7937"/>
                </a:lnTo>
                <a:lnTo>
                  <a:pt x="64490" y="5067"/>
                </a:lnTo>
                <a:lnTo>
                  <a:pt x="70002" y="2501"/>
                </a:lnTo>
                <a:lnTo>
                  <a:pt x="70459" y="2273"/>
                </a:lnTo>
                <a:lnTo>
                  <a:pt x="76352" y="1130"/>
                </a:lnTo>
                <a:lnTo>
                  <a:pt x="81572" y="76"/>
                </a:lnTo>
                <a:lnTo>
                  <a:pt x="82181" y="0"/>
                </a:lnTo>
                <a:lnTo>
                  <a:pt x="87541" y="38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238377" y="2218884"/>
            <a:ext cx="87541" cy="142430"/>
          </a:xfrm>
          <a:custGeom>
            <a:avLst/>
            <a:gdLst/>
            <a:ahLst/>
            <a:cxnLst/>
            <a:rect l="l" t="t" r="r" b="b"/>
            <a:pathLst>
              <a:path w="87541" h="142430">
                <a:moveTo>
                  <a:pt x="87541" y="380"/>
                </a:moveTo>
                <a:lnTo>
                  <a:pt x="82245" y="0"/>
                </a:lnTo>
                <a:lnTo>
                  <a:pt x="81648" y="76"/>
                </a:lnTo>
                <a:lnTo>
                  <a:pt x="76428" y="1130"/>
                </a:lnTo>
                <a:lnTo>
                  <a:pt x="70459" y="2273"/>
                </a:lnTo>
                <a:lnTo>
                  <a:pt x="70231" y="2793"/>
                </a:lnTo>
                <a:lnTo>
                  <a:pt x="64477" y="5067"/>
                </a:lnTo>
                <a:lnTo>
                  <a:pt x="62445" y="5829"/>
                </a:lnTo>
                <a:lnTo>
                  <a:pt x="62522" y="6197"/>
                </a:lnTo>
                <a:lnTo>
                  <a:pt x="60553" y="7327"/>
                </a:lnTo>
                <a:lnTo>
                  <a:pt x="56388" y="9753"/>
                </a:lnTo>
                <a:lnTo>
                  <a:pt x="56019" y="9372"/>
                </a:lnTo>
                <a:lnTo>
                  <a:pt x="52311" y="12103"/>
                </a:lnTo>
                <a:lnTo>
                  <a:pt x="46113" y="16560"/>
                </a:lnTo>
                <a:lnTo>
                  <a:pt x="45885" y="16636"/>
                </a:lnTo>
                <a:lnTo>
                  <a:pt x="40373" y="21932"/>
                </a:lnTo>
                <a:lnTo>
                  <a:pt x="34467" y="27520"/>
                </a:lnTo>
                <a:lnTo>
                  <a:pt x="34315" y="27749"/>
                </a:lnTo>
                <a:lnTo>
                  <a:pt x="29171" y="34099"/>
                </a:lnTo>
                <a:lnTo>
                  <a:pt x="23888" y="40678"/>
                </a:lnTo>
                <a:lnTo>
                  <a:pt x="23812" y="40830"/>
                </a:lnTo>
                <a:lnTo>
                  <a:pt x="19354" y="48005"/>
                </a:lnTo>
                <a:lnTo>
                  <a:pt x="14884" y="55333"/>
                </a:lnTo>
                <a:lnTo>
                  <a:pt x="14732" y="55486"/>
                </a:lnTo>
                <a:lnTo>
                  <a:pt x="11188" y="63207"/>
                </a:lnTo>
                <a:lnTo>
                  <a:pt x="7708" y="70764"/>
                </a:lnTo>
                <a:lnTo>
                  <a:pt x="7632" y="70992"/>
                </a:lnTo>
                <a:lnTo>
                  <a:pt x="5054" y="78930"/>
                </a:lnTo>
                <a:lnTo>
                  <a:pt x="2717" y="86486"/>
                </a:lnTo>
                <a:lnTo>
                  <a:pt x="2641" y="86715"/>
                </a:lnTo>
                <a:lnTo>
                  <a:pt x="1358" y="94500"/>
                </a:lnTo>
                <a:lnTo>
                  <a:pt x="152" y="101688"/>
                </a:lnTo>
                <a:lnTo>
                  <a:pt x="76" y="101993"/>
                </a:lnTo>
                <a:lnTo>
                  <a:pt x="76" y="109245"/>
                </a:lnTo>
                <a:lnTo>
                  <a:pt x="76" y="115747"/>
                </a:lnTo>
                <a:lnTo>
                  <a:pt x="0" y="116204"/>
                </a:lnTo>
                <a:lnTo>
                  <a:pt x="1358" y="122478"/>
                </a:lnTo>
                <a:lnTo>
                  <a:pt x="2489" y="128066"/>
                </a:lnTo>
                <a:lnTo>
                  <a:pt x="2565" y="128676"/>
                </a:lnTo>
                <a:lnTo>
                  <a:pt x="5054" y="133743"/>
                </a:lnTo>
                <a:lnTo>
                  <a:pt x="7327" y="138201"/>
                </a:lnTo>
                <a:lnTo>
                  <a:pt x="7708" y="138798"/>
                </a:lnTo>
                <a:lnTo>
                  <a:pt x="11188" y="1424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4723" y="2421342"/>
            <a:ext cx="29575" cy="310337"/>
          </a:xfrm>
          <a:custGeom>
            <a:avLst/>
            <a:gdLst/>
            <a:ahLst/>
            <a:cxnLst/>
            <a:rect l="l" t="t" r="r" b="b"/>
            <a:pathLst>
              <a:path w="29575" h="310337">
                <a:moveTo>
                  <a:pt x="29575" y="0"/>
                </a:moveTo>
                <a:lnTo>
                  <a:pt x="24279" y="6578"/>
                </a:lnTo>
                <a:lnTo>
                  <a:pt x="24203" y="6731"/>
                </a:lnTo>
                <a:lnTo>
                  <a:pt x="19745" y="13982"/>
                </a:lnTo>
                <a:lnTo>
                  <a:pt x="15211" y="21247"/>
                </a:lnTo>
                <a:lnTo>
                  <a:pt x="15135" y="21399"/>
                </a:lnTo>
                <a:lnTo>
                  <a:pt x="11579" y="29108"/>
                </a:lnTo>
                <a:lnTo>
                  <a:pt x="8035" y="36741"/>
                </a:lnTo>
                <a:lnTo>
                  <a:pt x="7959" y="36893"/>
                </a:lnTo>
                <a:lnTo>
                  <a:pt x="5457" y="44831"/>
                </a:lnTo>
                <a:lnTo>
                  <a:pt x="3121" y="52387"/>
                </a:lnTo>
                <a:lnTo>
                  <a:pt x="2968" y="52616"/>
                </a:lnTo>
                <a:lnTo>
                  <a:pt x="1673" y="60401"/>
                </a:lnTo>
                <a:lnTo>
                  <a:pt x="466" y="67589"/>
                </a:lnTo>
                <a:lnTo>
                  <a:pt x="466" y="67894"/>
                </a:lnTo>
                <a:lnTo>
                  <a:pt x="390" y="75145"/>
                </a:lnTo>
                <a:lnTo>
                  <a:pt x="298" y="93042"/>
                </a:lnTo>
                <a:lnTo>
                  <a:pt x="218" y="108848"/>
                </a:lnTo>
                <a:lnTo>
                  <a:pt x="151" y="122863"/>
                </a:lnTo>
                <a:lnTo>
                  <a:pt x="96" y="135389"/>
                </a:lnTo>
                <a:lnTo>
                  <a:pt x="53" y="146725"/>
                </a:lnTo>
                <a:lnTo>
                  <a:pt x="23" y="157173"/>
                </a:lnTo>
                <a:lnTo>
                  <a:pt x="5" y="167033"/>
                </a:lnTo>
                <a:lnTo>
                  <a:pt x="0" y="176605"/>
                </a:lnTo>
                <a:lnTo>
                  <a:pt x="6" y="186190"/>
                </a:lnTo>
                <a:lnTo>
                  <a:pt x="25" y="196090"/>
                </a:lnTo>
                <a:lnTo>
                  <a:pt x="57" y="206603"/>
                </a:lnTo>
                <a:lnTo>
                  <a:pt x="100" y="218032"/>
                </a:lnTo>
                <a:lnTo>
                  <a:pt x="156" y="230676"/>
                </a:lnTo>
                <a:lnTo>
                  <a:pt x="225" y="244837"/>
                </a:lnTo>
                <a:lnTo>
                  <a:pt x="306" y="260814"/>
                </a:lnTo>
                <a:lnTo>
                  <a:pt x="390" y="277228"/>
                </a:lnTo>
                <a:lnTo>
                  <a:pt x="466" y="283730"/>
                </a:lnTo>
                <a:lnTo>
                  <a:pt x="390" y="284099"/>
                </a:lnTo>
                <a:lnTo>
                  <a:pt x="1673" y="290449"/>
                </a:lnTo>
                <a:lnTo>
                  <a:pt x="2816" y="296049"/>
                </a:lnTo>
                <a:lnTo>
                  <a:pt x="5457" y="301726"/>
                </a:lnTo>
                <a:lnTo>
                  <a:pt x="7731" y="306184"/>
                </a:lnTo>
                <a:lnTo>
                  <a:pt x="8099" y="306781"/>
                </a:lnTo>
                <a:lnTo>
                  <a:pt x="11579" y="31033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6306" y="2731681"/>
            <a:ext cx="76352" cy="42037"/>
          </a:xfrm>
          <a:custGeom>
            <a:avLst/>
            <a:gdLst/>
            <a:ahLst/>
            <a:cxnLst/>
            <a:rect l="l" t="t" r="r" b="b"/>
            <a:pathLst>
              <a:path w="76352" h="42037">
                <a:moveTo>
                  <a:pt x="0" y="0"/>
                </a:moveTo>
                <a:lnTo>
                  <a:pt x="3784" y="3175"/>
                </a:lnTo>
                <a:lnTo>
                  <a:pt x="3937" y="3251"/>
                </a:lnTo>
                <a:lnTo>
                  <a:pt x="8166" y="5740"/>
                </a:lnTo>
                <a:lnTo>
                  <a:pt x="21759" y="13923"/>
                </a:lnTo>
                <a:lnTo>
                  <a:pt x="31540" y="19863"/>
                </a:lnTo>
                <a:lnTo>
                  <a:pt x="39847" y="24815"/>
                </a:lnTo>
                <a:lnTo>
                  <a:pt x="49018" y="30029"/>
                </a:lnTo>
                <a:lnTo>
                  <a:pt x="61388" y="36758"/>
                </a:lnTo>
                <a:lnTo>
                  <a:pt x="66446" y="39458"/>
                </a:lnTo>
                <a:lnTo>
                  <a:pt x="70459" y="41579"/>
                </a:lnTo>
                <a:lnTo>
                  <a:pt x="71818" y="41960"/>
                </a:lnTo>
                <a:lnTo>
                  <a:pt x="76352" y="4203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2662" y="2626956"/>
            <a:ext cx="87801" cy="147139"/>
          </a:xfrm>
          <a:custGeom>
            <a:avLst/>
            <a:gdLst/>
            <a:ahLst/>
            <a:cxnLst/>
            <a:rect l="l" t="t" r="r" b="b"/>
            <a:pathLst>
              <a:path w="87801" h="147139">
                <a:moveTo>
                  <a:pt x="0" y="146758"/>
                </a:moveTo>
                <a:lnTo>
                  <a:pt x="5295" y="147139"/>
                </a:lnTo>
                <a:lnTo>
                  <a:pt x="5892" y="147139"/>
                </a:lnTo>
                <a:lnTo>
                  <a:pt x="11112" y="146072"/>
                </a:lnTo>
                <a:lnTo>
                  <a:pt x="17081" y="144866"/>
                </a:lnTo>
                <a:lnTo>
                  <a:pt x="17462" y="144637"/>
                </a:lnTo>
                <a:lnTo>
                  <a:pt x="23063" y="142072"/>
                </a:lnTo>
                <a:lnTo>
                  <a:pt x="29337" y="139278"/>
                </a:lnTo>
                <a:lnTo>
                  <a:pt x="29552" y="139049"/>
                </a:lnTo>
                <a:lnTo>
                  <a:pt x="35229" y="135036"/>
                </a:lnTo>
                <a:lnTo>
                  <a:pt x="41503" y="130731"/>
                </a:lnTo>
                <a:lnTo>
                  <a:pt x="41656" y="130502"/>
                </a:lnTo>
                <a:lnTo>
                  <a:pt x="47167" y="125206"/>
                </a:lnTo>
                <a:lnTo>
                  <a:pt x="53073" y="119618"/>
                </a:lnTo>
                <a:lnTo>
                  <a:pt x="53225" y="119466"/>
                </a:lnTo>
                <a:lnTo>
                  <a:pt x="58280" y="113116"/>
                </a:lnTo>
                <a:lnTo>
                  <a:pt x="63576" y="106461"/>
                </a:lnTo>
                <a:lnTo>
                  <a:pt x="63728" y="106309"/>
                </a:lnTo>
                <a:lnTo>
                  <a:pt x="68186" y="99133"/>
                </a:lnTo>
                <a:lnTo>
                  <a:pt x="72656" y="91869"/>
                </a:lnTo>
                <a:lnTo>
                  <a:pt x="76352" y="83931"/>
                </a:lnTo>
                <a:lnTo>
                  <a:pt x="79832" y="76375"/>
                </a:lnTo>
                <a:lnTo>
                  <a:pt x="82397" y="68209"/>
                </a:lnTo>
                <a:lnTo>
                  <a:pt x="84823" y="60652"/>
                </a:lnTo>
                <a:lnTo>
                  <a:pt x="84899" y="60424"/>
                </a:lnTo>
                <a:lnTo>
                  <a:pt x="86182" y="52638"/>
                </a:lnTo>
                <a:lnTo>
                  <a:pt x="87401" y="45450"/>
                </a:lnTo>
                <a:lnTo>
                  <a:pt x="87249" y="45222"/>
                </a:lnTo>
                <a:lnTo>
                  <a:pt x="87464" y="37894"/>
                </a:lnTo>
                <a:lnTo>
                  <a:pt x="87675" y="27029"/>
                </a:lnTo>
                <a:lnTo>
                  <a:pt x="87787" y="15276"/>
                </a:lnTo>
                <a:lnTo>
                  <a:pt x="87801" y="5357"/>
                </a:lnTo>
                <a:lnTo>
                  <a:pt x="87717" y="0"/>
                </a:lnTo>
                <a:lnTo>
                  <a:pt x="87536" y="1927"/>
                </a:lnTo>
                <a:lnTo>
                  <a:pt x="87464" y="425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238127" y="2395487"/>
            <a:ext cx="11434" cy="66827"/>
          </a:xfrm>
          <a:custGeom>
            <a:avLst/>
            <a:gdLst/>
            <a:ahLst/>
            <a:cxnLst/>
            <a:rect l="l" t="t" r="r" b="b"/>
            <a:pathLst>
              <a:path w="11434" h="66827">
                <a:moveTo>
                  <a:pt x="322" y="0"/>
                </a:moveTo>
                <a:lnTo>
                  <a:pt x="0" y="13659"/>
                </a:lnTo>
                <a:lnTo>
                  <a:pt x="68" y="23813"/>
                </a:lnTo>
                <a:lnTo>
                  <a:pt x="322" y="33642"/>
                </a:lnTo>
                <a:lnTo>
                  <a:pt x="474" y="40220"/>
                </a:lnTo>
                <a:lnTo>
                  <a:pt x="246" y="40601"/>
                </a:lnTo>
                <a:lnTo>
                  <a:pt x="1604" y="46951"/>
                </a:lnTo>
                <a:lnTo>
                  <a:pt x="2735" y="52539"/>
                </a:lnTo>
                <a:lnTo>
                  <a:pt x="2824" y="53073"/>
                </a:lnTo>
                <a:lnTo>
                  <a:pt x="5313" y="58140"/>
                </a:lnTo>
                <a:lnTo>
                  <a:pt x="7573" y="62598"/>
                </a:lnTo>
                <a:lnTo>
                  <a:pt x="7954" y="63207"/>
                </a:lnTo>
                <a:lnTo>
                  <a:pt x="11434" y="6682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267553" y="2413334"/>
            <a:ext cx="73406" cy="57683"/>
          </a:xfrm>
          <a:custGeom>
            <a:avLst/>
            <a:gdLst/>
            <a:ahLst/>
            <a:cxnLst/>
            <a:rect l="l" t="t" r="r" b="b"/>
            <a:pathLst>
              <a:path w="73406" h="57683">
                <a:moveTo>
                  <a:pt x="0" y="57302"/>
                </a:moveTo>
                <a:lnTo>
                  <a:pt x="5372" y="57683"/>
                </a:lnTo>
                <a:lnTo>
                  <a:pt x="5892" y="57683"/>
                </a:lnTo>
                <a:lnTo>
                  <a:pt x="11188" y="56616"/>
                </a:lnTo>
                <a:lnTo>
                  <a:pt x="16929" y="55486"/>
                </a:lnTo>
                <a:lnTo>
                  <a:pt x="17310" y="55257"/>
                </a:lnTo>
                <a:lnTo>
                  <a:pt x="22682" y="52768"/>
                </a:lnTo>
                <a:lnTo>
                  <a:pt x="29184" y="49822"/>
                </a:lnTo>
                <a:lnTo>
                  <a:pt x="29489" y="49669"/>
                </a:lnTo>
                <a:lnTo>
                  <a:pt x="35306" y="45580"/>
                </a:lnTo>
                <a:lnTo>
                  <a:pt x="41503" y="41275"/>
                </a:lnTo>
                <a:lnTo>
                  <a:pt x="41732" y="41046"/>
                </a:lnTo>
                <a:lnTo>
                  <a:pt x="47256" y="35750"/>
                </a:lnTo>
                <a:lnTo>
                  <a:pt x="53149" y="30162"/>
                </a:lnTo>
                <a:lnTo>
                  <a:pt x="53225" y="30010"/>
                </a:lnTo>
                <a:lnTo>
                  <a:pt x="58369" y="23660"/>
                </a:lnTo>
                <a:lnTo>
                  <a:pt x="63652" y="17005"/>
                </a:lnTo>
                <a:lnTo>
                  <a:pt x="63652" y="16852"/>
                </a:lnTo>
                <a:lnTo>
                  <a:pt x="68186" y="9677"/>
                </a:lnTo>
                <a:lnTo>
                  <a:pt x="71145" y="5130"/>
                </a:lnTo>
                <a:lnTo>
                  <a:pt x="71208" y="4991"/>
                </a:lnTo>
                <a:lnTo>
                  <a:pt x="7340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289861" y="2397227"/>
            <a:ext cx="20485" cy="43014"/>
          </a:xfrm>
          <a:custGeom>
            <a:avLst/>
            <a:gdLst/>
            <a:ahLst/>
            <a:cxnLst/>
            <a:rect l="l" t="t" r="r" b="b"/>
            <a:pathLst>
              <a:path w="20485" h="43014">
                <a:moveTo>
                  <a:pt x="20180" y="0"/>
                </a:moveTo>
                <a:lnTo>
                  <a:pt x="20408" y="749"/>
                </a:lnTo>
                <a:lnTo>
                  <a:pt x="20485" y="977"/>
                </a:lnTo>
                <a:lnTo>
                  <a:pt x="20408" y="1816"/>
                </a:lnTo>
                <a:lnTo>
                  <a:pt x="20180" y="4762"/>
                </a:lnTo>
                <a:lnTo>
                  <a:pt x="20332" y="4991"/>
                </a:lnTo>
                <a:lnTo>
                  <a:pt x="19570" y="7785"/>
                </a:lnTo>
                <a:lnTo>
                  <a:pt x="18668" y="11036"/>
                </a:lnTo>
                <a:lnTo>
                  <a:pt x="18592" y="11188"/>
                </a:lnTo>
                <a:lnTo>
                  <a:pt x="17081" y="14287"/>
                </a:lnTo>
                <a:lnTo>
                  <a:pt x="14960" y="18745"/>
                </a:lnTo>
                <a:lnTo>
                  <a:pt x="14808" y="18821"/>
                </a:lnTo>
                <a:lnTo>
                  <a:pt x="12242" y="23063"/>
                </a:lnTo>
                <a:lnTo>
                  <a:pt x="7251" y="31216"/>
                </a:lnTo>
                <a:lnTo>
                  <a:pt x="6946" y="31076"/>
                </a:lnTo>
                <a:lnTo>
                  <a:pt x="1955" y="39243"/>
                </a:lnTo>
                <a:lnTo>
                  <a:pt x="901" y="41046"/>
                </a:lnTo>
                <a:lnTo>
                  <a:pt x="0" y="4301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280859" y="2398665"/>
            <a:ext cx="21996" cy="50876"/>
          </a:xfrm>
          <a:custGeom>
            <a:avLst/>
            <a:gdLst/>
            <a:ahLst/>
            <a:cxnLst/>
            <a:rect l="l" t="t" r="r" b="b"/>
            <a:pathLst>
              <a:path w="21996" h="50876">
                <a:moveTo>
                  <a:pt x="76" y="50876"/>
                </a:moveTo>
                <a:lnTo>
                  <a:pt x="0" y="49745"/>
                </a:lnTo>
                <a:lnTo>
                  <a:pt x="152" y="48539"/>
                </a:lnTo>
                <a:lnTo>
                  <a:pt x="304" y="47320"/>
                </a:lnTo>
                <a:lnTo>
                  <a:pt x="609" y="46113"/>
                </a:lnTo>
                <a:lnTo>
                  <a:pt x="1739" y="42633"/>
                </a:lnTo>
                <a:lnTo>
                  <a:pt x="1587" y="42481"/>
                </a:lnTo>
                <a:lnTo>
                  <a:pt x="3098" y="39154"/>
                </a:lnTo>
                <a:lnTo>
                  <a:pt x="4914" y="35077"/>
                </a:lnTo>
                <a:lnTo>
                  <a:pt x="5067" y="35077"/>
                </a:lnTo>
                <a:lnTo>
                  <a:pt x="7327" y="31216"/>
                </a:lnTo>
                <a:lnTo>
                  <a:pt x="12319" y="22834"/>
                </a:lnTo>
                <a:lnTo>
                  <a:pt x="12700" y="23063"/>
                </a:lnTo>
                <a:lnTo>
                  <a:pt x="17614" y="14668"/>
                </a:lnTo>
                <a:lnTo>
                  <a:pt x="19278" y="11937"/>
                </a:lnTo>
                <a:lnTo>
                  <a:pt x="19278" y="11798"/>
                </a:lnTo>
                <a:lnTo>
                  <a:pt x="20485" y="8839"/>
                </a:lnTo>
                <a:lnTo>
                  <a:pt x="21323" y="6959"/>
                </a:lnTo>
                <a:lnTo>
                  <a:pt x="21691" y="4838"/>
                </a:lnTo>
                <a:lnTo>
                  <a:pt x="21996" y="3784"/>
                </a:lnTo>
                <a:lnTo>
                  <a:pt x="21996" y="3632"/>
                </a:lnTo>
                <a:lnTo>
                  <a:pt x="21996" y="2489"/>
                </a:lnTo>
                <a:lnTo>
                  <a:pt x="21920" y="1282"/>
                </a:lnTo>
                <a:lnTo>
                  <a:pt x="21920" y="1130"/>
                </a:lnTo>
                <a:lnTo>
                  <a:pt x="21551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282819" y="2399799"/>
            <a:ext cx="22009" cy="50876"/>
          </a:xfrm>
          <a:custGeom>
            <a:avLst/>
            <a:gdLst/>
            <a:ahLst/>
            <a:cxnLst/>
            <a:rect l="l" t="t" r="r" b="b"/>
            <a:pathLst>
              <a:path w="22009" h="50876">
                <a:moveTo>
                  <a:pt x="21551" y="0"/>
                </a:moveTo>
                <a:lnTo>
                  <a:pt x="21932" y="1130"/>
                </a:lnTo>
                <a:lnTo>
                  <a:pt x="21932" y="1282"/>
                </a:lnTo>
                <a:lnTo>
                  <a:pt x="21932" y="2501"/>
                </a:lnTo>
                <a:lnTo>
                  <a:pt x="22009" y="3632"/>
                </a:lnTo>
                <a:lnTo>
                  <a:pt x="21704" y="4838"/>
                </a:lnTo>
                <a:lnTo>
                  <a:pt x="21247" y="6883"/>
                </a:lnTo>
                <a:lnTo>
                  <a:pt x="20497" y="8839"/>
                </a:lnTo>
                <a:lnTo>
                  <a:pt x="19278" y="11798"/>
                </a:lnTo>
                <a:lnTo>
                  <a:pt x="17614" y="14668"/>
                </a:lnTo>
                <a:lnTo>
                  <a:pt x="12712" y="23063"/>
                </a:lnTo>
                <a:lnTo>
                  <a:pt x="12331" y="22834"/>
                </a:lnTo>
                <a:lnTo>
                  <a:pt x="7340" y="31216"/>
                </a:lnTo>
                <a:lnTo>
                  <a:pt x="5067" y="35077"/>
                </a:lnTo>
                <a:lnTo>
                  <a:pt x="4914" y="35077"/>
                </a:lnTo>
                <a:lnTo>
                  <a:pt x="3035" y="39166"/>
                </a:lnTo>
                <a:lnTo>
                  <a:pt x="1600" y="42481"/>
                </a:lnTo>
                <a:lnTo>
                  <a:pt x="1663" y="42633"/>
                </a:lnTo>
                <a:lnTo>
                  <a:pt x="609" y="46113"/>
                </a:lnTo>
                <a:lnTo>
                  <a:pt x="228" y="47256"/>
                </a:lnTo>
                <a:lnTo>
                  <a:pt x="152" y="48539"/>
                </a:lnTo>
                <a:lnTo>
                  <a:pt x="0" y="49669"/>
                </a:lnTo>
                <a:lnTo>
                  <a:pt x="0" y="5087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81457" y="2390500"/>
            <a:ext cx="16941" cy="23279"/>
          </a:xfrm>
          <a:custGeom>
            <a:avLst/>
            <a:gdLst/>
            <a:ahLst/>
            <a:cxnLst/>
            <a:rect l="l" t="t" r="r" b="b"/>
            <a:pathLst>
              <a:path w="16941" h="23279">
                <a:moveTo>
                  <a:pt x="16941" y="0"/>
                </a:moveTo>
                <a:lnTo>
                  <a:pt x="15201" y="457"/>
                </a:lnTo>
                <a:lnTo>
                  <a:pt x="15049" y="533"/>
                </a:lnTo>
                <a:lnTo>
                  <a:pt x="13538" y="1511"/>
                </a:lnTo>
                <a:lnTo>
                  <a:pt x="10820" y="3175"/>
                </a:lnTo>
                <a:lnTo>
                  <a:pt x="10668" y="3251"/>
                </a:lnTo>
                <a:lnTo>
                  <a:pt x="8318" y="5435"/>
                </a:lnTo>
                <a:lnTo>
                  <a:pt x="6578" y="6946"/>
                </a:lnTo>
                <a:lnTo>
                  <a:pt x="6502" y="7099"/>
                </a:lnTo>
                <a:lnTo>
                  <a:pt x="5143" y="8991"/>
                </a:lnTo>
                <a:lnTo>
                  <a:pt x="3784" y="10883"/>
                </a:lnTo>
                <a:lnTo>
                  <a:pt x="2654" y="13081"/>
                </a:lnTo>
                <a:lnTo>
                  <a:pt x="1587" y="15265"/>
                </a:lnTo>
                <a:lnTo>
                  <a:pt x="914" y="17691"/>
                </a:lnTo>
                <a:lnTo>
                  <a:pt x="228" y="20332"/>
                </a:lnTo>
                <a:lnTo>
                  <a:pt x="228" y="20485"/>
                </a:lnTo>
                <a:lnTo>
                  <a:pt x="0" y="2327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83355" y="2391639"/>
            <a:ext cx="17005" cy="23202"/>
          </a:xfrm>
          <a:custGeom>
            <a:avLst/>
            <a:gdLst/>
            <a:ahLst/>
            <a:cxnLst/>
            <a:rect l="l" t="t" r="r" b="b"/>
            <a:pathLst>
              <a:path w="17005" h="23202">
                <a:moveTo>
                  <a:pt x="0" y="23202"/>
                </a:moveTo>
                <a:lnTo>
                  <a:pt x="304" y="20485"/>
                </a:lnTo>
                <a:lnTo>
                  <a:pt x="304" y="20332"/>
                </a:lnTo>
                <a:lnTo>
                  <a:pt x="977" y="17678"/>
                </a:lnTo>
                <a:lnTo>
                  <a:pt x="1587" y="15341"/>
                </a:lnTo>
                <a:lnTo>
                  <a:pt x="1663" y="15189"/>
                </a:lnTo>
                <a:lnTo>
                  <a:pt x="2717" y="13068"/>
                </a:lnTo>
                <a:lnTo>
                  <a:pt x="3784" y="10960"/>
                </a:lnTo>
                <a:lnTo>
                  <a:pt x="5219" y="8991"/>
                </a:lnTo>
                <a:lnTo>
                  <a:pt x="6578" y="7099"/>
                </a:lnTo>
                <a:lnTo>
                  <a:pt x="6654" y="6946"/>
                </a:lnTo>
                <a:lnTo>
                  <a:pt x="8318" y="5359"/>
                </a:lnTo>
                <a:lnTo>
                  <a:pt x="10731" y="3251"/>
                </a:lnTo>
                <a:lnTo>
                  <a:pt x="10883" y="3162"/>
                </a:lnTo>
                <a:lnTo>
                  <a:pt x="13601" y="1498"/>
                </a:lnTo>
                <a:lnTo>
                  <a:pt x="15113" y="520"/>
                </a:lnTo>
                <a:lnTo>
                  <a:pt x="15265" y="444"/>
                </a:lnTo>
                <a:lnTo>
                  <a:pt x="1700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88877" y="2397681"/>
            <a:ext cx="10579" cy="14668"/>
          </a:xfrm>
          <a:custGeom>
            <a:avLst/>
            <a:gdLst/>
            <a:ahLst/>
            <a:cxnLst/>
            <a:rect l="l" t="t" r="r" b="b"/>
            <a:pathLst>
              <a:path w="10579" h="14668">
                <a:moveTo>
                  <a:pt x="10579" y="0"/>
                </a:moveTo>
                <a:lnTo>
                  <a:pt x="9296" y="381"/>
                </a:lnTo>
                <a:lnTo>
                  <a:pt x="8077" y="1130"/>
                </a:lnTo>
                <a:lnTo>
                  <a:pt x="6578" y="2044"/>
                </a:lnTo>
                <a:lnTo>
                  <a:pt x="5130" y="3251"/>
                </a:lnTo>
                <a:lnTo>
                  <a:pt x="4000" y="4305"/>
                </a:lnTo>
                <a:lnTo>
                  <a:pt x="3022" y="5664"/>
                </a:lnTo>
                <a:lnTo>
                  <a:pt x="2260" y="6731"/>
                </a:lnTo>
                <a:lnTo>
                  <a:pt x="1587" y="8013"/>
                </a:lnTo>
                <a:lnTo>
                  <a:pt x="977" y="9372"/>
                </a:lnTo>
                <a:lnTo>
                  <a:pt x="825" y="9448"/>
                </a:lnTo>
                <a:lnTo>
                  <a:pt x="520" y="10883"/>
                </a:lnTo>
                <a:lnTo>
                  <a:pt x="76" y="12700"/>
                </a:lnTo>
                <a:lnTo>
                  <a:pt x="0" y="1466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38130" y="2173226"/>
            <a:ext cx="15663" cy="87541"/>
          </a:xfrm>
          <a:custGeom>
            <a:avLst/>
            <a:gdLst/>
            <a:ahLst/>
            <a:cxnLst/>
            <a:rect l="l" t="t" r="r" b="b"/>
            <a:pathLst>
              <a:path w="15663" h="87541">
                <a:moveTo>
                  <a:pt x="15663" y="0"/>
                </a:moveTo>
                <a:lnTo>
                  <a:pt x="13250" y="3708"/>
                </a:lnTo>
                <a:lnTo>
                  <a:pt x="11434" y="7861"/>
                </a:lnTo>
                <a:lnTo>
                  <a:pt x="8107" y="15494"/>
                </a:lnTo>
                <a:lnTo>
                  <a:pt x="7878" y="15646"/>
                </a:lnTo>
                <a:lnTo>
                  <a:pt x="5300" y="23583"/>
                </a:lnTo>
                <a:lnTo>
                  <a:pt x="2963" y="31153"/>
                </a:lnTo>
                <a:lnTo>
                  <a:pt x="2887" y="31368"/>
                </a:lnTo>
                <a:lnTo>
                  <a:pt x="1604" y="39154"/>
                </a:lnTo>
                <a:lnTo>
                  <a:pt x="398" y="46342"/>
                </a:lnTo>
                <a:lnTo>
                  <a:pt x="474" y="46570"/>
                </a:lnTo>
                <a:lnTo>
                  <a:pt x="322" y="53898"/>
                </a:lnTo>
                <a:lnTo>
                  <a:pt x="0" y="67561"/>
                </a:lnTo>
                <a:lnTo>
                  <a:pt x="68" y="77717"/>
                </a:lnTo>
                <a:lnTo>
                  <a:pt x="322" y="875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79742" y="2140337"/>
            <a:ext cx="15316" cy="86791"/>
          </a:xfrm>
          <a:custGeom>
            <a:avLst/>
            <a:gdLst/>
            <a:ahLst/>
            <a:cxnLst/>
            <a:rect l="l" t="t" r="r" b="b"/>
            <a:pathLst>
              <a:path w="15316" h="86791">
                <a:moveTo>
                  <a:pt x="342" y="86791"/>
                </a:moveTo>
                <a:lnTo>
                  <a:pt x="192" y="71442"/>
                </a:lnTo>
                <a:lnTo>
                  <a:pt x="84" y="62475"/>
                </a:lnTo>
                <a:lnTo>
                  <a:pt x="20" y="58284"/>
                </a:lnTo>
                <a:lnTo>
                  <a:pt x="0" y="57264"/>
                </a:lnTo>
                <a:lnTo>
                  <a:pt x="22" y="57809"/>
                </a:lnTo>
                <a:lnTo>
                  <a:pt x="88" y="58312"/>
                </a:lnTo>
                <a:lnTo>
                  <a:pt x="198" y="57168"/>
                </a:lnTo>
                <a:lnTo>
                  <a:pt x="342" y="53073"/>
                </a:lnTo>
                <a:lnTo>
                  <a:pt x="571" y="45732"/>
                </a:lnTo>
                <a:lnTo>
                  <a:pt x="419" y="45516"/>
                </a:lnTo>
                <a:lnTo>
                  <a:pt x="1625" y="38328"/>
                </a:lnTo>
                <a:lnTo>
                  <a:pt x="2908" y="30543"/>
                </a:lnTo>
                <a:lnTo>
                  <a:pt x="2984" y="30314"/>
                </a:lnTo>
                <a:lnTo>
                  <a:pt x="5410" y="22758"/>
                </a:lnTo>
                <a:lnTo>
                  <a:pt x="7899" y="14820"/>
                </a:lnTo>
                <a:lnTo>
                  <a:pt x="8127" y="14744"/>
                </a:lnTo>
                <a:lnTo>
                  <a:pt x="11455" y="7035"/>
                </a:lnTo>
                <a:lnTo>
                  <a:pt x="13042" y="3403"/>
                </a:lnTo>
                <a:lnTo>
                  <a:pt x="1531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9527" y="2692142"/>
            <a:ext cx="17005" cy="21704"/>
          </a:xfrm>
          <a:custGeom>
            <a:avLst/>
            <a:gdLst/>
            <a:ahLst/>
            <a:cxnLst/>
            <a:rect l="l" t="t" r="r" b="b"/>
            <a:pathLst>
              <a:path w="17005" h="21704">
                <a:moveTo>
                  <a:pt x="17005" y="0"/>
                </a:moveTo>
                <a:lnTo>
                  <a:pt x="14808" y="685"/>
                </a:lnTo>
                <a:lnTo>
                  <a:pt x="14655" y="685"/>
                </a:lnTo>
                <a:lnTo>
                  <a:pt x="12547" y="1739"/>
                </a:lnTo>
                <a:lnTo>
                  <a:pt x="11036" y="2565"/>
                </a:lnTo>
                <a:lnTo>
                  <a:pt x="10883" y="2641"/>
                </a:lnTo>
                <a:lnTo>
                  <a:pt x="9601" y="3784"/>
                </a:lnTo>
                <a:lnTo>
                  <a:pt x="7708" y="5448"/>
                </a:lnTo>
                <a:lnTo>
                  <a:pt x="6045" y="7340"/>
                </a:lnTo>
                <a:lnTo>
                  <a:pt x="4686" y="9067"/>
                </a:lnTo>
                <a:lnTo>
                  <a:pt x="3543" y="11036"/>
                </a:lnTo>
                <a:lnTo>
                  <a:pt x="2336" y="13309"/>
                </a:lnTo>
                <a:lnTo>
                  <a:pt x="2184" y="13462"/>
                </a:lnTo>
                <a:lnTo>
                  <a:pt x="1358" y="15875"/>
                </a:lnTo>
                <a:lnTo>
                  <a:pt x="444" y="18605"/>
                </a:lnTo>
                <a:lnTo>
                  <a:pt x="444" y="18745"/>
                </a:lnTo>
                <a:lnTo>
                  <a:pt x="0" y="2170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1488" y="2693282"/>
            <a:ext cx="17005" cy="21615"/>
          </a:xfrm>
          <a:custGeom>
            <a:avLst/>
            <a:gdLst/>
            <a:ahLst/>
            <a:cxnLst/>
            <a:rect l="l" t="t" r="r" b="b"/>
            <a:pathLst>
              <a:path w="17005" h="21615">
                <a:moveTo>
                  <a:pt x="0" y="21615"/>
                </a:moveTo>
                <a:lnTo>
                  <a:pt x="457" y="18745"/>
                </a:lnTo>
                <a:lnTo>
                  <a:pt x="457" y="18592"/>
                </a:lnTo>
                <a:lnTo>
                  <a:pt x="1358" y="15874"/>
                </a:lnTo>
                <a:lnTo>
                  <a:pt x="2184" y="13373"/>
                </a:lnTo>
                <a:lnTo>
                  <a:pt x="3556" y="11036"/>
                </a:lnTo>
                <a:lnTo>
                  <a:pt x="4610" y="9143"/>
                </a:lnTo>
                <a:lnTo>
                  <a:pt x="4610" y="8991"/>
                </a:lnTo>
                <a:lnTo>
                  <a:pt x="6045" y="7327"/>
                </a:lnTo>
                <a:lnTo>
                  <a:pt x="7556" y="5435"/>
                </a:lnTo>
                <a:lnTo>
                  <a:pt x="7708" y="5435"/>
                </a:lnTo>
                <a:lnTo>
                  <a:pt x="9525" y="3771"/>
                </a:lnTo>
                <a:lnTo>
                  <a:pt x="10883" y="2641"/>
                </a:lnTo>
                <a:lnTo>
                  <a:pt x="12471" y="1727"/>
                </a:lnTo>
                <a:lnTo>
                  <a:pt x="14592" y="673"/>
                </a:lnTo>
                <a:lnTo>
                  <a:pt x="14744" y="673"/>
                </a:lnTo>
                <a:lnTo>
                  <a:pt x="1700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0308" y="2696831"/>
            <a:ext cx="5905" cy="16929"/>
          </a:xfrm>
          <a:custGeom>
            <a:avLst/>
            <a:gdLst/>
            <a:ahLst/>
            <a:cxnLst/>
            <a:rect l="l" t="t" r="r" b="b"/>
            <a:pathLst>
              <a:path w="5905" h="16929">
                <a:moveTo>
                  <a:pt x="5219" y="0"/>
                </a:moveTo>
                <a:lnTo>
                  <a:pt x="5753" y="1663"/>
                </a:lnTo>
                <a:lnTo>
                  <a:pt x="5829" y="1968"/>
                </a:lnTo>
                <a:lnTo>
                  <a:pt x="5829" y="3784"/>
                </a:lnTo>
                <a:lnTo>
                  <a:pt x="5905" y="5600"/>
                </a:lnTo>
                <a:lnTo>
                  <a:pt x="5829" y="5740"/>
                </a:lnTo>
                <a:lnTo>
                  <a:pt x="5295" y="7556"/>
                </a:lnTo>
                <a:lnTo>
                  <a:pt x="4838" y="9448"/>
                </a:lnTo>
                <a:lnTo>
                  <a:pt x="4762" y="9601"/>
                </a:lnTo>
                <a:lnTo>
                  <a:pt x="3860" y="11417"/>
                </a:lnTo>
                <a:lnTo>
                  <a:pt x="2946" y="13233"/>
                </a:lnTo>
                <a:lnTo>
                  <a:pt x="1663" y="14897"/>
                </a:lnTo>
                <a:lnTo>
                  <a:pt x="914" y="15951"/>
                </a:lnTo>
                <a:lnTo>
                  <a:pt x="0" y="1692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9651" y="2716109"/>
            <a:ext cx="18821" cy="30695"/>
          </a:xfrm>
          <a:custGeom>
            <a:avLst/>
            <a:gdLst/>
            <a:ahLst/>
            <a:cxnLst/>
            <a:rect l="l" t="t" r="r" b="b"/>
            <a:pathLst>
              <a:path w="18821" h="30695">
                <a:moveTo>
                  <a:pt x="17691" y="0"/>
                </a:moveTo>
                <a:lnTo>
                  <a:pt x="18300" y="1435"/>
                </a:lnTo>
                <a:lnTo>
                  <a:pt x="18592" y="3022"/>
                </a:lnTo>
                <a:lnTo>
                  <a:pt x="18745" y="4076"/>
                </a:lnTo>
                <a:lnTo>
                  <a:pt x="18669" y="5143"/>
                </a:lnTo>
                <a:lnTo>
                  <a:pt x="18440" y="8013"/>
                </a:lnTo>
                <a:lnTo>
                  <a:pt x="18592" y="8242"/>
                </a:lnTo>
                <a:lnTo>
                  <a:pt x="17919" y="10960"/>
                </a:lnTo>
                <a:lnTo>
                  <a:pt x="17233" y="13525"/>
                </a:lnTo>
                <a:lnTo>
                  <a:pt x="17157" y="13677"/>
                </a:lnTo>
                <a:lnTo>
                  <a:pt x="15951" y="16103"/>
                </a:lnTo>
                <a:lnTo>
                  <a:pt x="14668" y="18821"/>
                </a:lnTo>
                <a:lnTo>
                  <a:pt x="12852" y="21323"/>
                </a:lnTo>
                <a:lnTo>
                  <a:pt x="11188" y="23507"/>
                </a:lnTo>
                <a:lnTo>
                  <a:pt x="11112" y="23660"/>
                </a:lnTo>
                <a:lnTo>
                  <a:pt x="9067" y="25552"/>
                </a:lnTo>
                <a:lnTo>
                  <a:pt x="7112" y="27368"/>
                </a:lnTo>
                <a:lnTo>
                  <a:pt x="6959" y="27520"/>
                </a:lnTo>
                <a:lnTo>
                  <a:pt x="4610" y="28803"/>
                </a:lnTo>
                <a:lnTo>
                  <a:pt x="2565" y="30010"/>
                </a:lnTo>
                <a:lnTo>
                  <a:pt x="2336" y="30086"/>
                </a:lnTo>
                <a:lnTo>
                  <a:pt x="0" y="3069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0484" y="2721477"/>
            <a:ext cx="12395" cy="18897"/>
          </a:xfrm>
          <a:custGeom>
            <a:avLst/>
            <a:gdLst/>
            <a:ahLst/>
            <a:cxnLst/>
            <a:rect l="l" t="t" r="r" b="b"/>
            <a:pathLst>
              <a:path w="12395" h="18897">
                <a:moveTo>
                  <a:pt x="0" y="18897"/>
                </a:moveTo>
                <a:lnTo>
                  <a:pt x="1130" y="18821"/>
                </a:lnTo>
                <a:lnTo>
                  <a:pt x="2273" y="18440"/>
                </a:lnTo>
                <a:lnTo>
                  <a:pt x="3098" y="18148"/>
                </a:lnTo>
                <a:lnTo>
                  <a:pt x="3937" y="17614"/>
                </a:lnTo>
                <a:lnTo>
                  <a:pt x="5448" y="16700"/>
                </a:lnTo>
                <a:lnTo>
                  <a:pt x="6807" y="15494"/>
                </a:lnTo>
                <a:lnTo>
                  <a:pt x="7937" y="14439"/>
                </a:lnTo>
                <a:lnTo>
                  <a:pt x="8915" y="13081"/>
                </a:lnTo>
                <a:lnTo>
                  <a:pt x="9906" y="11722"/>
                </a:lnTo>
                <a:lnTo>
                  <a:pt x="10655" y="10134"/>
                </a:lnTo>
                <a:lnTo>
                  <a:pt x="11417" y="8547"/>
                </a:lnTo>
                <a:lnTo>
                  <a:pt x="11950" y="6731"/>
                </a:lnTo>
                <a:lnTo>
                  <a:pt x="12319" y="4914"/>
                </a:lnTo>
                <a:lnTo>
                  <a:pt x="12395" y="4762"/>
                </a:lnTo>
                <a:lnTo>
                  <a:pt x="12395" y="2946"/>
                </a:lnTo>
                <a:lnTo>
                  <a:pt x="12395" y="1511"/>
                </a:lnTo>
                <a:lnTo>
                  <a:pt x="12395" y="1358"/>
                </a:lnTo>
                <a:lnTo>
                  <a:pt x="1195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1316" y="2718755"/>
            <a:ext cx="6197" cy="3784"/>
          </a:xfrm>
          <a:custGeom>
            <a:avLst/>
            <a:gdLst/>
            <a:ahLst/>
            <a:cxnLst/>
            <a:rect l="l" t="t" r="r" b="b"/>
            <a:pathLst>
              <a:path w="6197" h="3784">
                <a:moveTo>
                  <a:pt x="6197" y="0"/>
                </a:moveTo>
                <a:lnTo>
                  <a:pt x="4838" y="381"/>
                </a:lnTo>
                <a:lnTo>
                  <a:pt x="3555" y="1054"/>
                </a:lnTo>
                <a:lnTo>
                  <a:pt x="2565" y="1587"/>
                </a:lnTo>
                <a:lnTo>
                  <a:pt x="1739" y="2336"/>
                </a:lnTo>
                <a:lnTo>
                  <a:pt x="825" y="3022"/>
                </a:lnTo>
                <a:lnTo>
                  <a:pt x="0" y="378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8523" y="2720341"/>
            <a:ext cx="12395" cy="18897"/>
          </a:xfrm>
          <a:custGeom>
            <a:avLst/>
            <a:gdLst/>
            <a:ahLst/>
            <a:cxnLst/>
            <a:rect l="l" t="t" r="r" b="b"/>
            <a:pathLst>
              <a:path w="12395" h="18897">
                <a:moveTo>
                  <a:pt x="12014" y="0"/>
                </a:moveTo>
                <a:lnTo>
                  <a:pt x="12395" y="1358"/>
                </a:lnTo>
                <a:lnTo>
                  <a:pt x="12395" y="1511"/>
                </a:lnTo>
                <a:lnTo>
                  <a:pt x="12395" y="2946"/>
                </a:lnTo>
                <a:lnTo>
                  <a:pt x="12395" y="4762"/>
                </a:lnTo>
                <a:lnTo>
                  <a:pt x="12395" y="4914"/>
                </a:lnTo>
                <a:lnTo>
                  <a:pt x="11937" y="6731"/>
                </a:lnTo>
                <a:lnTo>
                  <a:pt x="11480" y="8470"/>
                </a:lnTo>
                <a:lnTo>
                  <a:pt x="10655" y="10134"/>
                </a:lnTo>
                <a:lnTo>
                  <a:pt x="9969" y="11645"/>
                </a:lnTo>
                <a:lnTo>
                  <a:pt x="8915" y="13081"/>
                </a:lnTo>
                <a:lnTo>
                  <a:pt x="8013" y="14363"/>
                </a:lnTo>
                <a:lnTo>
                  <a:pt x="6794" y="15506"/>
                </a:lnTo>
                <a:lnTo>
                  <a:pt x="5587" y="16713"/>
                </a:lnTo>
                <a:lnTo>
                  <a:pt x="4000" y="17614"/>
                </a:lnTo>
                <a:lnTo>
                  <a:pt x="3251" y="18148"/>
                </a:lnTo>
                <a:lnTo>
                  <a:pt x="2336" y="18453"/>
                </a:lnTo>
                <a:lnTo>
                  <a:pt x="1282" y="18821"/>
                </a:lnTo>
                <a:lnTo>
                  <a:pt x="1130" y="18821"/>
                </a:lnTo>
                <a:lnTo>
                  <a:pt x="0" y="1889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8912" y="2455061"/>
            <a:ext cx="11874" cy="19202"/>
          </a:xfrm>
          <a:custGeom>
            <a:avLst/>
            <a:gdLst/>
            <a:ahLst/>
            <a:cxnLst/>
            <a:rect l="l" t="t" r="r" b="b"/>
            <a:pathLst>
              <a:path w="11874" h="19202">
                <a:moveTo>
                  <a:pt x="11874" y="0"/>
                </a:moveTo>
                <a:lnTo>
                  <a:pt x="11125" y="2197"/>
                </a:lnTo>
                <a:lnTo>
                  <a:pt x="10058" y="4305"/>
                </a:lnTo>
                <a:lnTo>
                  <a:pt x="8166" y="7937"/>
                </a:lnTo>
                <a:lnTo>
                  <a:pt x="8242" y="8089"/>
                </a:lnTo>
                <a:lnTo>
                  <a:pt x="5981" y="11493"/>
                </a:lnTo>
                <a:lnTo>
                  <a:pt x="3251" y="15506"/>
                </a:lnTo>
                <a:lnTo>
                  <a:pt x="0" y="1920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0881" y="2456196"/>
            <a:ext cx="11798" cy="19202"/>
          </a:xfrm>
          <a:custGeom>
            <a:avLst/>
            <a:gdLst/>
            <a:ahLst/>
            <a:cxnLst/>
            <a:rect l="l" t="t" r="r" b="b"/>
            <a:pathLst>
              <a:path w="11798" h="19202">
                <a:moveTo>
                  <a:pt x="0" y="19202"/>
                </a:moveTo>
                <a:lnTo>
                  <a:pt x="3175" y="15570"/>
                </a:lnTo>
                <a:lnTo>
                  <a:pt x="3251" y="15417"/>
                </a:lnTo>
                <a:lnTo>
                  <a:pt x="5892" y="11417"/>
                </a:lnTo>
                <a:lnTo>
                  <a:pt x="8166" y="8089"/>
                </a:lnTo>
                <a:lnTo>
                  <a:pt x="8166" y="7937"/>
                </a:lnTo>
                <a:lnTo>
                  <a:pt x="10058" y="4305"/>
                </a:lnTo>
                <a:lnTo>
                  <a:pt x="11112" y="2273"/>
                </a:lnTo>
                <a:lnTo>
                  <a:pt x="11798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69955" y="2700605"/>
            <a:ext cx="8763" cy="14820"/>
          </a:xfrm>
          <a:custGeom>
            <a:avLst/>
            <a:gdLst/>
            <a:ahLst/>
            <a:cxnLst/>
            <a:rect l="l" t="t" r="r" b="b"/>
            <a:pathLst>
              <a:path w="8762" h="14820">
                <a:moveTo>
                  <a:pt x="0" y="14820"/>
                </a:moveTo>
                <a:lnTo>
                  <a:pt x="381" y="14668"/>
                </a:lnTo>
                <a:lnTo>
                  <a:pt x="749" y="14439"/>
                </a:lnTo>
                <a:lnTo>
                  <a:pt x="2489" y="13157"/>
                </a:lnTo>
                <a:lnTo>
                  <a:pt x="2641" y="13233"/>
                </a:lnTo>
                <a:lnTo>
                  <a:pt x="4152" y="11798"/>
                </a:lnTo>
                <a:lnTo>
                  <a:pt x="5435" y="10591"/>
                </a:lnTo>
                <a:lnTo>
                  <a:pt x="5511" y="10439"/>
                </a:lnTo>
                <a:lnTo>
                  <a:pt x="6578" y="9004"/>
                </a:lnTo>
                <a:lnTo>
                  <a:pt x="7251" y="8013"/>
                </a:lnTo>
                <a:lnTo>
                  <a:pt x="7785" y="6883"/>
                </a:lnTo>
                <a:lnTo>
                  <a:pt x="8242" y="5905"/>
                </a:lnTo>
                <a:lnTo>
                  <a:pt x="8547" y="4686"/>
                </a:lnTo>
                <a:lnTo>
                  <a:pt x="8763" y="3479"/>
                </a:lnTo>
                <a:lnTo>
                  <a:pt x="8763" y="2197"/>
                </a:lnTo>
                <a:lnTo>
                  <a:pt x="8763" y="1143"/>
                </a:lnTo>
                <a:lnTo>
                  <a:pt x="847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1843" y="2701740"/>
            <a:ext cx="8839" cy="14820"/>
          </a:xfrm>
          <a:custGeom>
            <a:avLst/>
            <a:gdLst/>
            <a:ahLst/>
            <a:cxnLst/>
            <a:rect l="l" t="t" r="r" b="b"/>
            <a:pathLst>
              <a:path w="8839" h="14820">
                <a:moveTo>
                  <a:pt x="0" y="14820"/>
                </a:moveTo>
                <a:lnTo>
                  <a:pt x="457" y="14668"/>
                </a:lnTo>
                <a:lnTo>
                  <a:pt x="838" y="14439"/>
                </a:lnTo>
                <a:lnTo>
                  <a:pt x="2565" y="13157"/>
                </a:lnTo>
                <a:lnTo>
                  <a:pt x="4229" y="11798"/>
                </a:lnTo>
                <a:lnTo>
                  <a:pt x="5511" y="10591"/>
                </a:lnTo>
                <a:lnTo>
                  <a:pt x="5511" y="10439"/>
                </a:lnTo>
                <a:lnTo>
                  <a:pt x="6654" y="8928"/>
                </a:lnTo>
                <a:lnTo>
                  <a:pt x="7340" y="8013"/>
                </a:lnTo>
                <a:lnTo>
                  <a:pt x="7861" y="6883"/>
                </a:lnTo>
                <a:lnTo>
                  <a:pt x="8318" y="5829"/>
                </a:lnTo>
                <a:lnTo>
                  <a:pt x="8547" y="4686"/>
                </a:lnTo>
                <a:lnTo>
                  <a:pt x="8839" y="3479"/>
                </a:lnTo>
                <a:lnTo>
                  <a:pt x="8839" y="2197"/>
                </a:lnTo>
                <a:lnTo>
                  <a:pt x="8839" y="1130"/>
                </a:lnTo>
                <a:lnTo>
                  <a:pt x="8763" y="990"/>
                </a:lnTo>
                <a:lnTo>
                  <a:pt x="8547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6932" y="2699703"/>
            <a:ext cx="9448" cy="12700"/>
          </a:xfrm>
          <a:custGeom>
            <a:avLst/>
            <a:gdLst/>
            <a:ahLst/>
            <a:cxnLst/>
            <a:rect l="l" t="t" r="r" b="b"/>
            <a:pathLst>
              <a:path w="9448" h="12700">
                <a:moveTo>
                  <a:pt x="9448" y="0"/>
                </a:moveTo>
                <a:lnTo>
                  <a:pt x="8318" y="304"/>
                </a:lnTo>
                <a:lnTo>
                  <a:pt x="7251" y="901"/>
                </a:lnTo>
                <a:lnTo>
                  <a:pt x="5968" y="1739"/>
                </a:lnTo>
                <a:lnTo>
                  <a:pt x="5816" y="1816"/>
                </a:lnTo>
                <a:lnTo>
                  <a:pt x="4762" y="2794"/>
                </a:lnTo>
                <a:lnTo>
                  <a:pt x="3708" y="3708"/>
                </a:lnTo>
                <a:lnTo>
                  <a:pt x="3708" y="3848"/>
                </a:lnTo>
                <a:lnTo>
                  <a:pt x="2870" y="4991"/>
                </a:lnTo>
                <a:lnTo>
                  <a:pt x="2120" y="6121"/>
                </a:lnTo>
                <a:lnTo>
                  <a:pt x="1511" y="7480"/>
                </a:lnTo>
                <a:lnTo>
                  <a:pt x="749" y="9067"/>
                </a:lnTo>
                <a:lnTo>
                  <a:pt x="380" y="10883"/>
                </a:lnTo>
                <a:lnTo>
                  <a:pt x="152" y="11722"/>
                </a:lnTo>
                <a:lnTo>
                  <a:pt x="0" y="127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13030" y="2430719"/>
            <a:ext cx="56695" cy="334683"/>
          </a:xfrm>
          <a:custGeom>
            <a:avLst/>
            <a:gdLst/>
            <a:ahLst/>
            <a:cxnLst/>
            <a:rect l="l" t="t" r="r" b="b"/>
            <a:pathLst>
              <a:path w="56695" h="334683">
                <a:moveTo>
                  <a:pt x="56695" y="0"/>
                </a:moveTo>
                <a:lnTo>
                  <a:pt x="54651" y="838"/>
                </a:lnTo>
                <a:lnTo>
                  <a:pt x="54435" y="977"/>
                </a:lnTo>
                <a:lnTo>
                  <a:pt x="52695" y="2349"/>
                </a:lnTo>
                <a:lnTo>
                  <a:pt x="46561" y="6946"/>
                </a:lnTo>
                <a:lnTo>
                  <a:pt x="40744" y="12090"/>
                </a:lnTo>
                <a:lnTo>
                  <a:pt x="34851" y="17767"/>
                </a:lnTo>
                <a:lnTo>
                  <a:pt x="29632" y="24269"/>
                </a:lnTo>
                <a:lnTo>
                  <a:pt x="24260" y="30924"/>
                </a:lnTo>
                <a:lnTo>
                  <a:pt x="24196" y="31076"/>
                </a:lnTo>
                <a:lnTo>
                  <a:pt x="19726" y="38252"/>
                </a:lnTo>
                <a:lnTo>
                  <a:pt x="15268" y="45504"/>
                </a:lnTo>
                <a:lnTo>
                  <a:pt x="11560" y="53441"/>
                </a:lnTo>
                <a:lnTo>
                  <a:pt x="8080" y="61010"/>
                </a:lnTo>
                <a:lnTo>
                  <a:pt x="5514" y="69176"/>
                </a:lnTo>
                <a:lnTo>
                  <a:pt x="3089" y="76733"/>
                </a:lnTo>
                <a:lnTo>
                  <a:pt x="3025" y="76962"/>
                </a:lnTo>
                <a:lnTo>
                  <a:pt x="1743" y="84747"/>
                </a:lnTo>
                <a:lnTo>
                  <a:pt x="523" y="91935"/>
                </a:lnTo>
                <a:lnTo>
                  <a:pt x="447" y="92151"/>
                </a:lnTo>
                <a:lnTo>
                  <a:pt x="447" y="99491"/>
                </a:lnTo>
                <a:lnTo>
                  <a:pt x="342" y="117382"/>
                </a:lnTo>
                <a:lnTo>
                  <a:pt x="250" y="133182"/>
                </a:lnTo>
                <a:lnTo>
                  <a:pt x="173" y="147191"/>
                </a:lnTo>
                <a:lnTo>
                  <a:pt x="110" y="159711"/>
                </a:lnTo>
                <a:lnTo>
                  <a:pt x="61" y="171043"/>
                </a:lnTo>
                <a:lnTo>
                  <a:pt x="26" y="181487"/>
                </a:lnTo>
                <a:lnTo>
                  <a:pt x="6" y="191344"/>
                </a:lnTo>
                <a:lnTo>
                  <a:pt x="0" y="200916"/>
                </a:lnTo>
                <a:lnTo>
                  <a:pt x="7" y="210502"/>
                </a:lnTo>
                <a:lnTo>
                  <a:pt x="29" y="220404"/>
                </a:lnTo>
                <a:lnTo>
                  <a:pt x="65" y="230923"/>
                </a:lnTo>
                <a:lnTo>
                  <a:pt x="115" y="242360"/>
                </a:lnTo>
                <a:lnTo>
                  <a:pt x="180" y="255015"/>
                </a:lnTo>
                <a:lnTo>
                  <a:pt x="258" y="269190"/>
                </a:lnTo>
                <a:lnTo>
                  <a:pt x="351" y="285184"/>
                </a:lnTo>
                <a:lnTo>
                  <a:pt x="447" y="301485"/>
                </a:lnTo>
                <a:lnTo>
                  <a:pt x="447" y="308076"/>
                </a:lnTo>
                <a:lnTo>
                  <a:pt x="371" y="308444"/>
                </a:lnTo>
                <a:lnTo>
                  <a:pt x="1743" y="314794"/>
                </a:lnTo>
                <a:lnTo>
                  <a:pt x="2873" y="320395"/>
                </a:lnTo>
                <a:lnTo>
                  <a:pt x="2949" y="320916"/>
                </a:lnTo>
                <a:lnTo>
                  <a:pt x="5514" y="325983"/>
                </a:lnTo>
                <a:lnTo>
                  <a:pt x="7712" y="330441"/>
                </a:lnTo>
                <a:lnTo>
                  <a:pt x="8080" y="331050"/>
                </a:lnTo>
                <a:lnTo>
                  <a:pt x="11560" y="33468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7085" y="2419983"/>
            <a:ext cx="22758" cy="26085"/>
          </a:xfrm>
          <a:custGeom>
            <a:avLst/>
            <a:gdLst/>
            <a:ahLst/>
            <a:cxnLst/>
            <a:rect l="l" t="t" r="r" b="b"/>
            <a:pathLst>
              <a:path w="22758" h="26085">
                <a:moveTo>
                  <a:pt x="22758" y="0"/>
                </a:moveTo>
                <a:lnTo>
                  <a:pt x="20637" y="749"/>
                </a:lnTo>
                <a:lnTo>
                  <a:pt x="20345" y="977"/>
                </a:lnTo>
                <a:lnTo>
                  <a:pt x="18681" y="2413"/>
                </a:lnTo>
                <a:lnTo>
                  <a:pt x="13309" y="7264"/>
                </a:lnTo>
                <a:lnTo>
                  <a:pt x="12776" y="7264"/>
                </a:lnTo>
                <a:lnTo>
                  <a:pt x="8394" y="12852"/>
                </a:lnTo>
                <a:lnTo>
                  <a:pt x="3708" y="18821"/>
                </a:lnTo>
                <a:lnTo>
                  <a:pt x="3403" y="19202"/>
                </a:lnTo>
                <a:lnTo>
                  <a:pt x="0" y="260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27351" y="2406145"/>
            <a:ext cx="17995" cy="8394"/>
          </a:xfrm>
          <a:custGeom>
            <a:avLst/>
            <a:gdLst/>
            <a:ahLst/>
            <a:cxnLst/>
            <a:rect l="l" t="t" r="r" b="b"/>
            <a:pathLst>
              <a:path w="17995" h="8394">
                <a:moveTo>
                  <a:pt x="17995" y="8394"/>
                </a:moveTo>
                <a:lnTo>
                  <a:pt x="8166" y="5829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03709" y="2264171"/>
            <a:ext cx="26835" cy="25095"/>
          </a:xfrm>
          <a:custGeom>
            <a:avLst/>
            <a:gdLst/>
            <a:ahLst/>
            <a:cxnLst/>
            <a:rect l="l" t="t" r="r" b="b"/>
            <a:pathLst>
              <a:path w="26835" h="25095">
                <a:moveTo>
                  <a:pt x="0" y="0"/>
                </a:moveTo>
                <a:lnTo>
                  <a:pt x="9829" y="2565"/>
                </a:lnTo>
                <a:lnTo>
                  <a:pt x="17995" y="8318"/>
                </a:lnTo>
                <a:lnTo>
                  <a:pt x="24117" y="17005"/>
                </a:lnTo>
                <a:lnTo>
                  <a:pt x="26835" y="2509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325921" y="2219270"/>
            <a:ext cx="87617" cy="47472"/>
          </a:xfrm>
          <a:custGeom>
            <a:avLst/>
            <a:gdLst/>
            <a:ahLst/>
            <a:cxnLst/>
            <a:rect l="l" t="t" r="r" b="b"/>
            <a:pathLst>
              <a:path w="87617" h="47472">
                <a:moveTo>
                  <a:pt x="87617" y="47472"/>
                </a:moveTo>
                <a:lnTo>
                  <a:pt x="9817" y="2565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49561" y="2361317"/>
            <a:ext cx="85953" cy="50647"/>
          </a:xfrm>
          <a:custGeom>
            <a:avLst/>
            <a:gdLst/>
            <a:ahLst/>
            <a:cxnLst/>
            <a:rect l="l" t="t" r="r" b="b"/>
            <a:pathLst>
              <a:path w="85953" h="50647">
                <a:moveTo>
                  <a:pt x="0" y="0"/>
                </a:moveTo>
                <a:lnTo>
                  <a:pt x="8166" y="5740"/>
                </a:lnTo>
                <a:lnTo>
                  <a:pt x="85953" y="5064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55098" y="2226445"/>
            <a:ext cx="0" cy="6578"/>
          </a:xfrm>
          <a:custGeom>
            <a:avLst/>
            <a:gdLst/>
            <a:ahLst/>
            <a:cxnLst/>
            <a:rect l="l" t="t" r="r" b="b"/>
            <a:pathLst>
              <a:path h="6578">
                <a:moveTo>
                  <a:pt x="0" y="6578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4298" y="2382561"/>
            <a:ext cx="0" cy="38785"/>
          </a:xfrm>
          <a:custGeom>
            <a:avLst/>
            <a:gdLst/>
            <a:ahLst/>
            <a:cxnLst/>
            <a:rect l="l" t="t" r="r" b="b"/>
            <a:pathLst>
              <a:path h="38785">
                <a:moveTo>
                  <a:pt x="0" y="0"/>
                </a:moveTo>
                <a:lnTo>
                  <a:pt x="0" y="387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30132" y="2395485"/>
            <a:ext cx="408317" cy="235724"/>
          </a:xfrm>
          <a:custGeom>
            <a:avLst/>
            <a:gdLst/>
            <a:ahLst/>
            <a:cxnLst/>
            <a:rect l="l" t="t" r="r" b="b"/>
            <a:pathLst>
              <a:path w="408317" h="235724">
                <a:moveTo>
                  <a:pt x="0" y="235724"/>
                </a:moveTo>
                <a:lnTo>
                  <a:pt x="408317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249561" y="2462319"/>
            <a:ext cx="17995" cy="8318"/>
          </a:xfrm>
          <a:custGeom>
            <a:avLst/>
            <a:gdLst/>
            <a:ahLst/>
            <a:cxnLst/>
            <a:rect l="l" t="t" r="r" b="b"/>
            <a:pathLst>
              <a:path w="17995" h="8318">
                <a:moveTo>
                  <a:pt x="0" y="0"/>
                </a:moveTo>
                <a:lnTo>
                  <a:pt x="8166" y="5740"/>
                </a:lnTo>
                <a:lnTo>
                  <a:pt x="17995" y="831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289856" y="2427010"/>
            <a:ext cx="20942" cy="13233"/>
          </a:xfrm>
          <a:custGeom>
            <a:avLst/>
            <a:gdLst/>
            <a:ahLst/>
            <a:cxnLst/>
            <a:rect l="l" t="t" r="r" b="b"/>
            <a:pathLst>
              <a:path w="20942" h="13233">
                <a:moveTo>
                  <a:pt x="0" y="13233"/>
                </a:moveTo>
                <a:lnTo>
                  <a:pt x="20942" y="1143"/>
                </a:lnTo>
                <a:lnTo>
                  <a:pt x="18973" y="0"/>
                </a:lnTo>
                <a:lnTo>
                  <a:pt x="1663" y="1005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280932" y="2449546"/>
            <a:ext cx="1892" cy="1130"/>
          </a:xfrm>
          <a:custGeom>
            <a:avLst/>
            <a:gdLst/>
            <a:ahLst/>
            <a:cxnLst/>
            <a:rect l="l" t="t" r="r" b="b"/>
            <a:pathLst>
              <a:path w="1892" h="1130">
                <a:moveTo>
                  <a:pt x="1892" y="1130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01567" y="2397532"/>
            <a:ext cx="2806" cy="2260"/>
          </a:xfrm>
          <a:custGeom>
            <a:avLst/>
            <a:gdLst/>
            <a:ahLst/>
            <a:cxnLst/>
            <a:rect l="l" t="t" r="r" b="b"/>
            <a:pathLst>
              <a:path w="2806" h="2260">
                <a:moveTo>
                  <a:pt x="838" y="1130"/>
                </a:moveTo>
                <a:lnTo>
                  <a:pt x="0" y="0"/>
                </a:lnTo>
                <a:lnTo>
                  <a:pt x="1600" y="673"/>
                </a:lnTo>
                <a:lnTo>
                  <a:pt x="2806" y="226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82824" y="2428147"/>
            <a:ext cx="27965" cy="22529"/>
          </a:xfrm>
          <a:custGeom>
            <a:avLst/>
            <a:gdLst/>
            <a:ahLst/>
            <a:cxnLst/>
            <a:rect l="l" t="t" r="r" b="b"/>
            <a:pathLst>
              <a:path w="27965" h="22529">
                <a:moveTo>
                  <a:pt x="0" y="22529"/>
                </a:moveTo>
                <a:lnTo>
                  <a:pt x="27965" y="6350"/>
                </a:lnTo>
                <a:lnTo>
                  <a:pt x="2796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98474" y="2196660"/>
            <a:ext cx="4838" cy="5448"/>
          </a:xfrm>
          <a:custGeom>
            <a:avLst/>
            <a:gdLst/>
            <a:ahLst/>
            <a:cxnLst/>
            <a:rect l="l" t="t" r="r" b="b"/>
            <a:pathLst>
              <a:path w="4838" h="5448">
                <a:moveTo>
                  <a:pt x="0" y="0"/>
                </a:moveTo>
                <a:lnTo>
                  <a:pt x="0" y="5448"/>
                </a:lnTo>
                <a:lnTo>
                  <a:pt x="4838" y="256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81464" y="2413784"/>
            <a:ext cx="1892" cy="1054"/>
          </a:xfrm>
          <a:custGeom>
            <a:avLst/>
            <a:gdLst/>
            <a:ahLst/>
            <a:cxnLst/>
            <a:rect l="l" t="t" r="r" b="b"/>
            <a:pathLst>
              <a:path w="1892" h="1054">
                <a:moveTo>
                  <a:pt x="0" y="0"/>
                </a:moveTo>
                <a:lnTo>
                  <a:pt x="1892" y="105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299453" y="2397530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0"/>
                </a:moveTo>
                <a:lnTo>
                  <a:pt x="0" y="15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283362" y="2412347"/>
            <a:ext cx="5511" cy="2501"/>
          </a:xfrm>
          <a:custGeom>
            <a:avLst/>
            <a:gdLst/>
            <a:ahLst/>
            <a:cxnLst/>
            <a:rect l="l" t="t" r="r" b="b"/>
            <a:pathLst>
              <a:path w="5511" h="2501">
                <a:moveTo>
                  <a:pt x="5511" y="0"/>
                </a:moveTo>
                <a:lnTo>
                  <a:pt x="0" y="25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77834" y="2187364"/>
            <a:ext cx="14592" cy="13449"/>
          </a:xfrm>
          <a:custGeom>
            <a:avLst/>
            <a:gdLst/>
            <a:ahLst/>
            <a:cxnLst/>
            <a:rect l="l" t="t" r="r" b="b"/>
            <a:pathLst>
              <a:path w="14592" h="13449">
                <a:moveTo>
                  <a:pt x="14592" y="6121"/>
                </a:moveTo>
                <a:lnTo>
                  <a:pt x="1968" y="13449"/>
                </a:lnTo>
                <a:lnTo>
                  <a:pt x="0" y="12318"/>
                </a:lnTo>
                <a:lnTo>
                  <a:pt x="0" y="5968"/>
                </a:lnTo>
                <a:lnTo>
                  <a:pt x="287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296508" y="2195680"/>
            <a:ext cx="1968" cy="6426"/>
          </a:xfrm>
          <a:custGeom>
            <a:avLst/>
            <a:gdLst/>
            <a:ahLst/>
            <a:cxnLst/>
            <a:rect l="l" t="t" r="r" b="b"/>
            <a:pathLst>
              <a:path w="1968" h="6426">
                <a:moveTo>
                  <a:pt x="0" y="0"/>
                </a:moveTo>
                <a:lnTo>
                  <a:pt x="0" y="5283"/>
                </a:lnTo>
                <a:lnTo>
                  <a:pt x="1968" y="642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277834" y="2188420"/>
            <a:ext cx="4914" cy="5969"/>
          </a:xfrm>
          <a:custGeom>
            <a:avLst/>
            <a:gdLst/>
            <a:ahLst/>
            <a:cxnLst/>
            <a:rect l="l" t="t" r="r" b="b"/>
            <a:pathLst>
              <a:path w="4914" h="5968">
                <a:moveTo>
                  <a:pt x="4914" y="0"/>
                </a:moveTo>
                <a:lnTo>
                  <a:pt x="2044" y="5969"/>
                </a:lnTo>
                <a:lnTo>
                  <a:pt x="1816" y="5969"/>
                </a:lnTo>
                <a:lnTo>
                  <a:pt x="0" y="491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228698" y="2463984"/>
            <a:ext cx="59194" cy="38100"/>
          </a:xfrm>
          <a:custGeom>
            <a:avLst/>
            <a:gdLst/>
            <a:ahLst/>
            <a:cxnLst/>
            <a:rect l="l" t="t" r="r" b="b"/>
            <a:pathLst>
              <a:path w="59194" h="38100">
                <a:moveTo>
                  <a:pt x="21996" y="0"/>
                </a:moveTo>
                <a:lnTo>
                  <a:pt x="0" y="38100"/>
                </a:lnTo>
                <a:lnTo>
                  <a:pt x="58356" y="4457"/>
                </a:lnTo>
                <a:lnTo>
                  <a:pt x="59194" y="287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84786" y="2468441"/>
            <a:ext cx="2273" cy="5600"/>
          </a:xfrm>
          <a:custGeom>
            <a:avLst/>
            <a:gdLst/>
            <a:ahLst/>
            <a:cxnLst/>
            <a:rect l="l" t="t" r="r" b="b"/>
            <a:pathLst>
              <a:path w="2273" h="5600">
                <a:moveTo>
                  <a:pt x="2273" y="0"/>
                </a:moveTo>
                <a:lnTo>
                  <a:pt x="2273" y="4914"/>
                </a:lnTo>
                <a:lnTo>
                  <a:pt x="0" y="56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279799" y="2194393"/>
            <a:ext cx="76" cy="6426"/>
          </a:xfrm>
          <a:custGeom>
            <a:avLst/>
            <a:gdLst/>
            <a:ahLst/>
            <a:cxnLst/>
            <a:rect l="l" t="t" r="r" b="b"/>
            <a:pathLst>
              <a:path w="76" h="6426">
                <a:moveTo>
                  <a:pt x="76" y="0"/>
                </a:moveTo>
                <a:lnTo>
                  <a:pt x="0" y="642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71408" y="2477289"/>
            <a:ext cx="3403" cy="1282"/>
          </a:xfrm>
          <a:custGeom>
            <a:avLst/>
            <a:gdLst/>
            <a:ahLst/>
            <a:cxnLst/>
            <a:rect l="l" t="t" r="r" b="b"/>
            <a:pathLst>
              <a:path w="3403" h="1282">
                <a:moveTo>
                  <a:pt x="0" y="1282"/>
                </a:moveTo>
                <a:lnTo>
                  <a:pt x="1206" y="749"/>
                </a:lnTo>
                <a:lnTo>
                  <a:pt x="340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88256" y="2424440"/>
            <a:ext cx="69469" cy="43624"/>
          </a:xfrm>
          <a:custGeom>
            <a:avLst/>
            <a:gdLst/>
            <a:ahLst/>
            <a:cxnLst/>
            <a:rect l="l" t="t" r="r" b="b"/>
            <a:pathLst>
              <a:path w="69468" h="43624">
                <a:moveTo>
                  <a:pt x="69468" y="43624"/>
                </a:moveTo>
                <a:lnTo>
                  <a:pt x="11112" y="9905"/>
                </a:lnTo>
                <a:lnTo>
                  <a:pt x="2946" y="4165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80080" y="2227129"/>
            <a:ext cx="58369" cy="33642"/>
          </a:xfrm>
          <a:custGeom>
            <a:avLst/>
            <a:gdLst/>
            <a:ahLst/>
            <a:cxnLst/>
            <a:rect l="l" t="t" r="r" b="b"/>
            <a:pathLst>
              <a:path w="58369" h="33642">
                <a:moveTo>
                  <a:pt x="58369" y="33642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045739" y="2260771"/>
            <a:ext cx="192709" cy="111201"/>
          </a:xfrm>
          <a:custGeom>
            <a:avLst/>
            <a:gdLst/>
            <a:ahLst/>
            <a:cxnLst/>
            <a:rect l="l" t="t" r="r" b="b"/>
            <a:pathLst>
              <a:path w="192709" h="111201">
                <a:moveTo>
                  <a:pt x="192709" y="0"/>
                </a:moveTo>
                <a:lnTo>
                  <a:pt x="0" y="1112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209264" y="2440096"/>
            <a:ext cx="19431" cy="61988"/>
          </a:xfrm>
          <a:custGeom>
            <a:avLst/>
            <a:gdLst/>
            <a:ahLst/>
            <a:cxnLst/>
            <a:rect l="l" t="t" r="r" b="b"/>
            <a:pathLst>
              <a:path w="19431" h="61988">
                <a:moveTo>
                  <a:pt x="19431" y="61988"/>
                </a:moveTo>
                <a:lnTo>
                  <a:pt x="0" y="50799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045742" y="2227121"/>
            <a:ext cx="134340" cy="77495"/>
          </a:xfrm>
          <a:custGeom>
            <a:avLst/>
            <a:gdLst/>
            <a:ahLst/>
            <a:cxnLst/>
            <a:rect l="l" t="t" r="r" b="b"/>
            <a:pathLst>
              <a:path w="134340" h="77495">
                <a:moveTo>
                  <a:pt x="0" y="77495"/>
                </a:moveTo>
                <a:lnTo>
                  <a:pt x="13434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30132" y="2463377"/>
            <a:ext cx="29552" cy="33108"/>
          </a:xfrm>
          <a:custGeom>
            <a:avLst/>
            <a:gdLst/>
            <a:ahLst/>
            <a:cxnLst/>
            <a:rect l="l" t="t" r="r" b="b"/>
            <a:pathLst>
              <a:path w="29552" h="33108">
                <a:moveTo>
                  <a:pt x="0" y="0"/>
                </a:moveTo>
                <a:lnTo>
                  <a:pt x="0" y="33108"/>
                </a:lnTo>
                <a:lnTo>
                  <a:pt x="29552" y="1602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76527" y="2692147"/>
            <a:ext cx="5448" cy="1130"/>
          </a:xfrm>
          <a:custGeom>
            <a:avLst/>
            <a:gdLst/>
            <a:ahLst/>
            <a:cxnLst/>
            <a:rect l="l" t="t" r="r" b="b"/>
            <a:pathLst>
              <a:path w="5448" h="1130">
                <a:moveTo>
                  <a:pt x="5448" y="1130"/>
                </a:moveTo>
                <a:lnTo>
                  <a:pt x="3403" y="76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9522" y="2713840"/>
            <a:ext cx="1968" cy="1054"/>
          </a:xfrm>
          <a:custGeom>
            <a:avLst/>
            <a:gdLst/>
            <a:ahLst/>
            <a:cxnLst/>
            <a:rect l="l" t="t" r="r" b="b"/>
            <a:pathLst>
              <a:path w="1968" h="1054">
                <a:moveTo>
                  <a:pt x="0" y="0"/>
                </a:moveTo>
                <a:lnTo>
                  <a:pt x="1968" y="105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78498" y="2693277"/>
            <a:ext cx="7035" cy="3556"/>
          </a:xfrm>
          <a:custGeom>
            <a:avLst/>
            <a:gdLst/>
            <a:ahLst/>
            <a:cxnLst/>
            <a:rect l="l" t="t" r="r" b="b"/>
            <a:pathLst>
              <a:path w="7035" h="3556">
                <a:moveTo>
                  <a:pt x="0" y="0"/>
                </a:moveTo>
                <a:lnTo>
                  <a:pt x="3479" y="0"/>
                </a:lnTo>
                <a:lnTo>
                  <a:pt x="5372" y="1130"/>
                </a:lnTo>
                <a:lnTo>
                  <a:pt x="7035" y="355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80310" y="2712253"/>
            <a:ext cx="5600" cy="1968"/>
          </a:xfrm>
          <a:custGeom>
            <a:avLst/>
            <a:gdLst/>
            <a:ahLst/>
            <a:cxnLst/>
            <a:rect l="l" t="t" r="r" b="b"/>
            <a:pathLst>
              <a:path w="5600" h="1968">
                <a:moveTo>
                  <a:pt x="0" y="1511"/>
                </a:moveTo>
                <a:lnTo>
                  <a:pt x="3251" y="1054"/>
                </a:lnTo>
                <a:lnTo>
                  <a:pt x="5600" y="1968"/>
                </a:lnTo>
                <a:lnTo>
                  <a:pt x="3632" y="825"/>
                </a:lnTo>
                <a:lnTo>
                  <a:pt x="1282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5905" y="2714217"/>
            <a:ext cx="1435" cy="1892"/>
          </a:xfrm>
          <a:custGeom>
            <a:avLst/>
            <a:gdLst/>
            <a:ahLst/>
            <a:cxnLst/>
            <a:rect l="l" t="t" r="r" b="b"/>
            <a:pathLst>
              <a:path w="1435" h="1892">
                <a:moveTo>
                  <a:pt x="0" y="0"/>
                </a:moveTo>
                <a:lnTo>
                  <a:pt x="1435" y="189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0950" y="2734849"/>
            <a:ext cx="9537" cy="11950"/>
          </a:xfrm>
          <a:custGeom>
            <a:avLst/>
            <a:gdLst/>
            <a:ahLst/>
            <a:cxnLst/>
            <a:rect l="l" t="t" r="r" b="b"/>
            <a:pathLst>
              <a:path w="9537" h="11950">
                <a:moveTo>
                  <a:pt x="8699" y="11950"/>
                </a:moveTo>
                <a:lnTo>
                  <a:pt x="5219" y="11874"/>
                </a:lnTo>
                <a:lnTo>
                  <a:pt x="2425" y="10287"/>
                </a:lnTo>
                <a:lnTo>
                  <a:pt x="609" y="7035"/>
                </a:lnTo>
                <a:lnTo>
                  <a:pt x="0" y="3860"/>
                </a:lnTo>
                <a:lnTo>
                  <a:pt x="5448" y="0"/>
                </a:lnTo>
                <a:lnTo>
                  <a:pt x="6654" y="3479"/>
                </a:lnTo>
                <a:lnTo>
                  <a:pt x="7950" y="5003"/>
                </a:lnTo>
                <a:lnTo>
                  <a:pt x="9537" y="55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7514" y="2718756"/>
            <a:ext cx="4914" cy="2717"/>
          </a:xfrm>
          <a:custGeom>
            <a:avLst/>
            <a:gdLst/>
            <a:ahLst/>
            <a:cxnLst/>
            <a:rect l="l" t="t" r="r" b="b"/>
            <a:pathLst>
              <a:path w="4914" h="2717">
                <a:moveTo>
                  <a:pt x="4914" y="2717"/>
                </a:moveTo>
                <a:lnTo>
                  <a:pt x="3860" y="901"/>
                </a:lnTo>
                <a:lnTo>
                  <a:pt x="2197" y="0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9346" y="2715422"/>
            <a:ext cx="2501" cy="7112"/>
          </a:xfrm>
          <a:custGeom>
            <a:avLst/>
            <a:gdLst/>
            <a:ahLst/>
            <a:cxnLst/>
            <a:rect l="l" t="t" r="r" b="b"/>
            <a:pathLst>
              <a:path w="2501" h="7112">
                <a:moveTo>
                  <a:pt x="1968" y="7111"/>
                </a:moveTo>
                <a:lnTo>
                  <a:pt x="2501" y="1142"/>
                </a:lnTo>
                <a:lnTo>
                  <a:pt x="609" y="0"/>
                </a:lnTo>
                <a:lnTo>
                  <a:pt x="0" y="5981"/>
                </a:lnTo>
                <a:lnTo>
                  <a:pt x="1968" y="711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79556" y="2718755"/>
            <a:ext cx="977" cy="1587"/>
          </a:xfrm>
          <a:custGeom>
            <a:avLst/>
            <a:gdLst/>
            <a:ahLst/>
            <a:cxnLst/>
            <a:rect l="l" t="t" r="r" b="b"/>
            <a:pathLst>
              <a:path w="977" h="1587">
                <a:moveTo>
                  <a:pt x="0" y="0"/>
                </a:moveTo>
                <a:lnTo>
                  <a:pt x="977" y="158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8289" y="2739165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228" y="76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0787" y="2453016"/>
            <a:ext cx="5448" cy="3175"/>
          </a:xfrm>
          <a:custGeom>
            <a:avLst/>
            <a:gdLst/>
            <a:ahLst/>
            <a:cxnLst/>
            <a:rect l="l" t="t" r="r" b="b"/>
            <a:pathLst>
              <a:path w="5448" h="3175">
                <a:moveTo>
                  <a:pt x="0" y="2044"/>
                </a:moveTo>
                <a:lnTo>
                  <a:pt x="3479" y="0"/>
                </a:lnTo>
                <a:lnTo>
                  <a:pt x="5448" y="1142"/>
                </a:lnTo>
                <a:lnTo>
                  <a:pt x="1892" y="3174"/>
                </a:lnTo>
                <a:lnTo>
                  <a:pt x="0" y="204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8917" y="2474263"/>
            <a:ext cx="1968" cy="1130"/>
          </a:xfrm>
          <a:custGeom>
            <a:avLst/>
            <a:gdLst/>
            <a:ahLst/>
            <a:cxnLst/>
            <a:rect l="l" t="t" r="r" b="b"/>
            <a:pathLst>
              <a:path w="1968" h="1130">
                <a:moveTo>
                  <a:pt x="0" y="0"/>
                </a:moveTo>
                <a:lnTo>
                  <a:pt x="1968" y="11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8826" y="2454154"/>
            <a:ext cx="7404" cy="52539"/>
          </a:xfrm>
          <a:custGeom>
            <a:avLst/>
            <a:gdLst/>
            <a:ahLst/>
            <a:cxnLst/>
            <a:rect l="l" t="t" r="r" b="b"/>
            <a:pathLst>
              <a:path w="7404" h="52539">
                <a:moveTo>
                  <a:pt x="7404" y="0"/>
                </a:moveTo>
                <a:lnTo>
                  <a:pt x="7404" y="49441"/>
                </a:lnTo>
                <a:lnTo>
                  <a:pt x="1955" y="52539"/>
                </a:lnTo>
                <a:lnTo>
                  <a:pt x="0" y="51485"/>
                </a:lnTo>
                <a:lnTo>
                  <a:pt x="0" y="169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7812" y="2699707"/>
            <a:ext cx="609" cy="901"/>
          </a:xfrm>
          <a:custGeom>
            <a:avLst/>
            <a:gdLst/>
            <a:ahLst/>
            <a:cxnLst/>
            <a:rect l="l" t="t" r="r" b="b"/>
            <a:pathLst>
              <a:path w="609" h="901">
                <a:moveTo>
                  <a:pt x="609" y="901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6386" y="2699699"/>
            <a:ext cx="4000" cy="2044"/>
          </a:xfrm>
          <a:custGeom>
            <a:avLst/>
            <a:gdLst/>
            <a:ahLst/>
            <a:cxnLst/>
            <a:rect l="l" t="t" r="r" b="b"/>
            <a:pathLst>
              <a:path w="4000" h="2044">
                <a:moveTo>
                  <a:pt x="4000" y="2044"/>
                </a:moveTo>
                <a:lnTo>
                  <a:pt x="3162" y="685"/>
                </a:lnTo>
                <a:lnTo>
                  <a:pt x="1803" y="0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1493" y="2712402"/>
            <a:ext cx="5435" cy="2501"/>
          </a:xfrm>
          <a:custGeom>
            <a:avLst/>
            <a:gdLst/>
            <a:ahLst/>
            <a:cxnLst/>
            <a:rect l="l" t="t" r="r" b="b"/>
            <a:pathLst>
              <a:path w="5435" h="2501">
                <a:moveTo>
                  <a:pt x="5435" y="0"/>
                </a:moveTo>
                <a:lnTo>
                  <a:pt x="0" y="25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24593" y="2765399"/>
            <a:ext cx="8166" cy="5740"/>
          </a:xfrm>
          <a:custGeom>
            <a:avLst/>
            <a:gdLst/>
            <a:ahLst/>
            <a:cxnLst/>
            <a:rect l="l" t="t" r="r" b="b"/>
            <a:pathLst>
              <a:path w="8166" h="5740">
                <a:moveTo>
                  <a:pt x="0" y="0"/>
                </a:moveTo>
                <a:lnTo>
                  <a:pt x="8166" y="574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0881" y="2468210"/>
            <a:ext cx="9906" cy="38481"/>
          </a:xfrm>
          <a:custGeom>
            <a:avLst/>
            <a:gdLst/>
            <a:ahLst/>
            <a:cxnLst/>
            <a:rect l="l" t="t" r="r" b="b"/>
            <a:pathLst>
              <a:path w="9906" h="38481">
                <a:moveTo>
                  <a:pt x="0" y="7188"/>
                </a:moveTo>
                <a:lnTo>
                  <a:pt x="0" y="13004"/>
                </a:lnTo>
                <a:lnTo>
                  <a:pt x="5219" y="6883"/>
                </a:lnTo>
                <a:lnTo>
                  <a:pt x="9906" y="0"/>
                </a:lnTo>
                <a:lnTo>
                  <a:pt x="9906" y="3848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8995" y="2733720"/>
            <a:ext cx="7404" cy="11417"/>
          </a:xfrm>
          <a:custGeom>
            <a:avLst/>
            <a:gdLst/>
            <a:ahLst/>
            <a:cxnLst/>
            <a:rect l="l" t="t" r="r" b="b"/>
            <a:pathLst>
              <a:path w="7404" h="11417">
                <a:moveTo>
                  <a:pt x="4381" y="11417"/>
                </a:moveTo>
                <a:lnTo>
                  <a:pt x="2489" y="10287"/>
                </a:lnTo>
                <a:lnTo>
                  <a:pt x="596" y="7035"/>
                </a:lnTo>
                <a:lnTo>
                  <a:pt x="0" y="3860"/>
                </a:lnTo>
                <a:lnTo>
                  <a:pt x="5435" y="0"/>
                </a:lnTo>
                <a:lnTo>
                  <a:pt x="7404" y="11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8917" y="2474263"/>
            <a:ext cx="1968" cy="6946"/>
          </a:xfrm>
          <a:custGeom>
            <a:avLst/>
            <a:gdLst/>
            <a:ahLst/>
            <a:cxnLst/>
            <a:rect l="l" t="t" r="r" b="b"/>
            <a:pathLst>
              <a:path w="1968" h="6946">
                <a:moveTo>
                  <a:pt x="0" y="0"/>
                </a:moveTo>
                <a:lnTo>
                  <a:pt x="0" y="5816"/>
                </a:lnTo>
                <a:lnTo>
                  <a:pt x="1968" y="694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8993" y="2737577"/>
            <a:ext cx="1968" cy="1130"/>
          </a:xfrm>
          <a:custGeom>
            <a:avLst/>
            <a:gdLst/>
            <a:ahLst/>
            <a:cxnLst/>
            <a:rect l="l" t="t" r="r" b="b"/>
            <a:pathLst>
              <a:path w="1968" h="1130">
                <a:moveTo>
                  <a:pt x="0" y="0"/>
                </a:moveTo>
                <a:lnTo>
                  <a:pt x="1968" y="11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30868" y="2769936"/>
            <a:ext cx="32131" cy="19812"/>
          </a:xfrm>
          <a:custGeom>
            <a:avLst/>
            <a:gdLst/>
            <a:ahLst/>
            <a:cxnLst/>
            <a:rect l="l" t="t" r="r" b="b"/>
            <a:pathLst>
              <a:path w="32131" h="19812">
                <a:moveTo>
                  <a:pt x="32131" y="0"/>
                </a:moveTo>
                <a:lnTo>
                  <a:pt x="31229" y="1587"/>
                </a:lnTo>
                <a:lnTo>
                  <a:pt x="2044" y="18364"/>
                </a:lnTo>
                <a:lnTo>
                  <a:pt x="0" y="1981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4302" y="2421337"/>
            <a:ext cx="42786" cy="24726"/>
          </a:xfrm>
          <a:custGeom>
            <a:avLst/>
            <a:gdLst/>
            <a:ahLst/>
            <a:cxnLst/>
            <a:rect l="l" t="t" r="r" b="b"/>
            <a:pathLst>
              <a:path w="42786" h="24726">
                <a:moveTo>
                  <a:pt x="42786" y="24726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03724" y="2767058"/>
            <a:ext cx="29184" cy="38100"/>
          </a:xfrm>
          <a:custGeom>
            <a:avLst/>
            <a:gdLst/>
            <a:ahLst/>
            <a:cxnLst/>
            <a:rect l="l" t="t" r="r" b="b"/>
            <a:pathLst>
              <a:path w="29184" h="38100">
                <a:moveTo>
                  <a:pt x="29184" y="21247"/>
                </a:moveTo>
                <a:lnTo>
                  <a:pt x="0" y="38100"/>
                </a:lnTo>
                <a:lnTo>
                  <a:pt x="22009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10304" y="2397605"/>
            <a:ext cx="16789" cy="48463"/>
          </a:xfrm>
          <a:custGeom>
            <a:avLst/>
            <a:gdLst/>
            <a:ahLst/>
            <a:cxnLst/>
            <a:rect l="l" t="t" r="r" b="b"/>
            <a:pathLst>
              <a:path w="16789" h="48463">
                <a:moveTo>
                  <a:pt x="0" y="0"/>
                </a:moveTo>
                <a:lnTo>
                  <a:pt x="16789" y="4846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15521" y="2796692"/>
            <a:ext cx="4762" cy="3632"/>
          </a:xfrm>
          <a:custGeom>
            <a:avLst/>
            <a:gdLst/>
            <a:ahLst/>
            <a:cxnLst/>
            <a:rect l="l" t="t" r="r" b="b"/>
            <a:pathLst>
              <a:path w="4762" h="3632">
                <a:moveTo>
                  <a:pt x="0" y="3632"/>
                </a:moveTo>
                <a:lnTo>
                  <a:pt x="2641" y="1447"/>
                </a:lnTo>
                <a:lnTo>
                  <a:pt x="4762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4297" y="2743175"/>
            <a:ext cx="19431" cy="66903"/>
          </a:xfrm>
          <a:custGeom>
            <a:avLst/>
            <a:gdLst/>
            <a:ahLst/>
            <a:cxnLst/>
            <a:rect l="l" t="t" r="r" b="b"/>
            <a:pathLst>
              <a:path w="19431" h="66903">
                <a:moveTo>
                  <a:pt x="19431" y="61988"/>
                </a:moveTo>
                <a:lnTo>
                  <a:pt x="19431" y="66903"/>
                </a:lnTo>
                <a:lnTo>
                  <a:pt x="0" y="55714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3728" y="2807957"/>
            <a:ext cx="2641" cy="2120"/>
          </a:xfrm>
          <a:custGeom>
            <a:avLst/>
            <a:gdLst/>
            <a:ahLst/>
            <a:cxnLst/>
            <a:rect l="l" t="t" r="r" b="b"/>
            <a:pathLst>
              <a:path w="2641" h="2120">
                <a:moveTo>
                  <a:pt x="0" y="2120"/>
                </a:moveTo>
                <a:lnTo>
                  <a:pt x="2641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78801" y="1764990"/>
            <a:ext cx="75450" cy="15189"/>
          </a:xfrm>
          <a:custGeom>
            <a:avLst/>
            <a:gdLst/>
            <a:ahLst/>
            <a:cxnLst/>
            <a:rect l="l" t="t" r="r" b="b"/>
            <a:pathLst>
              <a:path w="75450" h="15189">
                <a:moveTo>
                  <a:pt x="0" y="15189"/>
                </a:moveTo>
                <a:lnTo>
                  <a:pt x="977" y="14579"/>
                </a:lnTo>
                <a:lnTo>
                  <a:pt x="2120" y="13982"/>
                </a:lnTo>
                <a:lnTo>
                  <a:pt x="7785" y="11036"/>
                </a:lnTo>
                <a:lnTo>
                  <a:pt x="7708" y="10731"/>
                </a:lnTo>
                <a:lnTo>
                  <a:pt x="13449" y="8153"/>
                </a:lnTo>
                <a:lnTo>
                  <a:pt x="18897" y="5740"/>
                </a:lnTo>
                <a:lnTo>
                  <a:pt x="19050" y="5664"/>
                </a:lnTo>
                <a:lnTo>
                  <a:pt x="24714" y="3848"/>
                </a:lnTo>
                <a:lnTo>
                  <a:pt x="30086" y="2184"/>
                </a:lnTo>
                <a:lnTo>
                  <a:pt x="35687" y="1206"/>
                </a:lnTo>
                <a:lnTo>
                  <a:pt x="40817" y="292"/>
                </a:lnTo>
                <a:lnTo>
                  <a:pt x="40970" y="673"/>
                </a:lnTo>
                <a:lnTo>
                  <a:pt x="46189" y="139"/>
                </a:lnTo>
                <a:lnTo>
                  <a:pt x="46570" y="139"/>
                </a:lnTo>
                <a:lnTo>
                  <a:pt x="46875" y="76"/>
                </a:lnTo>
                <a:lnTo>
                  <a:pt x="51854" y="368"/>
                </a:lnTo>
                <a:lnTo>
                  <a:pt x="52006" y="0"/>
                </a:lnTo>
                <a:lnTo>
                  <a:pt x="56921" y="673"/>
                </a:lnTo>
                <a:lnTo>
                  <a:pt x="61836" y="1511"/>
                </a:lnTo>
                <a:lnTo>
                  <a:pt x="66903" y="3175"/>
                </a:lnTo>
                <a:lnTo>
                  <a:pt x="71208" y="4686"/>
                </a:lnTo>
                <a:lnTo>
                  <a:pt x="71437" y="4762"/>
                </a:lnTo>
                <a:lnTo>
                  <a:pt x="75450" y="709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254248" y="1772091"/>
            <a:ext cx="314655" cy="223850"/>
          </a:xfrm>
          <a:custGeom>
            <a:avLst/>
            <a:gdLst/>
            <a:ahLst/>
            <a:cxnLst/>
            <a:rect l="l" t="t" r="r" b="b"/>
            <a:pathLst>
              <a:path w="314655" h="223850">
                <a:moveTo>
                  <a:pt x="0" y="0"/>
                </a:moveTo>
                <a:lnTo>
                  <a:pt x="15486" y="8674"/>
                </a:lnTo>
                <a:lnTo>
                  <a:pt x="28932" y="16210"/>
                </a:lnTo>
                <a:lnTo>
                  <a:pt x="40676" y="22804"/>
                </a:lnTo>
                <a:lnTo>
                  <a:pt x="51056" y="28651"/>
                </a:lnTo>
                <a:lnTo>
                  <a:pt x="60409" y="33947"/>
                </a:lnTo>
                <a:lnTo>
                  <a:pt x="69074" y="38886"/>
                </a:lnTo>
                <a:lnTo>
                  <a:pt x="77388" y="43666"/>
                </a:lnTo>
                <a:lnTo>
                  <a:pt x="85690" y="48480"/>
                </a:lnTo>
                <a:lnTo>
                  <a:pt x="94319" y="53524"/>
                </a:lnTo>
                <a:lnTo>
                  <a:pt x="103611" y="58995"/>
                </a:lnTo>
                <a:lnTo>
                  <a:pt x="113905" y="65088"/>
                </a:lnTo>
                <a:lnTo>
                  <a:pt x="125539" y="71997"/>
                </a:lnTo>
                <a:lnTo>
                  <a:pt x="138850" y="79919"/>
                </a:lnTo>
                <a:lnTo>
                  <a:pt x="153543" y="88671"/>
                </a:lnTo>
                <a:lnTo>
                  <a:pt x="168633" y="97646"/>
                </a:lnTo>
                <a:lnTo>
                  <a:pt x="181506" y="105332"/>
                </a:lnTo>
                <a:lnTo>
                  <a:pt x="192584" y="111982"/>
                </a:lnTo>
                <a:lnTo>
                  <a:pt x="202290" y="117850"/>
                </a:lnTo>
                <a:lnTo>
                  <a:pt x="211046" y="123189"/>
                </a:lnTo>
                <a:lnTo>
                  <a:pt x="219273" y="128254"/>
                </a:lnTo>
                <a:lnTo>
                  <a:pt x="227395" y="133298"/>
                </a:lnTo>
                <a:lnTo>
                  <a:pt x="235833" y="138574"/>
                </a:lnTo>
                <a:lnTo>
                  <a:pt x="245010" y="144336"/>
                </a:lnTo>
                <a:lnTo>
                  <a:pt x="255348" y="150839"/>
                </a:lnTo>
                <a:lnTo>
                  <a:pt x="267269" y="158336"/>
                </a:lnTo>
                <a:lnTo>
                  <a:pt x="281195" y="167080"/>
                </a:lnTo>
                <a:lnTo>
                  <a:pt x="287578" y="171081"/>
                </a:lnTo>
                <a:lnTo>
                  <a:pt x="291820" y="173723"/>
                </a:lnTo>
                <a:lnTo>
                  <a:pt x="291973" y="174028"/>
                </a:lnTo>
                <a:lnTo>
                  <a:pt x="295516" y="177431"/>
                </a:lnTo>
                <a:lnTo>
                  <a:pt x="298919" y="180759"/>
                </a:lnTo>
                <a:lnTo>
                  <a:pt x="299072" y="180987"/>
                </a:lnTo>
                <a:lnTo>
                  <a:pt x="301866" y="184912"/>
                </a:lnTo>
                <a:lnTo>
                  <a:pt x="304749" y="189077"/>
                </a:lnTo>
                <a:lnTo>
                  <a:pt x="304825" y="189230"/>
                </a:lnTo>
                <a:lnTo>
                  <a:pt x="307009" y="193840"/>
                </a:lnTo>
                <a:lnTo>
                  <a:pt x="309435" y="198970"/>
                </a:lnTo>
                <a:lnTo>
                  <a:pt x="309511" y="199123"/>
                </a:lnTo>
                <a:lnTo>
                  <a:pt x="311175" y="204571"/>
                </a:lnTo>
                <a:lnTo>
                  <a:pt x="312902" y="210172"/>
                </a:lnTo>
                <a:lnTo>
                  <a:pt x="312762" y="210388"/>
                </a:lnTo>
                <a:lnTo>
                  <a:pt x="313817" y="216217"/>
                </a:lnTo>
                <a:lnTo>
                  <a:pt x="314502" y="219913"/>
                </a:lnTo>
                <a:lnTo>
                  <a:pt x="314502" y="220065"/>
                </a:lnTo>
                <a:lnTo>
                  <a:pt x="314655" y="22385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71145" y="1936901"/>
            <a:ext cx="97751" cy="59042"/>
          </a:xfrm>
          <a:custGeom>
            <a:avLst/>
            <a:gdLst/>
            <a:ahLst/>
            <a:cxnLst/>
            <a:rect l="l" t="t" r="r" b="b"/>
            <a:pathLst>
              <a:path w="97751" h="59042">
                <a:moveTo>
                  <a:pt x="97751" y="59042"/>
                </a:moveTo>
                <a:lnTo>
                  <a:pt x="97675" y="55105"/>
                </a:lnTo>
                <a:lnTo>
                  <a:pt x="97675" y="54965"/>
                </a:lnTo>
                <a:lnTo>
                  <a:pt x="96913" y="51104"/>
                </a:lnTo>
                <a:lnTo>
                  <a:pt x="95935" y="45580"/>
                </a:lnTo>
                <a:lnTo>
                  <a:pt x="95935" y="45427"/>
                </a:lnTo>
                <a:lnTo>
                  <a:pt x="94272" y="40068"/>
                </a:lnTo>
                <a:lnTo>
                  <a:pt x="92684" y="34925"/>
                </a:lnTo>
                <a:lnTo>
                  <a:pt x="92684" y="34772"/>
                </a:lnTo>
                <a:lnTo>
                  <a:pt x="90424" y="29933"/>
                </a:lnTo>
                <a:lnTo>
                  <a:pt x="88226" y="25400"/>
                </a:lnTo>
                <a:lnTo>
                  <a:pt x="87998" y="25400"/>
                </a:lnTo>
                <a:lnTo>
                  <a:pt x="85280" y="21094"/>
                </a:lnTo>
                <a:lnTo>
                  <a:pt x="84442" y="19735"/>
                </a:lnTo>
                <a:lnTo>
                  <a:pt x="84289" y="19812"/>
                </a:lnTo>
                <a:lnTo>
                  <a:pt x="83235" y="18516"/>
                </a:lnTo>
                <a:lnTo>
                  <a:pt x="81114" y="16103"/>
                </a:lnTo>
                <a:lnTo>
                  <a:pt x="81191" y="15951"/>
                </a:lnTo>
                <a:lnTo>
                  <a:pt x="79006" y="13677"/>
                </a:lnTo>
                <a:lnTo>
                  <a:pt x="77939" y="12547"/>
                </a:lnTo>
                <a:lnTo>
                  <a:pt x="77800" y="12623"/>
                </a:lnTo>
                <a:lnTo>
                  <a:pt x="76581" y="11645"/>
                </a:lnTo>
                <a:lnTo>
                  <a:pt x="74168" y="9677"/>
                </a:lnTo>
                <a:lnTo>
                  <a:pt x="74168" y="9525"/>
                </a:lnTo>
                <a:lnTo>
                  <a:pt x="71589" y="7785"/>
                </a:lnTo>
                <a:lnTo>
                  <a:pt x="70383" y="6870"/>
                </a:lnTo>
                <a:lnTo>
                  <a:pt x="68872" y="6273"/>
                </a:lnTo>
                <a:lnTo>
                  <a:pt x="66154" y="4838"/>
                </a:lnTo>
                <a:lnTo>
                  <a:pt x="63271" y="3479"/>
                </a:lnTo>
                <a:lnTo>
                  <a:pt x="61836" y="2870"/>
                </a:lnTo>
                <a:lnTo>
                  <a:pt x="60248" y="2565"/>
                </a:lnTo>
                <a:lnTo>
                  <a:pt x="57226" y="1663"/>
                </a:lnTo>
                <a:lnTo>
                  <a:pt x="54127" y="901"/>
                </a:lnTo>
                <a:lnTo>
                  <a:pt x="52539" y="596"/>
                </a:lnTo>
                <a:lnTo>
                  <a:pt x="50876" y="533"/>
                </a:lnTo>
                <a:lnTo>
                  <a:pt x="47548" y="228"/>
                </a:lnTo>
                <a:lnTo>
                  <a:pt x="44234" y="0"/>
                </a:lnTo>
                <a:lnTo>
                  <a:pt x="42481" y="0"/>
                </a:lnTo>
                <a:lnTo>
                  <a:pt x="40741" y="152"/>
                </a:lnTo>
                <a:lnTo>
                  <a:pt x="37198" y="457"/>
                </a:lnTo>
                <a:lnTo>
                  <a:pt x="33718" y="825"/>
                </a:lnTo>
                <a:lnTo>
                  <a:pt x="31902" y="1130"/>
                </a:lnTo>
                <a:lnTo>
                  <a:pt x="30086" y="1587"/>
                </a:lnTo>
                <a:lnTo>
                  <a:pt x="26377" y="2425"/>
                </a:lnTo>
                <a:lnTo>
                  <a:pt x="22758" y="3403"/>
                </a:lnTo>
                <a:lnTo>
                  <a:pt x="20866" y="3924"/>
                </a:lnTo>
                <a:lnTo>
                  <a:pt x="18973" y="4610"/>
                </a:lnTo>
                <a:lnTo>
                  <a:pt x="15189" y="6045"/>
                </a:lnTo>
                <a:lnTo>
                  <a:pt x="11417" y="7632"/>
                </a:lnTo>
                <a:lnTo>
                  <a:pt x="9525" y="8394"/>
                </a:lnTo>
                <a:lnTo>
                  <a:pt x="7708" y="9372"/>
                </a:lnTo>
                <a:lnTo>
                  <a:pt x="3784" y="11341"/>
                </a:lnTo>
                <a:lnTo>
                  <a:pt x="0" y="1346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462980" y="2013183"/>
            <a:ext cx="106451" cy="169189"/>
          </a:xfrm>
          <a:custGeom>
            <a:avLst/>
            <a:gdLst/>
            <a:ahLst/>
            <a:cxnLst/>
            <a:rect l="l" t="t" r="r" b="b"/>
            <a:pathLst>
              <a:path w="106451" h="169189">
                <a:moveTo>
                  <a:pt x="0" y="169189"/>
                </a:moveTo>
                <a:lnTo>
                  <a:pt x="4229" y="166916"/>
                </a:lnTo>
                <a:lnTo>
                  <a:pt x="8394" y="164350"/>
                </a:lnTo>
                <a:lnTo>
                  <a:pt x="14135" y="160794"/>
                </a:lnTo>
                <a:lnTo>
                  <a:pt x="14287" y="160947"/>
                </a:lnTo>
                <a:lnTo>
                  <a:pt x="19812" y="157022"/>
                </a:lnTo>
                <a:lnTo>
                  <a:pt x="25628" y="152857"/>
                </a:lnTo>
                <a:lnTo>
                  <a:pt x="31064" y="148170"/>
                </a:lnTo>
                <a:lnTo>
                  <a:pt x="36741" y="143332"/>
                </a:lnTo>
                <a:lnTo>
                  <a:pt x="42037" y="138036"/>
                </a:lnTo>
                <a:lnTo>
                  <a:pt x="47472" y="132676"/>
                </a:lnTo>
                <a:lnTo>
                  <a:pt x="52463" y="126847"/>
                </a:lnTo>
                <a:lnTo>
                  <a:pt x="57607" y="120878"/>
                </a:lnTo>
                <a:lnTo>
                  <a:pt x="62369" y="114528"/>
                </a:lnTo>
                <a:lnTo>
                  <a:pt x="67132" y="108102"/>
                </a:lnTo>
                <a:lnTo>
                  <a:pt x="71513" y="101371"/>
                </a:lnTo>
                <a:lnTo>
                  <a:pt x="75907" y="94564"/>
                </a:lnTo>
                <a:lnTo>
                  <a:pt x="79832" y="87541"/>
                </a:lnTo>
                <a:lnTo>
                  <a:pt x="83769" y="80505"/>
                </a:lnTo>
                <a:lnTo>
                  <a:pt x="87172" y="73177"/>
                </a:lnTo>
                <a:lnTo>
                  <a:pt x="90563" y="65989"/>
                </a:lnTo>
                <a:lnTo>
                  <a:pt x="93446" y="58508"/>
                </a:lnTo>
                <a:lnTo>
                  <a:pt x="96240" y="51257"/>
                </a:lnTo>
                <a:lnTo>
                  <a:pt x="98577" y="43764"/>
                </a:lnTo>
                <a:lnTo>
                  <a:pt x="100774" y="36588"/>
                </a:lnTo>
                <a:lnTo>
                  <a:pt x="102514" y="29171"/>
                </a:lnTo>
                <a:lnTo>
                  <a:pt x="104101" y="22072"/>
                </a:lnTo>
                <a:lnTo>
                  <a:pt x="105079" y="14808"/>
                </a:lnTo>
                <a:lnTo>
                  <a:pt x="106070" y="7937"/>
                </a:lnTo>
                <a:lnTo>
                  <a:pt x="105841" y="7861"/>
                </a:lnTo>
                <a:lnTo>
                  <a:pt x="106451" y="901"/>
                </a:lnTo>
                <a:lnTo>
                  <a:pt x="106451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80041" y="1946126"/>
            <a:ext cx="183337" cy="236473"/>
          </a:xfrm>
          <a:custGeom>
            <a:avLst/>
            <a:gdLst/>
            <a:ahLst/>
            <a:cxnLst/>
            <a:rect l="l" t="t" r="r" b="b"/>
            <a:pathLst>
              <a:path w="183337" h="236474">
                <a:moveTo>
                  <a:pt x="180009" y="41198"/>
                </a:moveTo>
                <a:lnTo>
                  <a:pt x="180543" y="42786"/>
                </a:lnTo>
                <a:lnTo>
                  <a:pt x="180759" y="42786"/>
                </a:lnTo>
                <a:lnTo>
                  <a:pt x="180987" y="44373"/>
                </a:lnTo>
                <a:lnTo>
                  <a:pt x="182270" y="52616"/>
                </a:lnTo>
                <a:lnTo>
                  <a:pt x="182651" y="52768"/>
                </a:lnTo>
                <a:lnTo>
                  <a:pt x="182956" y="61010"/>
                </a:lnTo>
                <a:lnTo>
                  <a:pt x="183337" y="70002"/>
                </a:lnTo>
                <a:lnTo>
                  <a:pt x="183260" y="70307"/>
                </a:lnTo>
                <a:lnTo>
                  <a:pt x="182346" y="79298"/>
                </a:lnTo>
                <a:lnTo>
                  <a:pt x="181292" y="88976"/>
                </a:lnTo>
                <a:lnTo>
                  <a:pt x="181216" y="89128"/>
                </a:lnTo>
                <a:lnTo>
                  <a:pt x="179095" y="98653"/>
                </a:lnTo>
                <a:lnTo>
                  <a:pt x="176758" y="108712"/>
                </a:lnTo>
                <a:lnTo>
                  <a:pt x="176682" y="108864"/>
                </a:lnTo>
                <a:lnTo>
                  <a:pt x="173278" y="118605"/>
                </a:lnTo>
                <a:lnTo>
                  <a:pt x="169798" y="128663"/>
                </a:lnTo>
                <a:lnTo>
                  <a:pt x="169722" y="128816"/>
                </a:lnTo>
                <a:lnTo>
                  <a:pt x="165188" y="138569"/>
                </a:lnTo>
                <a:lnTo>
                  <a:pt x="160578" y="148399"/>
                </a:lnTo>
                <a:lnTo>
                  <a:pt x="160502" y="148551"/>
                </a:lnTo>
                <a:lnTo>
                  <a:pt x="154914" y="157848"/>
                </a:lnTo>
                <a:lnTo>
                  <a:pt x="149390" y="167220"/>
                </a:lnTo>
                <a:lnTo>
                  <a:pt x="149313" y="167373"/>
                </a:lnTo>
                <a:lnTo>
                  <a:pt x="142887" y="176072"/>
                </a:lnTo>
                <a:lnTo>
                  <a:pt x="136537" y="184607"/>
                </a:lnTo>
                <a:lnTo>
                  <a:pt x="136461" y="184759"/>
                </a:lnTo>
                <a:lnTo>
                  <a:pt x="129362" y="192620"/>
                </a:lnTo>
                <a:lnTo>
                  <a:pt x="122478" y="200190"/>
                </a:lnTo>
                <a:lnTo>
                  <a:pt x="114693" y="207060"/>
                </a:lnTo>
                <a:lnTo>
                  <a:pt x="107505" y="213334"/>
                </a:lnTo>
                <a:lnTo>
                  <a:pt x="107353" y="213487"/>
                </a:lnTo>
                <a:lnTo>
                  <a:pt x="99415" y="218859"/>
                </a:lnTo>
                <a:lnTo>
                  <a:pt x="92087" y="223850"/>
                </a:lnTo>
                <a:lnTo>
                  <a:pt x="91859" y="224002"/>
                </a:lnTo>
                <a:lnTo>
                  <a:pt x="83921" y="227850"/>
                </a:lnTo>
                <a:lnTo>
                  <a:pt x="76733" y="231254"/>
                </a:lnTo>
                <a:lnTo>
                  <a:pt x="76365" y="231482"/>
                </a:lnTo>
                <a:lnTo>
                  <a:pt x="68643" y="233603"/>
                </a:lnTo>
                <a:lnTo>
                  <a:pt x="61696" y="235572"/>
                </a:lnTo>
                <a:lnTo>
                  <a:pt x="61239" y="235724"/>
                </a:lnTo>
                <a:lnTo>
                  <a:pt x="54063" y="236093"/>
                </a:lnTo>
                <a:lnTo>
                  <a:pt x="47561" y="236474"/>
                </a:lnTo>
                <a:lnTo>
                  <a:pt x="46875" y="236474"/>
                </a:lnTo>
                <a:lnTo>
                  <a:pt x="40525" y="235191"/>
                </a:lnTo>
                <a:lnTo>
                  <a:pt x="34556" y="233972"/>
                </a:lnTo>
                <a:lnTo>
                  <a:pt x="33794" y="233756"/>
                </a:lnTo>
                <a:lnTo>
                  <a:pt x="28435" y="230873"/>
                </a:lnTo>
                <a:lnTo>
                  <a:pt x="23139" y="228079"/>
                </a:lnTo>
                <a:lnTo>
                  <a:pt x="22529" y="227622"/>
                </a:lnTo>
                <a:lnTo>
                  <a:pt x="18224" y="223393"/>
                </a:lnTo>
                <a:lnTo>
                  <a:pt x="13690" y="218935"/>
                </a:lnTo>
                <a:lnTo>
                  <a:pt x="10058" y="212813"/>
                </a:lnTo>
                <a:lnTo>
                  <a:pt x="6578" y="206756"/>
                </a:lnTo>
                <a:lnTo>
                  <a:pt x="6426" y="206235"/>
                </a:lnTo>
                <a:lnTo>
                  <a:pt x="4317" y="199580"/>
                </a:lnTo>
                <a:lnTo>
                  <a:pt x="1968" y="192100"/>
                </a:lnTo>
                <a:lnTo>
                  <a:pt x="1968" y="191719"/>
                </a:lnTo>
                <a:lnTo>
                  <a:pt x="1066" y="183934"/>
                </a:lnTo>
                <a:lnTo>
                  <a:pt x="0" y="175387"/>
                </a:lnTo>
                <a:lnTo>
                  <a:pt x="76" y="175082"/>
                </a:lnTo>
                <a:lnTo>
                  <a:pt x="380" y="166471"/>
                </a:lnTo>
                <a:lnTo>
                  <a:pt x="761" y="157099"/>
                </a:lnTo>
                <a:lnTo>
                  <a:pt x="838" y="156794"/>
                </a:lnTo>
                <a:lnTo>
                  <a:pt x="2349" y="147561"/>
                </a:lnTo>
                <a:lnTo>
                  <a:pt x="4013" y="137668"/>
                </a:lnTo>
                <a:lnTo>
                  <a:pt x="4089" y="137439"/>
                </a:lnTo>
                <a:lnTo>
                  <a:pt x="6883" y="127838"/>
                </a:lnTo>
                <a:lnTo>
                  <a:pt x="9829" y="117703"/>
                </a:lnTo>
                <a:lnTo>
                  <a:pt x="9905" y="117551"/>
                </a:lnTo>
                <a:lnTo>
                  <a:pt x="13919" y="107797"/>
                </a:lnTo>
                <a:lnTo>
                  <a:pt x="17919" y="97828"/>
                </a:lnTo>
                <a:lnTo>
                  <a:pt x="18072" y="97675"/>
                </a:lnTo>
                <a:lnTo>
                  <a:pt x="23063" y="88074"/>
                </a:lnTo>
                <a:lnTo>
                  <a:pt x="28206" y="78473"/>
                </a:lnTo>
                <a:lnTo>
                  <a:pt x="28282" y="78320"/>
                </a:lnTo>
                <a:lnTo>
                  <a:pt x="34251" y="69253"/>
                </a:lnTo>
                <a:lnTo>
                  <a:pt x="40220" y="60248"/>
                </a:lnTo>
                <a:lnTo>
                  <a:pt x="47104" y="51777"/>
                </a:lnTo>
                <a:lnTo>
                  <a:pt x="53759" y="43764"/>
                </a:lnTo>
                <a:lnTo>
                  <a:pt x="53835" y="43611"/>
                </a:lnTo>
                <a:lnTo>
                  <a:pt x="61239" y="36283"/>
                </a:lnTo>
                <a:lnTo>
                  <a:pt x="68275" y="29337"/>
                </a:lnTo>
                <a:lnTo>
                  <a:pt x="68427" y="29184"/>
                </a:lnTo>
                <a:lnTo>
                  <a:pt x="76288" y="23126"/>
                </a:lnTo>
                <a:lnTo>
                  <a:pt x="83540" y="17462"/>
                </a:lnTo>
                <a:lnTo>
                  <a:pt x="83692" y="17310"/>
                </a:lnTo>
                <a:lnTo>
                  <a:pt x="91706" y="12700"/>
                </a:lnTo>
                <a:lnTo>
                  <a:pt x="98971" y="8458"/>
                </a:lnTo>
                <a:lnTo>
                  <a:pt x="107137" y="5283"/>
                </a:lnTo>
                <a:lnTo>
                  <a:pt x="114236" y="2565"/>
                </a:lnTo>
                <a:lnTo>
                  <a:pt x="122097" y="1130"/>
                </a:lnTo>
                <a:lnTo>
                  <a:pt x="128904" y="0"/>
                </a:lnTo>
                <a:lnTo>
                  <a:pt x="129362" y="152"/>
                </a:lnTo>
                <a:lnTo>
                  <a:pt x="136232" y="368"/>
                </a:lnTo>
                <a:lnTo>
                  <a:pt x="139636" y="444"/>
                </a:lnTo>
                <a:lnTo>
                  <a:pt x="139788" y="1054"/>
                </a:lnTo>
                <a:lnTo>
                  <a:pt x="143421" y="1816"/>
                </a:lnTo>
                <a:lnTo>
                  <a:pt x="146215" y="2413"/>
                </a:lnTo>
                <a:lnTo>
                  <a:pt x="146672" y="1968"/>
                </a:lnTo>
                <a:lnTo>
                  <a:pt x="149085" y="2946"/>
                </a:lnTo>
                <a:lnTo>
                  <a:pt x="154762" y="5359"/>
                </a:lnTo>
                <a:lnTo>
                  <a:pt x="155435" y="5359"/>
                </a:lnTo>
                <a:lnTo>
                  <a:pt x="160273" y="8915"/>
                </a:lnTo>
                <a:lnTo>
                  <a:pt x="165265" y="12547"/>
                </a:lnTo>
                <a:lnTo>
                  <a:pt x="165722" y="13081"/>
                </a:lnTo>
                <a:lnTo>
                  <a:pt x="169506" y="17995"/>
                </a:lnTo>
                <a:lnTo>
                  <a:pt x="173583" y="23202"/>
                </a:lnTo>
                <a:lnTo>
                  <a:pt x="173735" y="23812"/>
                </a:lnTo>
                <a:lnTo>
                  <a:pt x="176453" y="29933"/>
                </a:lnTo>
                <a:lnTo>
                  <a:pt x="178803" y="35077"/>
                </a:lnTo>
                <a:lnTo>
                  <a:pt x="178269" y="35534"/>
                </a:lnTo>
                <a:lnTo>
                  <a:pt x="180009" y="4119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83894" y="1948768"/>
            <a:ext cx="150304" cy="210019"/>
          </a:xfrm>
          <a:custGeom>
            <a:avLst/>
            <a:gdLst/>
            <a:ahLst/>
            <a:cxnLst/>
            <a:rect l="l" t="t" r="r" b="b"/>
            <a:pathLst>
              <a:path w="150304" h="210019">
                <a:moveTo>
                  <a:pt x="112953" y="0"/>
                </a:moveTo>
                <a:lnTo>
                  <a:pt x="116128" y="76"/>
                </a:lnTo>
                <a:lnTo>
                  <a:pt x="116738" y="152"/>
                </a:lnTo>
                <a:lnTo>
                  <a:pt x="119684" y="1358"/>
                </a:lnTo>
                <a:lnTo>
                  <a:pt x="124752" y="3403"/>
                </a:lnTo>
                <a:lnTo>
                  <a:pt x="125349" y="3479"/>
                </a:lnTo>
                <a:lnTo>
                  <a:pt x="129667" y="6654"/>
                </a:lnTo>
                <a:lnTo>
                  <a:pt x="134124" y="9906"/>
                </a:lnTo>
                <a:lnTo>
                  <a:pt x="134569" y="10363"/>
                </a:lnTo>
                <a:lnTo>
                  <a:pt x="137896" y="14744"/>
                </a:lnTo>
                <a:lnTo>
                  <a:pt x="141528" y="19431"/>
                </a:lnTo>
                <a:lnTo>
                  <a:pt x="141757" y="19951"/>
                </a:lnTo>
                <a:lnTo>
                  <a:pt x="144170" y="25400"/>
                </a:lnTo>
                <a:lnTo>
                  <a:pt x="146824" y="31445"/>
                </a:lnTo>
                <a:lnTo>
                  <a:pt x="146900" y="31902"/>
                </a:lnTo>
                <a:lnTo>
                  <a:pt x="148259" y="38404"/>
                </a:lnTo>
                <a:lnTo>
                  <a:pt x="149694" y="45593"/>
                </a:lnTo>
                <a:lnTo>
                  <a:pt x="149694" y="45885"/>
                </a:lnTo>
                <a:lnTo>
                  <a:pt x="149999" y="53225"/>
                </a:lnTo>
                <a:lnTo>
                  <a:pt x="150304" y="61315"/>
                </a:lnTo>
                <a:lnTo>
                  <a:pt x="150228" y="61544"/>
                </a:lnTo>
                <a:lnTo>
                  <a:pt x="149390" y="69557"/>
                </a:lnTo>
                <a:lnTo>
                  <a:pt x="148488" y="78168"/>
                </a:lnTo>
                <a:lnTo>
                  <a:pt x="148412" y="78397"/>
                </a:lnTo>
                <a:lnTo>
                  <a:pt x="146443" y="86868"/>
                </a:lnTo>
                <a:lnTo>
                  <a:pt x="144399" y="95859"/>
                </a:lnTo>
                <a:lnTo>
                  <a:pt x="144322" y="96012"/>
                </a:lnTo>
                <a:lnTo>
                  <a:pt x="141300" y="104711"/>
                </a:lnTo>
                <a:lnTo>
                  <a:pt x="138201" y="113703"/>
                </a:lnTo>
                <a:lnTo>
                  <a:pt x="138125" y="113855"/>
                </a:lnTo>
                <a:lnTo>
                  <a:pt x="134048" y="122466"/>
                </a:lnTo>
                <a:lnTo>
                  <a:pt x="129959" y="131318"/>
                </a:lnTo>
                <a:lnTo>
                  <a:pt x="129882" y="131470"/>
                </a:lnTo>
                <a:lnTo>
                  <a:pt x="124904" y="139788"/>
                </a:lnTo>
                <a:lnTo>
                  <a:pt x="119913" y="148094"/>
                </a:lnTo>
                <a:lnTo>
                  <a:pt x="119913" y="148247"/>
                </a:lnTo>
                <a:lnTo>
                  <a:pt x="114084" y="156032"/>
                </a:lnTo>
                <a:lnTo>
                  <a:pt x="108496" y="163677"/>
                </a:lnTo>
                <a:lnTo>
                  <a:pt x="108419" y="163830"/>
                </a:lnTo>
                <a:lnTo>
                  <a:pt x="102069" y="170853"/>
                </a:lnTo>
                <a:lnTo>
                  <a:pt x="95948" y="177584"/>
                </a:lnTo>
                <a:lnTo>
                  <a:pt x="95796" y="177736"/>
                </a:lnTo>
                <a:lnTo>
                  <a:pt x="88988" y="183705"/>
                </a:lnTo>
                <a:lnTo>
                  <a:pt x="82562" y="189382"/>
                </a:lnTo>
                <a:lnTo>
                  <a:pt x="82410" y="189522"/>
                </a:lnTo>
                <a:lnTo>
                  <a:pt x="75311" y="194297"/>
                </a:lnTo>
                <a:lnTo>
                  <a:pt x="68808" y="198755"/>
                </a:lnTo>
                <a:lnTo>
                  <a:pt x="68580" y="198907"/>
                </a:lnTo>
                <a:lnTo>
                  <a:pt x="61468" y="202311"/>
                </a:lnTo>
                <a:lnTo>
                  <a:pt x="54965" y="205409"/>
                </a:lnTo>
                <a:lnTo>
                  <a:pt x="54673" y="205549"/>
                </a:lnTo>
                <a:lnTo>
                  <a:pt x="47790" y="207441"/>
                </a:lnTo>
                <a:lnTo>
                  <a:pt x="41592" y="209181"/>
                </a:lnTo>
                <a:lnTo>
                  <a:pt x="41135" y="209334"/>
                </a:lnTo>
                <a:lnTo>
                  <a:pt x="34785" y="209715"/>
                </a:lnTo>
                <a:lnTo>
                  <a:pt x="28956" y="210019"/>
                </a:lnTo>
                <a:lnTo>
                  <a:pt x="28359" y="210019"/>
                </a:lnTo>
                <a:lnTo>
                  <a:pt x="22682" y="208876"/>
                </a:lnTo>
                <a:lnTo>
                  <a:pt x="17322" y="207746"/>
                </a:lnTo>
                <a:lnTo>
                  <a:pt x="16713" y="207594"/>
                </a:lnTo>
                <a:lnTo>
                  <a:pt x="11874" y="205028"/>
                </a:lnTo>
                <a:lnTo>
                  <a:pt x="7112" y="202526"/>
                </a:lnTo>
                <a:lnTo>
                  <a:pt x="6959" y="201930"/>
                </a:lnTo>
                <a:lnTo>
                  <a:pt x="2730" y="198297"/>
                </a:lnTo>
                <a:lnTo>
                  <a:pt x="1219" y="197015"/>
                </a:lnTo>
                <a:lnTo>
                  <a:pt x="914" y="196634"/>
                </a:lnTo>
                <a:lnTo>
                  <a:pt x="0" y="1947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23214" y="2004334"/>
            <a:ext cx="85725" cy="121869"/>
          </a:xfrm>
          <a:custGeom>
            <a:avLst/>
            <a:gdLst/>
            <a:ahLst/>
            <a:cxnLst/>
            <a:rect l="l" t="t" r="r" b="b"/>
            <a:pathLst>
              <a:path w="85725" h="121869">
                <a:moveTo>
                  <a:pt x="83388" y="0"/>
                </a:moveTo>
                <a:lnTo>
                  <a:pt x="84975" y="6045"/>
                </a:lnTo>
                <a:lnTo>
                  <a:pt x="85051" y="6502"/>
                </a:lnTo>
                <a:lnTo>
                  <a:pt x="85356" y="12776"/>
                </a:lnTo>
                <a:lnTo>
                  <a:pt x="85725" y="19812"/>
                </a:lnTo>
                <a:lnTo>
                  <a:pt x="85648" y="20104"/>
                </a:lnTo>
                <a:lnTo>
                  <a:pt x="84747" y="27216"/>
                </a:lnTo>
                <a:lnTo>
                  <a:pt x="83693" y="34925"/>
                </a:lnTo>
                <a:lnTo>
                  <a:pt x="83616" y="35153"/>
                </a:lnTo>
                <a:lnTo>
                  <a:pt x="81419" y="42633"/>
                </a:lnTo>
                <a:lnTo>
                  <a:pt x="79159" y="50571"/>
                </a:lnTo>
                <a:lnTo>
                  <a:pt x="79082" y="50800"/>
                </a:lnTo>
                <a:lnTo>
                  <a:pt x="75755" y="58356"/>
                </a:lnTo>
                <a:lnTo>
                  <a:pt x="72351" y="66154"/>
                </a:lnTo>
                <a:lnTo>
                  <a:pt x="72199" y="66382"/>
                </a:lnTo>
                <a:lnTo>
                  <a:pt x="67881" y="73634"/>
                </a:lnTo>
                <a:lnTo>
                  <a:pt x="63500" y="80962"/>
                </a:lnTo>
                <a:lnTo>
                  <a:pt x="63347" y="81114"/>
                </a:lnTo>
                <a:lnTo>
                  <a:pt x="58140" y="87769"/>
                </a:lnTo>
                <a:lnTo>
                  <a:pt x="53073" y="94195"/>
                </a:lnTo>
                <a:lnTo>
                  <a:pt x="52920" y="94424"/>
                </a:lnTo>
                <a:lnTo>
                  <a:pt x="47104" y="100088"/>
                </a:lnTo>
                <a:lnTo>
                  <a:pt x="41579" y="105384"/>
                </a:lnTo>
                <a:lnTo>
                  <a:pt x="41427" y="105613"/>
                </a:lnTo>
                <a:lnTo>
                  <a:pt x="35153" y="109994"/>
                </a:lnTo>
                <a:lnTo>
                  <a:pt x="29565" y="113931"/>
                </a:lnTo>
                <a:lnTo>
                  <a:pt x="29260" y="114236"/>
                </a:lnTo>
                <a:lnTo>
                  <a:pt x="22987" y="117030"/>
                </a:lnTo>
                <a:lnTo>
                  <a:pt x="17462" y="119519"/>
                </a:lnTo>
                <a:lnTo>
                  <a:pt x="17005" y="119748"/>
                </a:lnTo>
                <a:lnTo>
                  <a:pt x="11036" y="120878"/>
                </a:lnTo>
                <a:lnTo>
                  <a:pt x="5892" y="121869"/>
                </a:lnTo>
                <a:lnTo>
                  <a:pt x="5219" y="121869"/>
                </a:lnTo>
                <a:lnTo>
                  <a:pt x="0" y="1213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95618" y="1980139"/>
            <a:ext cx="90792" cy="136461"/>
          </a:xfrm>
          <a:custGeom>
            <a:avLst/>
            <a:gdLst/>
            <a:ahLst/>
            <a:cxnLst/>
            <a:rect l="l" t="t" r="r" b="b"/>
            <a:pathLst>
              <a:path w="90792" h="136461">
                <a:moveTo>
                  <a:pt x="9982" y="136461"/>
                </a:moveTo>
                <a:lnTo>
                  <a:pt x="6654" y="132600"/>
                </a:lnTo>
                <a:lnTo>
                  <a:pt x="6273" y="132003"/>
                </a:lnTo>
                <a:lnTo>
                  <a:pt x="4318" y="127304"/>
                </a:lnTo>
                <a:lnTo>
                  <a:pt x="1968" y="122021"/>
                </a:lnTo>
                <a:lnTo>
                  <a:pt x="1892" y="121412"/>
                </a:lnTo>
                <a:lnTo>
                  <a:pt x="1066" y="115595"/>
                </a:lnTo>
                <a:lnTo>
                  <a:pt x="0" y="109016"/>
                </a:lnTo>
                <a:lnTo>
                  <a:pt x="76" y="108635"/>
                </a:lnTo>
                <a:lnTo>
                  <a:pt x="381" y="101981"/>
                </a:lnTo>
                <a:lnTo>
                  <a:pt x="685" y="94500"/>
                </a:lnTo>
                <a:lnTo>
                  <a:pt x="838" y="94195"/>
                </a:lnTo>
                <a:lnTo>
                  <a:pt x="2349" y="86944"/>
                </a:lnTo>
                <a:lnTo>
                  <a:pt x="4013" y="79006"/>
                </a:lnTo>
                <a:lnTo>
                  <a:pt x="4089" y="78854"/>
                </a:lnTo>
                <a:lnTo>
                  <a:pt x="6883" y="71221"/>
                </a:lnTo>
                <a:lnTo>
                  <a:pt x="9753" y="63284"/>
                </a:lnTo>
                <a:lnTo>
                  <a:pt x="9829" y="63131"/>
                </a:lnTo>
                <a:lnTo>
                  <a:pt x="13690" y="55638"/>
                </a:lnTo>
                <a:lnTo>
                  <a:pt x="17614" y="48082"/>
                </a:lnTo>
                <a:lnTo>
                  <a:pt x="17691" y="47853"/>
                </a:lnTo>
                <a:lnTo>
                  <a:pt x="22529" y="40830"/>
                </a:lnTo>
                <a:lnTo>
                  <a:pt x="27292" y="33947"/>
                </a:lnTo>
                <a:lnTo>
                  <a:pt x="27368" y="33794"/>
                </a:lnTo>
                <a:lnTo>
                  <a:pt x="32969" y="27520"/>
                </a:lnTo>
                <a:lnTo>
                  <a:pt x="38328" y="21628"/>
                </a:lnTo>
                <a:lnTo>
                  <a:pt x="44526" y="16408"/>
                </a:lnTo>
                <a:lnTo>
                  <a:pt x="50126" y="11722"/>
                </a:lnTo>
                <a:lnTo>
                  <a:pt x="50355" y="11493"/>
                </a:lnTo>
                <a:lnTo>
                  <a:pt x="56705" y="7861"/>
                </a:lnTo>
                <a:lnTo>
                  <a:pt x="62293" y="4610"/>
                </a:lnTo>
                <a:lnTo>
                  <a:pt x="62674" y="4394"/>
                </a:lnTo>
                <a:lnTo>
                  <a:pt x="68795" y="2425"/>
                </a:lnTo>
                <a:lnTo>
                  <a:pt x="74168" y="685"/>
                </a:lnTo>
                <a:lnTo>
                  <a:pt x="74777" y="457"/>
                </a:lnTo>
                <a:lnTo>
                  <a:pt x="80365" y="228"/>
                </a:lnTo>
                <a:lnTo>
                  <a:pt x="85280" y="0"/>
                </a:lnTo>
                <a:lnTo>
                  <a:pt x="86042" y="76"/>
                </a:lnTo>
                <a:lnTo>
                  <a:pt x="90792" y="14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78797" y="1779122"/>
            <a:ext cx="1892" cy="1054"/>
          </a:xfrm>
          <a:custGeom>
            <a:avLst/>
            <a:gdLst/>
            <a:ahLst/>
            <a:cxnLst/>
            <a:rect l="l" t="t" r="r" b="b"/>
            <a:pathLst>
              <a:path w="1892" h="1054">
                <a:moveTo>
                  <a:pt x="1892" y="0"/>
                </a:moveTo>
                <a:lnTo>
                  <a:pt x="0" y="105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72720" y="1950356"/>
            <a:ext cx="98501" cy="284099"/>
          </a:xfrm>
          <a:custGeom>
            <a:avLst/>
            <a:gdLst/>
            <a:ahLst/>
            <a:cxnLst/>
            <a:rect l="l" t="t" r="r" b="b"/>
            <a:pathLst>
              <a:path w="98501" h="284099">
                <a:moveTo>
                  <a:pt x="98425" y="0"/>
                </a:moveTo>
                <a:lnTo>
                  <a:pt x="0" y="56845"/>
                </a:lnTo>
                <a:lnTo>
                  <a:pt x="0" y="284099"/>
                </a:lnTo>
                <a:lnTo>
                  <a:pt x="98501" y="22725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568897" y="1995943"/>
            <a:ext cx="533" cy="8623"/>
          </a:xfrm>
          <a:custGeom>
            <a:avLst/>
            <a:gdLst/>
            <a:ahLst/>
            <a:cxnLst/>
            <a:rect l="l" t="t" r="r" b="b"/>
            <a:pathLst>
              <a:path w="533" h="8623">
                <a:moveTo>
                  <a:pt x="0" y="0"/>
                </a:moveTo>
                <a:lnTo>
                  <a:pt x="533" y="4686"/>
                </a:lnTo>
                <a:lnTo>
                  <a:pt x="533" y="8623"/>
                </a:lnTo>
                <a:lnTo>
                  <a:pt x="533" y="4457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569425" y="2004561"/>
            <a:ext cx="0" cy="8623"/>
          </a:xfrm>
          <a:custGeom>
            <a:avLst/>
            <a:gdLst/>
            <a:ahLst/>
            <a:cxnLst/>
            <a:rect l="l" t="t" r="r" b="b"/>
            <a:pathLst>
              <a:path h="8623">
                <a:moveTo>
                  <a:pt x="0" y="0"/>
                </a:moveTo>
                <a:lnTo>
                  <a:pt x="0" y="862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69425" y="2013179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0"/>
                </a:moveTo>
                <a:lnTo>
                  <a:pt x="0" y="68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05599" y="2116604"/>
            <a:ext cx="17614" cy="9067"/>
          </a:xfrm>
          <a:custGeom>
            <a:avLst/>
            <a:gdLst/>
            <a:ahLst/>
            <a:cxnLst/>
            <a:rect l="l" t="t" r="r" b="b"/>
            <a:pathLst>
              <a:path w="17614" h="9067">
                <a:moveTo>
                  <a:pt x="17614" y="9067"/>
                </a:moveTo>
                <a:lnTo>
                  <a:pt x="7937" y="6121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486414" y="1981579"/>
            <a:ext cx="20180" cy="22758"/>
          </a:xfrm>
          <a:custGeom>
            <a:avLst/>
            <a:gdLst/>
            <a:ahLst/>
            <a:cxnLst/>
            <a:rect l="l" t="t" r="r" b="b"/>
            <a:pathLst>
              <a:path w="20180" h="22758">
                <a:moveTo>
                  <a:pt x="0" y="0"/>
                </a:moveTo>
                <a:lnTo>
                  <a:pt x="8851" y="4533"/>
                </a:lnTo>
                <a:lnTo>
                  <a:pt x="15722" y="12242"/>
                </a:lnTo>
                <a:lnTo>
                  <a:pt x="20180" y="2275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411192" y="2203010"/>
            <a:ext cx="16027" cy="9296"/>
          </a:xfrm>
          <a:custGeom>
            <a:avLst/>
            <a:gdLst/>
            <a:ahLst/>
            <a:cxnLst/>
            <a:rect l="l" t="t" r="r" b="b"/>
            <a:pathLst>
              <a:path w="16027" h="9296">
                <a:moveTo>
                  <a:pt x="16027" y="0"/>
                </a:moveTo>
                <a:lnTo>
                  <a:pt x="0" y="929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00408" y="1870675"/>
            <a:ext cx="276237" cy="364236"/>
          </a:xfrm>
          <a:custGeom>
            <a:avLst/>
            <a:gdLst/>
            <a:ahLst/>
            <a:cxnLst/>
            <a:rect l="l" t="t" r="r" b="b"/>
            <a:pathLst>
              <a:path w="276237" h="364236">
                <a:moveTo>
                  <a:pt x="276237" y="361594"/>
                </a:moveTo>
                <a:lnTo>
                  <a:pt x="272072" y="364007"/>
                </a:lnTo>
                <a:lnTo>
                  <a:pt x="271246" y="364235"/>
                </a:lnTo>
                <a:lnTo>
                  <a:pt x="270421" y="364083"/>
                </a:lnTo>
                <a:lnTo>
                  <a:pt x="133121" y="291884"/>
                </a:lnTo>
                <a:lnTo>
                  <a:pt x="35979" y="235724"/>
                </a:lnTo>
                <a:lnTo>
                  <a:pt x="0" y="256514"/>
                </a:lnTo>
                <a:lnTo>
                  <a:pt x="0" y="20789"/>
                </a:lnTo>
                <a:lnTo>
                  <a:pt x="35979" y="0"/>
                </a:lnTo>
                <a:lnTo>
                  <a:pt x="273519" y="1372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72486" y="2233404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054" y="533"/>
                </a:lnTo>
                <a:lnTo>
                  <a:pt x="143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78496" y="1778974"/>
            <a:ext cx="2413" cy="1358"/>
          </a:xfrm>
          <a:custGeom>
            <a:avLst/>
            <a:gdLst/>
            <a:ahLst/>
            <a:cxnLst/>
            <a:rect l="l" t="t" r="r" b="b"/>
            <a:pathLst>
              <a:path w="2412" h="1358">
                <a:moveTo>
                  <a:pt x="0" y="1358"/>
                </a:moveTo>
                <a:lnTo>
                  <a:pt x="241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76159" y="1780179"/>
            <a:ext cx="2641" cy="1587"/>
          </a:xfrm>
          <a:custGeom>
            <a:avLst/>
            <a:gdLst/>
            <a:ahLst/>
            <a:cxnLst/>
            <a:rect l="l" t="t" r="r" b="b"/>
            <a:pathLst>
              <a:path w="2641" h="1587">
                <a:moveTo>
                  <a:pt x="2641" y="0"/>
                </a:moveTo>
                <a:lnTo>
                  <a:pt x="0" y="158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08867" y="1780635"/>
            <a:ext cx="69100" cy="39916"/>
          </a:xfrm>
          <a:custGeom>
            <a:avLst/>
            <a:gdLst/>
            <a:ahLst/>
            <a:cxnLst/>
            <a:rect l="l" t="t" r="r" b="b"/>
            <a:pathLst>
              <a:path w="69100" h="39916">
                <a:moveTo>
                  <a:pt x="69100" y="0"/>
                </a:moveTo>
                <a:lnTo>
                  <a:pt x="0" y="39916"/>
                </a:lnTo>
                <a:lnTo>
                  <a:pt x="8699" y="3492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36389" y="1870671"/>
            <a:ext cx="0" cy="235724"/>
          </a:xfrm>
          <a:custGeom>
            <a:avLst/>
            <a:gdLst/>
            <a:ahLst/>
            <a:cxnLst/>
            <a:rect l="l" t="t" r="r" b="b"/>
            <a:pathLst>
              <a:path h="235724">
                <a:moveTo>
                  <a:pt x="0" y="0"/>
                </a:moveTo>
                <a:lnTo>
                  <a:pt x="0" y="2357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091636" y="1820551"/>
            <a:ext cx="17233" cy="9982"/>
          </a:xfrm>
          <a:custGeom>
            <a:avLst/>
            <a:gdLst/>
            <a:ahLst/>
            <a:cxnLst/>
            <a:rect l="l" t="t" r="r" b="b"/>
            <a:pathLst>
              <a:path w="17233" h="9982">
                <a:moveTo>
                  <a:pt x="17233" y="0"/>
                </a:moveTo>
                <a:lnTo>
                  <a:pt x="0" y="9982"/>
                </a:lnTo>
                <a:lnTo>
                  <a:pt x="8610" y="499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43176" y="1830529"/>
            <a:ext cx="57226" cy="60934"/>
          </a:xfrm>
          <a:custGeom>
            <a:avLst/>
            <a:gdLst/>
            <a:ahLst/>
            <a:cxnLst/>
            <a:rect l="l" t="t" r="r" b="b"/>
            <a:pathLst>
              <a:path w="57226" h="60934">
                <a:moveTo>
                  <a:pt x="57226" y="60934"/>
                </a:moveTo>
                <a:lnTo>
                  <a:pt x="0" y="27901"/>
                </a:lnTo>
                <a:lnTo>
                  <a:pt x="4846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43176" y="1858426"/>
            <a:ext cx="57226" cy="268757"/>
          </a:xfrm>
          <a:custGeom>
            <a:avLst/>
            <a:gdLst/>
            <a:ahLst/>
            <a:cxnLst/>
            <a:rect l="l" t="t" r="r" b="b"/>
            <a:pathLst>
              <a:path w="57226" h="268757">
                <a:moveTo>
                  <a:pt x="57226" y="268757"/>
                </a:moveTo>
                <a:lnTo>
                  <a:pt x="825" y="236245"/>
                </a:lnTo>
                <a:lnTo>
                  <a:pt x="368" y="235800"/>
                </a:lnTo>
                <a:lnTo>
                  <a:pt x="63" y="235191"/>
                </a:lnTo>
                <a:lnTo>
                  <a:pt x="0" y="234137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57084" y="1840509"/>
            <a:ext cx="17310" cy="9906"/>
          </a:xfrm>
          <a:custGeom>
            <a:avLst/>
            <a:gdLst/>
            <a:ahLst/>
            <a:cxnLst/>
            <a:rect l="l" t="t" r="r" b="b"/>
            <a:pathLst>
              <a:path w="17310" h="9906">
                <a:moveTo>
                  <a:pt x="17310" y="0"/>
                </a:moveTo>
                <a:lnTo>
                  <a:pt x="0" y="990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043171" y="1995943"/>
            <a:ext cx="0" cy="8623"/>
          </a:xfrm>
          <a:custGeom>
            <a:avLst/>
            <a:gdLst/>
            <a:ahLst/>
            <a:cxnLst/>
            <a:rect l="l" t="t" r="r" b="b"/>
            <a:pathLst>
              <a:path h="8623">
                <a:moveTo>
                  <a:pt x="0" y="0"/>
                </a:moveTo>
                <a:lnTo>
                  <a:pt x="0" y="862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043171" y="2090817"/>
            <a:ext cx="76" cy="1968"/>
          </a:xfrm>
          <a:custGeom>
            <a:avLst/>
            <a:gdLst/>
            <a:ahLst/>
            <a:cxnLst/>
            <a:rect l="l" t="t" r="r" b="b"/>
            <a:pathLst>
              <a:path w="76" h="1968">
                <a:moveTo>
                  <a:pt x="76" y="1968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12536" y="2467989"/>
            <a:ext cx="315480" cy="235419"/>
          </a:xfrm>
          <a:custGeom>
            <a:avLst/>
            <a:gdLst/>
            <a:ahLst/>
            <a:cxnLst/>
            <a:rect l="l" t="t" r="r" b="b"/>
            <a:pathLst>
              <a:path w="315480" h="235419">
                <a:moveTo>
                  <a:pt x="0" y="0"/>
                </a:moveTo>
                <a:lnTo>
                  <a:pt x="15481" y="8672"/>
                </a:lnTo>
                <a:lnTo>
                  <a:pt x="28923" y="16209"/>
                </a:lnTo>
                <a:lnTo>
                  <a:pt x="40663" y="22806"/>
                </a:lnTo>
                <a:lnTo>
                  <a:pt x="51041" y="28656"/>
                </a:lnTo>
                <a:lnTo>
                  <a:pt x="60392" y="33956"/>
                </a:lnTo>
                <a:lnTo>
                  <a:pt x="69057" y="38900"/>
                </a:lnTo>
                <a:lnTo>
                  <a:pt x="77371" y="43682"/>
                </a:lnTo>
                <a:lnTo>
                  <a:pt x="85674" y="48497"/>
                </a:lnTo>
                <a:lnTo>
                  <a:pt x="94304" y="53541"/>
                </a:lnTo>
                <a:lnTo>
                  <a:pt x="103597" y="59007"/>
                </a:lnTo>
                <a:lnTo>
                  <a:pt x="113892" y="65091"/>
                </a:lnTo>
                <a:lnTo>
                  <a:pt x="125527" y="71988"/>
                </a:lnTo>
                <a:lnTo>
                  <a:pt x="138841" y="79892"/>
                </a:lnTo>
                <a:lnTo>
                  <a:pt x="153619" y="88671"/>
                </a:lnTo>
                <a:lnTo>
                  <a:pt x="168693" y="97654"/>
                </a:lnTo>
                <a:lnTo>
                  <a:pt x="181551" y="105348"/>
                </a:lnTo>
                <a:lnTo>
                  <a:pt x="192617" y="112005"/>
                </a:lnTo>
                <a:lnTo>
                  <a:pt x="202311" y="117879"/>
                </a:lnTo>
                <a:lnTo>
                  <a:pt x="211054" y="123222"/>
                </a:lnTo>
                <a:lnTo>
                  <a:pt x="219270" y="128287"/>
                </a:lnTo>
                <a:lnTo>
                  <a:pt x="227378" y="133329"/>
                </a:lnTo>
                <a:lnTo>
                  <a:pt x="235800" y="138600"/>
                </a:lnTo>
                <a:lnTo>
                  <a:pt x="244959" y="144352"/>
                </a:lnTo>
                <a:lnTo>
                  <a:pt x="255276" y="150840"/>
                </a:lnTo>
                <a:lnTo>
                  <a:pt x="267173" y="158316"/>
                </a:lnTo>
                <a:lnTo>
                  <a:pt x="281070" y="167034"/>
                </a:lnTo>
                <a:lnTo>
                  <a:pt x="287655" y="171157"/>
                </a:lnTo>
                <a:lnTo>
                  <a:pt x="291820" y="173799"/>
                </a:lnTo>
                <a:lnTo>
                  <a:pt x="291973" y="174028"/>
                </a:lnTo>
                <a:lnTo>
                  <a:pt x="295592" y="177507"/>
                </a:lnTo>
                <a:lnTo>
                  <a:pt x="298996" y="180835"/>
                </a:lnTo>
                <a:lnTo>
                  <a:pt x="299148" y="181063"/>
                </a:lnTo>
                <a:lnTo>
                  <a:pt x="301866" y="184988"/>
                </a:lnTo>
                <a:lnTo>
                  <a:pt x="304825" y="189077"/>
                </a:lnTo>
                <a:lnTo>
                  <a:pt x="304888" y="189306"/>
                </a:lnTo>
                <a:lnTo>
                  <a:pt x="307086" y="193840"/>
                </a:lnTo>
                <a:lnTo>
                  <a:pt x="309511" y="198970"/>
                </a:lnTo>
                <a:lnTo>
                  <a:pt x="311238" y="204647"/>
                </a:lnTo>
                <a:lnTo>
                  <a:pt x="312902" y="210172"/>
                </a:lnTo>
                <a:lnTo>
                  <a:pt x="312902" y="210311"/>
                </a:lnTo>
                <a:lnTo>
                  <a:pt x="313893" y="215988"/>
                </a:lnTo>
                <a:lnTo>
                  <a:pt x="314871" y="222110"/>
                </a:lnTo>
                <a:lnTo>
                  <a:pt x="315252" y="228384"/>
                </a:lnTo>
                <a:lnTo>
                  <a:pt x="315480" y="231863"/>
                </a:lnTo>
                <a:lnTo>
                  <a:pt x="315252" y="23541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529504" y="2632871"/>
            <a:ext cx="98513" cy="70535"/>
          </a:xfrm>
          <a:custGeom>
            <a:avLst/>
            <a:gdLst/>
            <a:ahLst/>
            <a:cxnLst/>
            <a:rect l="l" t="t" r="r" b="b"/>
            <a:pathLst>
              <a:path w="98513" h="70535">
                <a:moveTo>
                  <a:pt x="98285" y="70535"/>
                </a:moveTo>
                <a:lnTo>
                  <a:pt x="98513" y="67513"/>
                </a:lnTo>
                <a:lnTo>
                  <a:pt x="98513" y="67132"/>
                </a:lnTo>
                <a:lnTo>
                  <a:pt x="98285" y="63728"/>
                </a:lnTo>
                <a:lnTo>
                  <a:pt x="97828" y="57607"/>
                </a:lnTo>
                <a:lnTo>
                  <a:pt x="97904" y="57454"/>
                </a:lnTo>
                <a:lnTo>
                  <a:pt x="96926" y="51409"/>
                </a:lnTo>
                <a:lnTo>
                  <a:pt x="95935" y="45732"/>
                </a:lnTo>
                <a:lnTo>
                  <a:pt x="95935" y="45592"/>
                </a:lnTo>
                <a:lnTo>
                  <a:pt x="94272" y="40068"/>
                </a:lnTo>
                <a:lnTo>
                  <a:pt x="92684" y="34924"/>
                </a:lnTo>
                <a:lnTo>
                  <a:pt x="92684" y="34696"/>
                </a:lnTo>
                <a:lnTo>
                  <a:pt x="90347" y="29857"/>
                </a:lnTo>
                <a:lnTo>
                  <a:pt x="88226" y="25323"/>
                </a:lnTo>
                <a:lnTo>
                  <a:pt x="87922" y="25323"/>
                </a:lnTo>
                <a:lnTo>
                  <a:pt x="85204" y="21018"/>
                </a:lnTo>
                <a:lnTo>
                  <a:pt x="84378" y="19735"/>
                </a:lnTo>
                <a:lnTo>
                  <a:pt x="84226" y="19735"/>
                </a:lnTo>
                <a:lnTo>
                  <a:pt x="83159" y="18529"/>
                </a:lnTo>
                <a:lnTo>
                  <a:pt x="81114" y="16103"/>
                </a:lnTo>
                <a:lnTo>
                  <a:pt x="81203" y="15951"/>
                </a:lnTo>
                <a:lnTo>
                  <a:pt x="78930" y="13614"/>
                </a:lnTo>
                <a:lnTo>
                  <a:pt x="77876" y="12547"/>
                </a:lnTo>
                <a:lnTo>
                  <a:pt x="76517" y="11645"/>
                </a:lnTo>
                <a:lnTo>
                  <a:pt x="74091" y="9677"/>
                </a:lnTo>
                <a:lnTo>
                  <a:pt x="74168" y="9524"/>
                </a:lnTo>
                <a:lnTo>
                  <a:pt x="71602" y="7785"/>
                </a:lnTo>
                <a:lnTo>
                  <a:pt x="70319" y="6883"/>
                </a:lnTo>
                <a:lnTo>
                  <a:pt x="68872" y="6273"/>
                </a:lnTo>
                <a:lnTo>
                  <a:pt x="66078" y="4838"/>
                </a:lnTo>
                <a:lnTo>
                  <a:pt x="63284" y="3479"/>
                </a:lnTo>
                <a:lnTo>
                  <a:pt x="61849" y="2870"/>
                </a:lnTo>
                <a:lnTo>
                  <a:pt x="60261" y="2489"/>
                </a:lnTo>
                <a:lnTo>
                  <a:pt x="57162" y="1663"/>
                </a:lnTo>
                <a:lnTo>
                  <a:pt x="54063" y="914"/>
                </a:lnTo>
                <a:lnTo>
                  <a:pt x="52463" y="533"/>
                </a:lnTo>
                <a:lnTo>
                  <a:pt x="50812" y="457"/>
                </a:lnTo>
                <a:lnTo>
                  <a:pt x="47485" y="152"/>
                </a:lnTo>
                <a:lnTo>
                  <a:pt x="44157" y="0"/>
                </a:lnTo>
                <a:lnTo>
                  <a:pt x="42494" y="0"/>
                </a:lnTo>
                <a:lnTo>
                  <a:pt x="40754" y="152"/>
                </a:lnTo>
                <a:lnTo>
                  <a:pt x="37198" y="457"/>
                </a:lnTo>
                <a:lnTo>
                  <a:pt x="33642" y="825"/>
                </a:lnTo>
                <a:lnTo>
                  <a:pt x="31826" y="1054"/>
                </a:lnTo>
                <a:lnTo>
                  <a:pt x="30010" y="1511"/>
                </a:lnTo>
                <a:lnTo>
                  <a:pt x="26390" y="2425"/>
                </a:lnTo>
                <a:lnTo>
                  <a:pt x="22682" y="3403"/>
                </a:lnTo>
                <a:lnTo>
                  <a:pt x="20789" y="3936"/>
                </a:lnTo>
                <a:lnTo>
                  <a:pt x="18973" y="4610"/>
                </a:lnTo>
                <a:lnTo>
                  <a:pt x="15201" y="6045"/>
                </a:lnTo>
                <a:lnTo>
                  <a:pt x="11417" y="7632"/>
                </a:lnTo>
                <a:lnTo>
                  <a:pt x="9525" y="8394"/>
                </a:lnTo>
                <a:lnTo>
                  <a:pt x="7645" y="9372"/>
                </a:lnTo>
                <a:lnTo>
                  <a:pt x="3784" y="11341"/>
                </a:lnTo>
                <a:lnTo>
                  <a:pt x="0" y="1346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525351" y="2703407"/>
            <a:ext cx="102590" cy="172593"/>
          </a:xfrm>
          <a:custGeom>
            <a:avLst/>
            <a:gdLst/>
            <a:ahLst/>
            <a:cxnLst/>
            <a:rect l="l" t="t" r="r" b="b"/>
            <a:pathLst>
              <a:path w="102590" h="172593">
                <a:moveTo>
                  <a:pt x="102438" y="0"/>
                </a:moveTo>
                <a:lnTo>
                  <a:pt x="102590" y="3327"/>
                </a:lnTo>
                <a:lnTo>
                  <a:pt x="102362" y="6654"/>
                </a:lnTo>
                <a:lnTo>
                  <a:pt x="101981" y="13614"/>
                </a:lnTo>
                <a:lnTo>
                  <a:pt x="101079" y="20561"/>
                </a:lnTo>
                <a:lnTo>
                  <a:pt x="100088" y="27749"/>
                </a:lnTo>
                <a:lnTo>
                  <a:pt x="98425" y="34848"/>
                </a:lnTo>
                <a:lnTo>
                  <a:pt x="96774" y="42265"/>
                </a:lnTo>
                <a:lnTo>
                  <a:pt x="94500" y="49517"/>
                </a:lnTo>
                <a:lnTo>
                  <a:pt x="92227" y="56997"/>
                </a:lnTo>
                <a:lnTo>
                  <a:pt x="89433" y="64261"/>
                </a:lnTo>
                <a:lnTo>
                  <a:pt x="86563" y="71666"/>
                </a:lnTo>
                <a:lnTo>
                  <a:pt x="83159" y="78930"/>
                </a:lnTo>
                <a:lnTo>
                  <a:pt x="79679" y="86182"/>
                </a:lnTo>
                <a:lnTo>
                  <a:pt x="75819" y="93218"/>
                </a:lnTo>
                <a:lnTo>
                  <a:pt x="71894" y="100241"/>
                </a:lnTo>
                <a:lnTo>
                  <a:pt x="67513" y="107124"/>
                </a:lnTo>
                <a:lnTo>
                  <a:pt x="63131" y="113855"/>
                </a:lnTo>
                <a:lnTo>
                  <a:pt x="58280" y="120281"/>
                </a:lnTo>
                <a:lnTo>
                  <a:pt x="53594" y="126555"/>
                </a:lnTo>
                <a:lnTo>
                  <a:pt x="48463" y="132524"/>
                </a:lnTo>
                <a:lnTo>
                  <a:pt x="43395" y="138353"/>
                </a:lnTo>
                <a:lnTo>
                  <a:pt x="37947" y="143865"/>
                </a:lnTo>
                <a:lnTo>
                  <a:pt x="32727" y="149085"/>
                </a:lnTo>
                <a:lnTo>
                  <a:pt x="27063" y="153924"/>
                </a:lnTo>
                <a:lnTo>
                  <a:pt x="21615" y="158534"/>
                </a:lnTo>
                <a:lnTo>
                  <a:pt x="15722" y="162763"/>
                </a:lnTo>
                <a:lnTo>
                  <a:pt x="10274" y="166624"/>
                </a:lnTo>
                <a:lnTo>
                  <a:pt x="10134" y="166471"/>
                </a:lnTo>
                <a:lnTo>
                  <a:pt x="4381" y="170103"/>
                </a:lnTo>
                <a:lnTo>
                  <a:pt x="2260" y="171386"/>
                </a:lnTo>
                <a:lnTo>
                  <a:pt x="0" y="17259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38410" y="2642011"/>
            <a:ext cx="183324" cy="236562"/>
          </a:xfrm>
          <a:custGeom>
            <a:avLst/>
            <a:gdLst/>
            <a:ahLst/>
            <a:cxnLst/>
            <a:rect l="l" t="t" r="r" b="b"/>
            <a:pathLst>
              <a:path w="183324" h="236562">
                <a:moveTo>
                  <a:pt x="180911" y="44157"/>
                </a:moveTo>
                <a:lnTo>
                  <a:pt x="182575" y="52323"/>
                </a:lnTo>
                <a:lnTo>
                  <a:pt x="182651" y="52704"/>
                </a:lnTo>
                <a:lnTo>
                  <a:pt x="182956" y="61086"/>
                </a:lnTo>
                <a:lnTo>
                  <a:pt x="183324" y="70091"/>
                </a:lnTo>
                <a:lnTo>
                  <a:pt x="183248" y="70396"/>
                </a:lnTo>
                <a:lnTo>
                  <a:pt x="182270" y="79387"/>
                </a:lnTo>
                <a:lnTo>
                  <a:pt x="181292" y="89065"/>
                </a:lnTo>
                <a:lnTo>
                  <a:pt x="181216" y="89217"/>
                </a:lnTo>
                <a:lnTo>
                  <a:pt x="179019" y="98742"/>
                </a:lnTo>
                <a:lnTo>
                  <a:pt x="176745" y="108800"/>
                </a:lnTo>
                <a:lnTo>
                  <a:pt x="176682" y="108953"/>
                </a:lnTo>
                <a:lnTo>
                  <a:pt x="173278" y="118694"/>
                </a:lnTo>
                <a:lnTo>
                  <a:pt x="169722" y="128752"/>
                </a:lnTo>
                <a:lnTo>
                  <a:pt x="169646" y="128904"/>
                </a:lnTo>
                <a:lnTo>
                  <a:pt x="165112" y="138582"/>
                </a:lnTo>
                <a:lnTo>
                  <a:pt x="160502" y="148488"/>
                </a:lnTo>
                <a:lnTo>
                  <a:pt x="154901" y="157937"/>
                </a:lnTo>
                <a:lnTo>
                  <a:pt x="149301" y="167309"/>
                </a:lnTo>
                <a:lnTo>
                  <a:pt x="142811" y="176161"/>
                </a:lnTo>
                <a:lnTo>
                  <a:pt x="136537" y="184696"/>
                </a:lnTo>
                <a:lnTo>
                  <a:pt x="136461" y="184848"/>
                </a:lnTo>
                <a:lnTo>
                  <a:pt x="129273" y="192709"/>
                </a:lnTo>
                <a:lnTo>
                  <a:pt x="122466" y="200190"/>
                </a:lnTo>
                <a:lnTo>
                  <a:pt x="122326" y="200418"/>
                </a:lnTo>
                <a:lnTo>
                  <a:pt x="114681" y="207073"/>
                </a:lnTo>
                <a:lnTo>
                  <a:pt x="107505" y="213423"/>
                </a:lnTo>
                <a:lnTo>
                  <a:pt x="107353" y="213575"/>
                </a:lnTo>
                <a:lnTo>
                  <a:pt x="99415" y="218947"/>
                </a:lnTo>
                <a:lnTo>
                  <a:pt x="92075" y="223862"/>
                </a:lnTo>
                <a:lnTo>
                  <a:pt x="91846" y="224091"/>
                </a:lnTo>
                <a:lnTo>
                  <a:pt x="83921" y="227863"/>
                </a:lnTo>
                <a:lnTo>
                  <a:pt x="76657" y="231343"/>
                </a:lnTo>
                <a:lnTo>
                  <a:pt x="76352" y="231571"/>
                </a:lnTo>
                <a:lnTo>
                  <a:pt x="68643" y="233679"/>
                </a:lnTo>
                <a:lnTo>
                  <a:pt x="61683" y="235572"/>
                </a:lnTo>
                <a:lnTo>
                  <a:pt x="61163" y="235724"/>
                </a:lnTo>
                <a:lnTo>
                  <a:pt x="53975" y="236181"/>
                </a:lnTo>
                <a:lnTo>
                  <a:pt x="47472" y="236486"/>
                </a:lnTo>
                <a:lnTo>
                  <a:pt x="46875" y="236562"/>
                </a:lnTo>
                <a:lnTo>
                  <a:pt x="40449" y="235280"/>
                </a:lnTo>
                <a:lnTo>
                  <a:pt x="34544" y="234060"/>
                </a:lnTo>
                <a:lnTo>
                  <a:pt x="33794" y="233832"/>
                </a:lnTo>
                <a:lnTo>
                  <a:pt x="28422" y="230962"/>
                </a:lnTo>
                <a:lnTo>
                  <a:pt x="23139" y="228168"/>
                </a:lnTo>
                <a:lnTo>
                  <a:pt x="22453" y="227634"/>
                </a:lnTo>
                <a:lnTo>
                  <a:pt x="18224" y="223405"/>
                </a:lnTo>
                <a:lnTo>
                  <a:pt x="13677" y="219024"/>
                </a:lnTo>
                <a:lnTo>
                  <a:pt x="13309" y="218414"/>
                </a:lnTo>
                <a:lnTo>
                  <a:pt x="10058" y="212902"/>
                </a:lnTo>
                <a:lnTo>
                  <a:pt x="6502" y="206844"/>
                </a:lnTo>
                <a:lnTo>
                  <a:pt x="6350" y="206324"/>
                </a:lnTo>
                <a:lnTo>
                  <a:pt x="4305" y="199593"/>
                </a:lnTo>
                <a:lnTo>
                  <a:pt x="1968" y="192176"/>
                </a:lnTo>
                <a:lnTo>
                  <a:pt x="1968" y="191808"/>
                </a:lnTo>
                <a:lnTo>
                  <a:pt x="977" y="184022"/>
                </a:lnTo>
                <a:lnTo>
                  <a:pt x="0" y="175475"/>
                </a:lnTo>
                <a:lnTo>
                  <a:pt x="76" y="175171"/>
                </a:lnTo>
                <a:lnTo>
                  <a:pt x="381" y="166471"/>
                </a:lnTo>
                <a:lnTo>
                  <a:pt x="685" y="157098"/>
                </a:lnTo>
                <a:lnTo>
                  <a:pt x="749" y="156883"/>
                </a:lnTo>
                <a:lnTo>
                  <a:pt x="2336" y="147650"/>
                </a:lnTo>
                <a:lnTo>
                  <a:pt x="4000" y="137756"/>
                </a:lnTo>
                <a:lnTo>
                  <a:pt x="4076" y="137528"/>
                </a:lnTo>
                <a:lnTo>
                  <a:pt x="6883" y="127927"/>
                </a:lnTo>
                <a:lnTo>
                  <a:pt x="9753" y="117792"/>
                </a:lnTo>
                <a:lnTo>
                  <a:pt x="9829" y="117640"/>
                </a:lnTo>
                <a:lnTo>
                  <a:pt x="13830" y="107886"/>
                </a:lnTo>
                <a:lnTo>
                  <a:pt x="17919" y="97840"/>
                </a:lnTo>
                <a:lnTo>
                  <a:pt x="23063" y="88163"/>
                </a:lnTo>
                <a:lnTo>
                  <a:pt x="28117" y="78549"/>
                </a:lnTo>
                <a:lnTo>
                  <a:pt x="28194" y="78409"/>
                </a:lnTo>
                <a:lnTo>
                  <a:pt x="34251" y="69329"/>
                </a:lnTo>
                <a:lnTo>
                  <a:pt x="40220" y="60337"/>
                </a:lnTo>
                <a:lnTo>
                  <a:pt x="47091" y="51866"/>
                </a:lnTo>
                <a:lnTo>
                  <a:pt x="53670" y="43853"/>
                </a:lnTo>
                <a:lnTo>
                  <a:pt x="61239" y="36372"/>
                </a:lnTo>
                <a:lnTo>
                  <a:pt x="68262" y="29413"/>
                </a:lnTo>
                <a:lnTo>
                  <a:pt x="68414" y="29260"/>
                </a:lnTo>
                <a:lnTo>
                  <a:pt x="76200" y="23215"/>
                </a:lnTo>
                <a:lnTo>
                  <a:pt x="83464" y="17551"/>
                </a:lnTo>
                <a:lnTo>
                  <a:pt x="83693" y="17398"/>
                </a:lnTo>
                <a:lnTo>
                  <a:pt x="91630" y="12788"/>
                </a:lnTo>
                <a:lnTo>
                  <a:pt x="98958" y="8547"/>
                </a:lnTo>
                <a:lnTo>
                  <a:pt x="99263" y="8318"/>
                </a:lnTo>
                <a:lnTo>
                  <a:pt x="107124" y="5372"/>
                </a:lnTo>
                <a:lnTo>
                  <a:pt x="114236" y="2654"/>
                </a:lnTo>
                <a:lnTo>
                  <a:pt x="114604" y="2501"/>
                </a:lnTo>
                <a:lnTo>
                  <a:pt x="122097" y="1219"/>
                </a:lnTo>
                <a:lnTo>
                  <a:pt x="128816" y="88"/>
                </a:lnTo>
                <a:lnTo>
                  <a:pt x="129425" y="0"/>
                </a:lnTo>
                <a:lnTo>
                  <a:pt x="136232" y="457"/>
                </a:lnTo>
                <a:lnTo>
                  <a:pt x="142506" y="838"/>
                </a:lnTo>
                <a:lnTo>
                  <a:pt x="149085" y="3035"/>
                </a:lnTo>
                <a:lnTo>
                  <a:pt x="154749" y="5067"/>
                </a:lnTo>
                <a:lnTo>
                  <a:pt x="160274" y="8928"/>
                </a:lnTo>
                <a:lnTo>
                  <a:pt x="165188" y="12636"/>
                </a:lnTo>
                <a:lnTo>
                  <a:pt x="169494" y="17995"/>
                </a:lnTo>
                <a:lnTo>
                  <a:pt x="173507" y="23291"/>
                </a:lnTo>
                <a:lnTo>
                  <a:pt x="173723" y="23825"/>
                </a:lnTo>
                <a:lnTo>
                  <a:pt x="176453" y="30022"/>
                </a:lnTo>
                <a:lnTo>
                  <a:pt x="179324" y="36601"/>
                </a:lnTo>
                <a:lnTo>
                  <a:pt x="179400" y="37045"/>
                </a:lnTo>
                <a:lnTo>
                  <a:pt x="180911" y="441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442271" y="2644740"/>
            <a:ext cx="150215" cy="210019"/>
          </a:xfrm>
          <a:custGeom>
            <a:avLst/>
            <a:gdLst/>
            <a:ahLst/>
            <a:cxnLst/>
            <a:rect l="l" t="t" r="r" b="b"/>
            <a:pathLst>
              <a:path w="150215" h="210019">
                <a:moveTo>
                  <a:pt x="112864" y="0"/>
                </a:moveTo>
                <a:lnTo>
                  <a:pt x="116116" y="76"/>
                </a:lnTo>
                <a:lnTo>
                  <a:pt x="116649" y="152"/>
                </a:lnTo>
                <a:lnTo>
                  <a:pt x="119672" y="1358"/>
                </a:lnTo>
                <a:lnTo>
                  <a:pt x="124739" y="3403"/>
                </a:lnTo>
                <a:lnTo>
                  <a:pt x="125336" y="3479"/>
                </a:lnTo>
                <a:lnTo>
                  <a:pt x="129654" y="6654"/>
                </a:lnTo>
                <a:lnTo>
                  <a:pt x="134035" y="9906"/>
                </a:lnTo>
                <a:lnTo>
                  <a:pt x="137883" y="14744"/>
                </a:lnTo>
                <a:lnTo>
                  <a:pt x="141516" y="19431"/>
                </a:lnTo>
                <a:lnTo>
                  <a:pt x="144081" y="25400"/>
                </a:lnTo>
                <a:lnTo>
                  <a:pt x="146735" y="31445"/>
                </a:lnTo>
                <a:lnTo>
                  <a:pt x="146812" y="31902"/>
                </a:lnTo>
                <a:lnTo>
                  <a:pt x="148170" y="38404"/>
                </a:lnTo>
                <a:lnTo>
                  <a:pt x="149682" y="45504"/>
                </a:lnTo>
                <a:lnTo>
                  <a:pt x="149682" y="45885"/>
                </a:lnTo>
                <a:lnTo>
                  <a:pt x="149910" y="53225"/>
                </a:lnTo>
                <a:lnTo>
                  <a:pt x="150215" y="61239"/>
                </a:lnTo>
                <a:lnTo>
                  <a:pt x="150215" y="61544"/>
                </a:lnTo>
                <a:lnTo>
                  <a:pt x="149377" y="69557"/>
                </a:lnTo>
                <a:lnTo>
                  <a:pt x="148475" y="78168"/>
                </a:lnTo>
                <a:lnTo>
                  <a:pt x="148399" y="78397"/>
                </a:lnTo>
                <a:lnTo>
                  <a:pt x="146431" y="86868"/>
                </a:lnTo>
                <a:lnTo>
                  <a:pt x="144386" y="95859"/>
                </a:lnTo>
                <a:lnTo>
                  <a:pt x="144310" y="96012"/>
                </a:lnTo>
                <a:lnTo>
                  <a:pt x="141287" y="104711"/>
                </a:lnTo>
                <a:lnTo>
                  <a:pt x="138112" y="113703"/>
                </a:lnTo>
                <a:lnTo>
                  <a:pt x="138036" y="113855"/>
                </a:lnTo>
                <a:lnTo>
                  <a:pt x="134035" y="122478"/>
                </a:lnTo>
                <a:lnTo>
                  <a:pt x="129870" y="131318"/>
                </a:lnTo>
                <a:lnTo>
                  <a:pt x="124879" y="139788"/>
                </a:lnTo>
                <a:lnTo>
                  <a:pt x="119900" y="148094"/>
                </a:lnTo>
                <a:lnTo>
                  <a:pt x="119811" y="148247"/>
                </a:lnTo>
                <a:lnTo>
                  <a:pt x="114071" y="156044"/>
                </a:lnTo>
                <a:lnTo>
                  <a:pt x="108483" y="163677"/>
                </a:lnTo>
                <a:lnTo>
                  <a:pt x="108331" y="163830"/>
                </a:lnTo>
                <a:lnTo>
                  <a:pt x="101981" y="170853"/>
                </a:lnTo>
                <a:lnTo>
                  <a:pt x="95859" y="177584"/>
                </a:lnTo>
                <a:lnTo>
                  <a:pt x="88900" y="183705"/>
                </a:lnTo>
                <a:lnTo>
                  <a:pt x="82473" y="189382"/>
                </a:lnTo>
                <a:lnTo>
                  <a:pt x="82321" y="189522"/>
                </a:lnTo>
                <a:lnTo>
                  <a:pt x="75285" y="194297"/>
                </a:lnTo>
                <a:lnTo>
                  <a:pt x="68707" y="198678"/>
                </a:lnTo>
                <a:lnTo>
                  <a:pt x="68567" y="198907"/>
                </a:lnTo>
                <a:lnTo>
                  <a:pt x="61455" y="202311"/>
                </a:lnTo>
                <a:lnTo>
                  <a:pt x="54952" y="205409"/>
                </a:lnTo>
                <a:lnTo>
                  <a:pt x="54648" y="205562"/>
                </a:lnTo>
                <a:lnTo>
                  <a:pt x="47777" y="207441"/>
                </a:lnTo>
                <a:lnTo>
                  <a:pt x="41579" y="209181"/>
                </a:lnTo>
                <a:lnTo>
                  <a:pt x="41122" y="209334"/>
                </a:lnTo>
                <a:lnTo>
                  <a:pt x="34696" y="209638"/>
                </a:lnTo>
                <a:lnTo>
                  <a:pt x="28867" y="210019"/>
                </a:lnTo>
                <a:lnTo>
                  <a:pt x="28270" y="210019"/>
                </a:lnTo>
                <a:lnTo>
                  <a:pt x="22593" y="208876"/>
                </a:lnTo>
                <a:lnTo>
                  <a:pt x="17310" y="207746"/>
                </a:lnTo>
                <a:lnTo>
                  <a:pt x="16624" y="207530"/>
                </a:lnTo>
                <a:lnTo>
                  <a:pt x="11861" y="205028"/>
                </a:lnTo>
                <a:lnTo>
                  <a:pt x="7099" y="202526"/>
                </a:lnTo>
                <a:lnTo>
                  <a:pt x="6870" y="201930"/>
                </a:lnTo>
                <a:lnTo>
                  <a:pt x="2717" y="198297"/>
                </a:lnTo>
                <a:lnTo>
                  <a:pt x="1130" y="196938"/>
                </a:lnTo>
                <a:lnTo>
                  <a:pt x="901" y="196557"/>
                </a:lnTo>
                <a:lnTo>
                  <a:pt x="0" y="1947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81576" y="2710967"/>
            <a:ext cx="85585" cy="111201"/>
          </a:xfrm>
          <a:custGeom>
            <a:avLst/>
            <a:gdLst/>
            <a:ahLst/>
            <a:cxnLst/>
            <a:rect l="l" t="t" r="r" b="b"/>
            <a:pathLst>
              <a:path w="85585" h="111201">
                <a:moveTo>
                  <a:pt x="85051" y="0"/>
                </a:moveTo>
                <a:lnTo>
                  <a:pt x="85356" y="977"/>
                </a:lnTo>
                <a:lnTo>
                  <a:pt x="85356" y="1130"/>
                </a:lnTo>
                <a:lnTo>
                  <a:pt x="85356" y="2044"/>
                </a:lnTo>
                <a:lnTo>
                  <a:pt x="85204" y="9296"/>
                </a:lnTo>
                <a:lnTo>
                  <a:pt x="85585" y="9448"/>
                </a:lnTo>
                <a:lnTo>
                  <a:pt x="84670" y="16484"/>
                </a:lnTo>
                <a:lnTo>
                  <a:pt x="83693" y="24193"/>
                </a:lnTo>
                <a:lnTo>
                  <a:pt x="83616" y="24498"/>
                </a:lnTo>
                <a:lnTo>
                  <a:pt x="81419" y="31978"/>
                </a:lnTo>
                <a:lnTo>
                  <a:pt x="79159" y="39916"/>
                </a:lnTo>
                <a:lnTo>
                  <a:pt x="79006" y="40144"/>
                </a:lnTo>
                <a:lnTo>
                  <a:pt x="75679" y="47701"/>
                </a:lnTo>
                <a:lnTo>
                  <a:pt x="72275" y="55486"/>
                </a:lnTo>
                <a:lnTo>
                  <a:pt x="72199" y="55638"/>
                </a:lnTo>
                <a:lnTo>
                  <a:pt x="67818" y="62966"/>
                </a:lnTo>
                <a:lnTo>
                  <a:pt x="63436" y="70231"/>
                </a:lnTo>
                <a:lnTo>
                  <a:pt x="63347" y="70459"/>
                </a:lnTo>
                <a:lnTo>
                  <a:pt x="58140" y="77114"/>
                </a:lnTo>
                <a:lnTo>
                  <a:pt x="53073" y="83540"/>
                </a:lnTo>
                <a:lnTo>
                  <a:pt x="47028" y="89433"/>
                </a:lnTo>
                <a:lnTo>
                  <a:pt x="41579" y="94729"/>
                </a:lnTo>
                <a:lnTo>
                  <a:pt x="41351" y="94957"/>
                </a:lnTo>
                <a:lnTo>
                  <a:pt x="35153" y="99339"/>
                </a:lnTo>
                <a:lnTo>
                  <a:pt x="29489" y="103263"/>
                </a:lnTo>
                <a:lnTo>
                  <a:pt x="29184" y="103492"/>
                </a:lnTo>
                <a:lnTo>
                  <a:pt x="22987" y="106362"/>
                </a:lnTo>
                <a:lnTo>
                  <a:pt x="17386" y="108864"/>
                </a:lnTo>
                <a:lnTo>
                  <a:pt x="16941" y="109093"/>
                </a:lnTo>
                <a:lnTo>
                  <a:pt x="11036" y="110223"/>
                </a:lnTo>
                <a:lnTo>
                  <a:pt x="5892" y="111125"/>
                </a:lnTo>
                <a:lnTo>
                  <a:pt x="5219" y="111201"/>
                </a:lnTo>
                <a:lnTo>
                  <a:pt x="0" y="11068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453982" y="2676112"/>
            <a:ext cx="90716" cy="136461"/>
          </a:xfrm>
          <a:custGeom>
            <a:avLst/>
            <a:gdLst/>
            <a:ahLst/>
            <a:cxnLst/>
            <a:rect l="l" t="t" r="r" b="b"/>
            <a:pathLst>
              <a:path w="90716" h="136461">
                <a:moveTo>
                  <a:pt x="9982" y="136461"/>
                </a:moveTo>
                <a:lnTo>
                  <a:pt x="6654" y="132600"/>
                </a:lnTo>
                <a:lnTo>
                  <a:pt x="6273" y="132003"/>
                </a:lnTo>
                <a:lnTo>
                  <a:pt x="4229" y="127317"/>
                </a:lnTo>
                <a:lnTo>
                  <a:pt x="1968" y="121945"/>
                </a:lnTo>
                <a:lnTo>
                  <a:pt x="1892" y="121412"/>
                </a:lnTo>
                <a:lnTo>
                  <a:pt x="977" y="115595"/>
                </a:lnTo>
                <a:lnTo>
                  <a:pt x="0" y="109016"/>
                </a:lnTo>
                <a:lnTo>
                  <a:pt x="0" y="108635"/>
                </a:lnTo>
                <a:lnTo>
                  <a:pt x="304" y="101917"/>
                </a:lnTo>
                <a:lnTo>
                  <a:pt x="685" y="94500"/>
                </a:lnTo>
                <a:lnTo>
                  <a:pt x="762" y="94195"/>
                </a:lnTo>
                <a:lnTo>
                  <a:pt x="2349" y="86868"/>
                </a:lnTo>
                <a:lnTo>
                  <a:pt x="4013" y="79006"/>
                </a:lnTo>
                <a:lnTo>
                  <a:pt x="6807" y="71221"/>
                </a:lnTo>
                <a:lnTo>
                  <a:pt x="9677" y="63284"/>
                </a:lnTo>
                <a:lnTo>
                  <a:pt x="9829" y="63131"/>
                </a:lnTo>
                <a:lnTo>
                  <a:pt x="13690" y="55638"/>
                </a:lnTo>
                <a:lnTo>
                  <a:pt x="17614" y="48006"/>
                </a:lnTo>
                <a:lnTo>
                  <a:pt x="17691" y="47853"/>
                </a:lnTo>
                <a:lnTo>
                  <a:pt x="22529" y="40830"/>
                </a:lnTo>
                <a:lnTo>
                  <a:pt x="27216" y="33947"/>
                </a:lnTo>
                <a:lnTo>
                  <a:pt x="27368" y="33718"/>
                </a:lnTo>
                <a:lnTo>
                  <a:pt x="32969" y="27520"/>
                </a:lnTo>
                <a:lnTo>
                  <a:pt x="38252" y="21628"/>
                </a:lnTo>
                <a:lnTo>
                  <a:pt x="38404" y="21399"/>
                </a:lnTo>
                <a:lnTo>
                  <a:pt x="44526" y="16332"/>
                </a:lnTo>
                <a:lnTo>
                  <a:pt x="50126" y="11722"/>
                </a:lnTo>
                <a:lnTo>
                  <a:pt x="50355" y="11493"/>
                </a:lnTo>
                <a:lnTo>
                  <a:pt x="56629" y="7861"/>
                </a:lnTo>
                <a:lnTo>
                  <a:pt x="62217" y="4610"/>
                </a:lnTo>
                <a:lnTo>
                  <a:pt x="68719" y="2349"/>
                </a:lnTo>
                <a:lnTo>
                  <a:pt x="74168" y="609"/>
                </a:lnTo>
                <a:lnTo>
                  <a:pt x="80289" y="228"/>
                </a:lnTo>
                <a:lnTo>
                  <a:pt x="85280" y="0"/>
                </a:lnTo>
                <a:lnTo>
                  <a:pt x="86029" y="76"/>
                </a:lnTo>
                <a:lnTo>
                  <a:pt x="90716" y="14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296885" y="2462395"/>
            <a:ext cx="15646" cy="5600"/>
          </a:xfrm>
          <a:custGeom>
            <a:avLst/>
            <a:gdLst/>
            <a:ahLst/>
            <a:cxnLst/>
            <a:rect l="l" t="t" r="r" b="b"/>
            <a:pathLst>
              <a:path w="15646" h="5600">
                <a:moveTo>
                  <a:pt x="0" y="0"/>
                </a:moveTo>
                <a:lnTo>
                  <a:pt x="7112" y="1739"/>
                </a:lnTo>
                <a:lnTo>
                  <a:pt x="15646" y="56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431084" y="2646329"/>
            <a:ext cx="98501" cy="284099"/>
          </a:xfrm>
          <a:custGeom>
            <a:avLst/>
            <a:gdLst/>
            <a:ahLst/>
            <a:cxnLst/>
            <a:rect l="l" t="t" r="r" b="b"/>
            <a:pathLst>
              <a:path w="98501" h="284099">
                <a:moveTo>
                  <a:pt x="98425" y="0"/>
                </a:moveTo>
                <a:lnTo>
                  <a:pt x="0" y="56769"/>
                </a:lnTo>
                <a:lnTo>
                  <a:pt x="0" y="284099"/>
                </a:lnTo>
                <a:lnTo>
                  <a:pt x="98501" y="22725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627789" y="2703405"/>
            <a:ext cx="0" cy="6426"/>
          </a:xfrm>
          <a:custGeom>
            <a:avLst/>
            <a:gdLst/>
            <a:ahLst/>
            <a:cxnLst/>
            <a:rect l="l" t="t" r="r" b="b"/>
            <a:pathLst>
              <a:path h="6426">
                <a:moveTo>
                  <a:pt x="0" y="6426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463963" y="2812577"/>
            <a:ext cx="17614" cy="9067"/>
          </a:xfrm>
          <a:custGeom>
            <a:avLst/>
            <a:gdLst/>
            <a:ahLst/>
            <a:cxnLst/>
            <a:rect l="l" t="t" r="r" b="b"/>
            <a:pathLst>
              <a:path w="17614" h="9067">
                <a:moveTo>
                  <a:pt x="17614" y="9067"/>
                </a:moveTo>
                <a:lnTo>
                  <a:pt x="7861" y="6121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544703" y="2677552"/>
            <a:ext cx="21920" cy="33413"/>
          </a:xfrm>
          <a:custGeom>
            <a:avLst/>
            <a:gdLst/>
            <a:ahLst/>
            <a:cxnLst/>
            <a:rect l="l" t="t" r="r" b="b"/>
            <a:pathLst>
              <a:path w="21920" h="33413">
                <a:moveTo>
                  <a:pt x="0" y="0"/>
                </a:moveTo>
                <a:lnTo>
                  <a:pt x="8915" y="4533"/>
                </a:lnTo>
                <a:lnTo>
                  <a:pt x="15722" y="12242"/>
                </a:lnTo>
                <a:lnTo>
                  <a:pt x="20256" y="22758"/>
                </a:lnTo>
                <a:lnTo>
                  <a:pt x="21920" y="3341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62976" y="2897018"/>
            <a:ext cx="25933" cy="14973"/>
          </a:xfrm>
          <a:custGeom>
            <a:avLst/>
            <a:gdLst/>
            <a:ahLst/>
            <a:cxnLst/>
            <a:rect l="l" t="t" r="r" b="b"/>
            <a:pathLst>
              <a:path w="25933" h="14973">
                <a:moveTo>
                  <a:pt x="25933" y="0"/>
                </a:moveTo>
                <a:lnTo>
                  <a:pt x="0" y="1497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58689" y="2566650"/>
            <a:ext cx="273596" cy="364236"/>
          </a:xfrm>
          <a:custGeom>
            <a:avLst/>
            <a:gdLst/>
            <a:ahLst/>
            <a:cxnLst/>
            <a:rect l="l" t="t" r="r" b="b"/>
            <a:pathLst>
              <a:path w="273596" h="364236">
                <a:moveTo>
                  <a:pt x="273596" y="362724"/>
                </a:moveTo>
                <a:lnTo>
                  <a:pt x="273215" y="363181"/>
                </a:lnTo>
                <a:lnTo>
                  <a:pt x="272084" y="363931"/>
                </a:lnTo>
                <a:lnTo>
                  <a:pt x="271246" y="364236"/>
                </a:lnTo>
                <a:lnTo>
                  <a:pt x="270421" y="364083"/>
                </a:lnTo>
                <a:lnTo>
                  <a:pt x="133210" y="291884"/>
                </a:lnTo>
                <a:lnTo>
                  <a:pt x="35979" y="235712"/>
                </a:lnTo>
                <a:lnTo>
                  <a:pt x="0" y="256514"/>
                </a:lnTo>
                <a:lnTo>
                  <a:pt x="0" y="20789"/>
                </a:lnTo>
                <a:lnTo>
                  <a:pt x="35979" y="0"/>
                </a:lnTo>
                <a:lnTo>
                  <a:pt x="273596" y="13713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30774" y="2927788"/>
            <a:ext cx="4914" cy="2794"/>
          </a:xfrm>
          <a:custGeom>
            <a:avLst/>
            <a:gdLst/>
            <a:ahLst/>
            <a:cxnLst/>
            <a:rect l="l" t="t" r="r" b="b"/>
            <a:pathLst>
              <a:path w="4914" h="2793">
                <a:moveTo>
                  <a:pt x="4914" y="0"/>
                </a:moveTo>
                <a:lnTo>
                  <a:pt x="0" y="279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69351" y="2491578"/>
            <a:ext cx="41046" cy="23660"/>
          </a:xfrm>
          <a:custGeom>
            <a:avLst/>
            <a:gdLst/>
            <a:ahLst/>
            <a:cxnLst/>
            <a:rect l="l" t="t" r="r" b="b"/>
            <a:pathLst>
              <a:path w="41046" h="23660">
                <a:moveTo>
                  <a:pt x="2870" y="22072"/>
                </a:moveTo>
                <a:lnTo>
                  <a:pt x="0" y="23660"/>
                </a:lnTo>
                <a:lnTo>
                  <a:pt x="41046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94675" y="2566648"/>
            <a:ext cx="0" cy="235724"/>
          </a:xfrm>
          <a:custGeom>
            <a:avLst/>
            <a:gdLst/>
            <a:ahLst/>
            <a:cxnLst/>
            <a:rect l="l" t="t" r="r" b="b"/>
            <a:pathLst>
              <a:path h="235724">
                <a:moveTo>
                  <a:pt x="0" y="0"/>
                </a:moveTo>
                <a:lnTo>
                  <a:pt x="0" y="2357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52116" y="2515237"/>
            <a:ext cx="17233" cy="9982"/>
          </a:xfrm>
          <a:custGeom>
            <a:avLst/>
            <a:gdLst/>
            <a:ahLst/>
            <a:cxnLst/>
            <a:rect l="l" t="t" r="r" b="b"/>
            <a:pathLst>
              <a:path w="17233" h="9982">
                <a:moveTo>
                  <a:pt x="17233" y="0"/>
                </a:moveTo>
                <a:lnTo>
                  <a:pt x="0" y="9982"/>
                </a:lnTo>
                <a:lnTo>
                  <a:pt x="5143" y="70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34803" y="2525217"/>
            <a:ext cx="17310" cy="9982"/>
          </a:xfrm>
          <a:custGeom>
            <a:avLst/>
            <a:gdLst/>
            <a:ahLst/>
            <a:cxnLst/>
            <a:rect l="l" t="t" r="r" b="b"/>
            <a:pathLst>
              <a:path w="17310" h="9982">
                <a:moveTo>
                  <a:pt x="17310" y="0"/>
                </a:moveTo>
                <a:lnTo>
                  <a:pt x="0" y="9982"/>
                </a:lnTo>
                <a:lnTo>
                  <a:pt x="8610" y="499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01539" y="2535201"/>
            <a:ext cx="57150" cy="52235"/>
          </a:xfrm>
          <a:custGeom>
            <a:avLst/>
            <a:gdLst/>
            <a:ahLst/>
            <a:cxnLst/>
            <a:rect l="l" t="t" r="r" b="b"/>
            <a:pathLst>
              <a:path w="57150" h="52235">
                <a:moveTo>
                  <a:pt x="57150" y="52235"/>
                </a:moveTo>
                <a:lnTo>
                  <a:pt x="0" y="19189"/>
                </a:lnTo>
                <a:lnTo>
                  <a:pt x="33261" y="0"/>
                </a:lnTo>
                <a:lnTo>
                  <a:pt x="24650" y="497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01539" y="2554400"/>
            <a:ext cx="57150" cy="268757"/>
          </a:xfrm>
          <a:custGeom>
            <a:avLst/>
            <a:gdLst/>
            <a:ahLst/>
            <a:cxnLst/>
            <a:rect l="l" t="t" r="r" b="b"/>
            <a:pathLst>
              <a:path w="57150" h="268757">
                <a:moveTo>
                  <a:pt x="57150" y="268757"/>
                </a:moveTo>
                <a:lnTo>
                  <a:pt x="749" y="236169"/>
                </a:lnTo>
                <a:lnTo>
                  <a:pt x="381" y="235800"/>
                </a:lnTo>
                <a:lnTo>
                  <a:pt x="76" y="235191"/>
                </a:lnTo>
                <a:lnTo>
                  <a:pt x="0" y="234061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08864" y="2545176"/>
            <a:ext cx="8699" cy="4991"/>
          </a:xfrm>
          <a:custGeom>
            <a:avLst/>
            <a:gdLst/>
            <a:ahLst/>
            <a:cxnLst/>
            <a:rect l="l" t="t" r="r" b="b"/>
            <a:pathLst>
              <a:path w="8699" h="4991">
                <a:moveTo>
                  <a:pt x="8699" y="0"/>
                </a:moveTo>
                <a:lnTo>
                  <a:pt x="0" y="499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01535" y="2694788"/>
            <a:ext cx="0" cy="8610"/>
          </a:xfrm>
          <a:custGeom>
            <a:avLst/>
            <a:gdLst/>
            <a:ahLst/>
            <a:cxnLst/>
            <a:rect l="l" t="t" r="r" b="b"/>
            <a:pathLst>
              <a:path h="8610">
                <a:moveTo>
                  <a:pt x="0" y="0"/>
                </a:moveTo>
                <a:lnTo>
                  <a:pt x="0" y="86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01535" y="2781126"/>
            <a:ext cx="76" cy="7632"/>
          </a:xfrm>
          <a:custGeom>
            <a:avLst/>
            <a:gdLst/>
            <a:ahLst/>
            <a:cxnLst/>
            <a:rect l="l" t="t" r="r" b="b"/>
            <a:pathLst>
              <a:path w="76" h="7632">
                <a:moveTo>
                  <a:pt x="76" y="7632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18223" y="3018205"/>
            <a:ext cx="20942" cy="73634"/>
          </a:xfrm>
          <a:custGeom>
            <a:avLst/>
            <a:gdLst/>
            <a:ahLst/>
            <a:cxnLst/>
            <a:rect l="l" t="t" r="r" b="b"/>
            <a:pathLst>
              <a:path w="20942" h="73634">
                <a:moveTo>
                  <a:pt x="0" y="73634"/>
                </a:moveTo>
                <a:lnTo>
                  <a:pt x="1511" y="71970"/>
                </a:lnTo>
                <a:lnTo>
                  <a:pt x="2946" y="70231"/>
                </a:lnTo>
                <a:lnTo>
                  <a:pt x="3937" y="69100"/>
                </a:lnTo>
                <a:lnTo>
                  <a:pt x="4762" y="67970"/>
                </a:lnTo>
                <a:lnTo>
                  <a:pt x="5740" y="66751"/>
                </a:lnTo>
                <a:lnTo>
                  <a:pt x="6654" y="65468"/>
                </a:lnTo>
                <a:lnTo>
                  <a:pt x="8242" y="63055"/>
                </a:lnTo>
                <a:lnTo>
                  <a:pt x="9829" y="60553"/>
                </a:lnTo>
                <a:lnTo>
                  <a:pt x="10655" y="59270"/>
                </a:lnTo>
                <a:lnTo>
                  <a:pt x="11341" y="57988"/>
                </a:lnTo>
                <a:lnTo>
                  <a:pt x="12776" y="55333"/>
                </a:lnTo>
                <a:lnTo>
                  <a:pt x="14058" y="52692"/>
                </a:lnTo>
                <a:lnTo>
                  <a:pt x="14744" y="51333"/>
                </a:lnTo>
                <a:lnTo>
                  <a:pt x="15278" y="49974"/>
                </a:lnTo>
                <a:lnTo>
                  <a:pt x="16408" y="47320"/>
                </a:lnTo>
                <a:lnTo>
                  <a:pt x="17386" y="44602"/>
                </a:lnTo>
                <a:lnTo>
                  <a:pt x="17843" y="43243"/>
                </a:lnTo>
                <a:lnTo>
                  <a:pt x="18224" y="41884"/>
                </a:lnTo>
                <a:lnTo>
                  <a:pt x="18973" y="39154"/>
                </a:lnTo>
                <a:lnTo>
                  <a:pt x="19659" y="36436"/>
                </a:lnTo>
                <a:lnTo>
                  <a:pt x="19951" y="35153"/>
                </a:lnTo>
                <a:lnTo>
                  <a:pt x="20116" y="33794"/>
                </a:lnTo>
                <a:lnTo>
                  <a:pt x="20485" y="31229"/>
                </a:lnTo>
                <a:lnTo>
                  <a:pt x="20789" y="28575"/>
                </a:lnTo>
                <a:lnTo>
                  <a:pt x="20866" y="27368"/>
                </a:lnTo>
                <a:lnTo>
                  <a:pt x="20942" y="26162"/>
                </a:lnTo>
                <a:lnTo>
                  <a:pt x="20942" y="23736"/>
                </a:lnTo>
                <a:lnTo>
                  <a:pt x="20789" y="21247"/>
                </a:lnTo>
                <a:lnTo>
                  <a:pt x="20713" y="20180"/>
                </a:lnTo>
                <a:lnTo>
                  <a:pt x="20485" y="19126"/>
                </a:lnTo>
                <a:lnTo>
                  <a:pt x="20116" y="16929"/>
                </a:lnTo>
                <a:lnTo>
                  <a:pt x="19659" y="14744"/>
                </a:lnTo>
                <a:lnTo>
                  <a:pt x="19431" y="13830"/>
                </a:lnTo>
                <a:lnTo>
                  <a:pt x="18973" y="12928"/>
                </a:lnTo>
                <a:lnTo>
                  <a:pt x="18224" y="11036"/>
                </a:lnTo>
                <a:lnTo>
                  <a:pt x="17386" y="9220"/>
                </a:lnTo>
                <a:lnTo>
                  <a:pt x="17005" y="8470"/>
                </a:lnTo>
                <a:lnTo>
                  <a:pt x="16408" y="7785"/>
                </a:lnTo>
                <a:lnTo>
                  <a:pt x="15278" y="6273"/>
                </a:lnTo>
                <a:lnTo>
                  <a:pt x="14058" y="4914"/>
                </a:lnTo>
                <a:lnTo>
                  <a:pt x="13538" y="4305"/>
                </a:lnTo>
                <a:lnTo>
                  <a:pt x="12776" y="3860"/>
                </a:lnTo>
                <a:lnTo>
                  <a:pt x="11341" y="2870"/>
                </a:lnTo>
                <a:lnTo>
                  <a:pt x="9829" y="1892"/>
                </a:lnTo>
                <a:lnTo>
                  <a:pt x="9156" y="1511"/>
                </a:lnTo>
                <a:lnTo>
                  <a:pt x="8318" y="1358"/>
                </a:lnTo>
                <a:lnTo>
                  <a:pt x="6578" y="825"/>
                </a:lnTo>
                <a:lnTo>
                  <a:pt x="6502" y="609"/>
                </a:lnTo>
                <a:lnTo>
                  <a:pt x="4838" y="381"/>
                </a:lnTo>
                <a:lnTo>
                  <a:pt x="2501" y="76"/>
                </a:lnTo>
                <a:lnTo>
                  <a:pt x="2349" y="0"/>
                </a:lnTo>
                <a:lnTo>
                  <a:pt x="0" y="228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16939" y="3017820"/>
            <a:ext cx="2413" cy="838"/>
          </a:xfrm>
          <a:custGeom>
            <a:avLst/>
            <a:gdLst/>
            <a:ahLst/>
            <a:cxnLst/>
            <a:rect l="l" t="t" r="r" b="b"/>
            <a:pathLst>
              <a:path w="2412" h="838">
                <a:moveTo>
                  <a:pt x="0" y="838"/>
                </a:moveTo>
                <a:lnTo>
                  <a:pt x="381" y="838"/>
                </a:lnTo>
                <a:lnTo>
                  <a:pt x="749" y="762"/>
                </a:lnTo>
                <a:lnTo>
                  <a:pt x="1130" y="685"/>
                </a:lnTo>
                <a:lnTo>
                  <a:pt x="1511" y="533"/>
                </a:lnTo>
                <a:lnTo>
                  <a:pt x="1968" y="304"/>
                </a:lnTo>
                <a:lnTo>
                  <a:pt x="241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72485" y="3066892"/>
            <a:ext cx="46875" cy="25323"/>
          </a:xfrm>
          <a:custGeom>
            <a:avLst/>
            <a:gdLst/>
            <a:ahLst/>
            <a:cxnLst/>
            <a:rect l="l" t="t" r="r" b="b"/>
            <a:pathLst>
              <a:path w="46875" h="25323">
                <a:moveTo>
                  <a:pt x="0" y="0"/>
                </a:moveTo>
                <a:lnTo>
                  <a:pt x="13146" y="7273"/>
                </a:lnTo>
                <a:lnTo>
                  <a:pt x="22136" y="12227"/>
                </a:lnTo>
                <a:lnTo>
                  <a:pt x="31289" y="17234"/>
                </a:lnTo>
                <a:lnTo>
                  <a:pt x="43776" y="24041"/>
                </a:lnTo>
                <a:lnTo>
                  <a:pt x="44450" y="24498"/>
                </a:lnTo>
                <a:lnTo>
                  <a:pt x="45212" y="24803"/>
                </a:lnTo>
                <a:lnTo>
                  <a:pt x="45961" y="25095"/>
                </a:lnTo>
                <a:lnTo>
                  <a:pt x="46875" y="2532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13915" y="3166304"/>
            <a:ext cx="8623" cy="2120"/>
          </a:xfrm>
          <a:custGeom>
            <a:avLst/>
            <a:gdLst/>
            <a:ahLst/>
            <a:cxnLst/>
            <a:rect l="l" t="t" r="r" b="b"/>
            <a:pathLst>
              <a:path w="8623" h="2120">
                <a:moveTo>
                  <a:pt x="0" y="152"/>
                </a:moveTo>
                <a:lnTo>
                  <a:pt x="1511" y="1054"/>
                </a:lnTo>
                <a:lnTo>
                  <a:pt x="3175" y="1892"/>
                </a:lnTo>
                <a:lnTo>
                  <a:pt x="3556" y="2044"/>
                </a:lnTo>
                <a:lnTo>
                  <a:pt x="4000" y="2120"/>
                </a:lnTo>
                <a:lnTo>
                  <a:pt x="4533" y="2120"/>
                </a:lnTo>
                <a:lnTo>
                  <a:pt x="4991" y="2044"/>
                </a:lnTo>
                <a:lnTo>
                  <a:pt x="5448" y="1816"/>
                </a:lnTo>
                <a:lnTo>
                  <a:pt x="7035" y="977"/>
                </a:lnTo>
                <a:lnTo>
                  <a:pt x="8623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06109" y="2959540"/>
            <a:ext cx="83235" cy="230733"/>
          </a:xfrm>
          <a:custGeom>
            <a:avLst/>
            <a:gdLst/>
            <a:ahLst/>
            <a:cxnLst/>
            <a:rect l="l" t="t" r="r" b="b"/>
            <a:pathLst>
              <a:path w="83235" h="230733">
                <a:moveTo>
                  <a:pt x="83235" y="0"/>
                </a:moveTo>
                <a:lnTo>
                  <a:pt x="79527" y="2794"/>
                </a:lnTo>
                <a:lnTo>
                  <a:pt x="75984" y="5740"/>
                </a:lnTo>
                <a:lnTo>
                  <a:pt x="72275" y="8915"/>
                </a:lnTo>
                <a:lnTo>
                  <a:pt x="68643" y="12319"/>
                </a:lnTo>
                <a:lnTo>
                  <a:pt x="65163" y="15646"/>
                </a:lnTo>
                <a:lnTo>
                  <a:pt x="61772" y="19202"/>
                </a:lnTo>
                <a:lnTo>
                  <a:pt x="59956" y="21018"/>
                </a:lnTo>
                <a:lnTo>
                  <a:pt x="58293" y="22910"/>
                </a:lnTo>
                <a:lnTo>
                  <a:pt x="54889" y="26606"/>
                </a:lnTo>
                <a:lnTo>
                  <a:pt x="51638" y="30467"/>
                </a:lnTo>
                <a:lnTo>
                  <a:pt x="49974" y="32435"/>
                </a:lnTo>
                <a:lnTo>
                  <a:pt x="48387" y="34467"/>
                </a:lnTo>
                <a:lnTo>
                  <a:pt x="45212" y="38557"/>
                </a:lnTo>
                <a:lnTo>
                  <a:pt x="42189" y="42710"/>
                </a:lnTo>
                <a:lnTo>
                  <a:pt x="40601" y="44831"/>
                </a:lnTo>
                <a:lnTo>
                  <a:pt x="39166" y="46951"/>
                </a:lnTo>
                <a:lnTo>
                  <a:pt x="36220" y="51333"/>
                </a:lnTo>
                <a:lnTo>
                  <a:pt x="33413" y="55714"/>
                </a:lnTo>
                <a:lnTo>
                  <a:pt x="31978" y="57912"/>
                </a:lnTo>
                <a:lnTo>
                  <a:pt x="30619" y="60172"/>
                </a:lnTo>
                <a:lnTo>
                  <a:pt x="27978" y="64719"/>
                </a:lnTo>
                <a:lnTo>
                  <a:pt x="25476" y="69329"/>
                </a:lnTo>
                <a:lnTo>
                  <a:pt x="24193" y="71589"/>
                </a:lnTo>
                <a:lnTo>
                  <a:pt x="22987" y="73939"/>
                </a:lnTo>
                <a:lnTo>
                  <a:pt x="20713" y="78625"/>
                </a:lnTo>
                <a:lnTo>
                  <a:pt x="18516" y="83388"/>
                </a:lnTo>
                <a:lnTo>
                  <a:pt x="17386" y="85725"/>
                </a:lnTo>
                <a:lnTo>
                  <a:pt x="16332" y="88074"/>
                </a:lnTo>
                <a:lnTo>
                  <a:pt x="14363" y="92837"/>
                </a:lnTo>
                <a:lnTo>
                  <a:pt x="12547" y="97675"/>
                </a:lnTo>
                <a:lnTo>
                  <a:pt x="11569" y="100012"/>
                </a:lnTo>
                <a:lnTo>
                  <a:pt x="10731" y="102438"/>
                </a:lnTo>
                <a:lnTo>
                  <a:pt x="9144" y="107200"/>
                </a:lnTo>
                <a:lnTo>
                  <a:pt x="7632" y="112039"/>
                </a:lnTo>
                <a:lnTo>
                  <a:pt x="6883" y="114388"/>
                </a:lnTo>
                <a:lnTo>
                  <a:pt x="6273" y="116801"/>
                </a:lnTo>
                <a:lnTo>
                  <a:pt x="4991" y="121564"/>
                </a:lnTo>
                <a:lnTo>
                  <a:pt x="3937" y="126326"/>
                </a:lnTo>
                <a:lnTo>
                  <a:pt x="3403" y="128600"/>
                </a:lnTo>
                <a:lnTo>
                  <a:pt x="2946" y="130937"/>
                </a:lnTo>
                <a:lnTo>
                  <a:pt x="2120" y="135623"/>
                </a:lnTo>
                <a:lnTo>
                  <a:pt x="1435" y="140309"/>
                </a:lnTo>
                <a:lnTo>
                  <a:pt x="1054" y="142506"/>
                </a:lnTo>
                <a:lnTo>
                  <a:pt x="838" y="144767"/>
                </a:lnTo>
                <a:lnTo>
                  <a:pt x="457" y="149313"/>
                </a:lnTo>
                <a:lnTo>
                  <a:pt x="152" y="153771"/>
                </a:lnTo>
                <a:lnTo>
                  <a:pt x="0" y="155892"/>
                </a:lnTo>
                <a:lnTo>
                  <a:pt x="0" y="158076"/>
                </a:lnTo>
                <a:lnTo>
                  <a:pt x="0" y="162382"/>
                </a:lnTo>
                <a:lnTo>
                  <a:pt x="152" y="166700"/>
                </a:lnTo>
                <a:lnTo>
                  <a:pt x="228" y="168668"/>
                </a:lnTo>
                <a:lnTo>
                  <a:pt x="457" y="170700"/>
                </a:lnTo>
                <a:lnTo>
                  <a:pt x="838" y="174713"/>
                </a:lnTo>
                <a:lnTo>
                  <a:pt x="1435" y="178714"/>
                </a:lnTo>
                <a:lnTo>
                  <a:pt x="1663" y="180606"/>
                </a:lnTo>
                <a:lnTo>
                  <a:pt x="2120" y="182422"/>
                </a:lnTo>
                <a:lnTo>
                  <a:pt x="2946" y="186131"/>
                </a:lnTo>
                <a:lnTo>
                  <a:pt x="3937" y="189826"/>
                </a:lnTo>
                <a:lnTo>
                  <a:pt x="4381" y="191490"/>
                </a:lnTo>
                <a:lnTo>
                  <a:pt x="4991" y="193154"/>
                </a:lnTo>
                <a:lnTo>
                  <a:pt x="6273" y="196481"/>
                </a:lnTo>
                <a:lnTo>
                  <a:pt x="7632" y="199809"/>
                </a:lnTo>
                <a:lnTo>
                  <a:pt x="8242" y="201320"/>
                </a:lnTo>
                <a:lnTo>
                  <a:pt x="9144" y="202755"/>
                </a:lnTo>
                <a:lnTo>
                  <a:pt x="10731" y="205714"/>
                </a:lnTo>
                <a:lnTo>
                  <a:pt x="12471" y="208584"/>
                </a:lnTo>
                <a:lnTo>
                  <a:pt x="13309" y="209867"/>
                </a:lnTo>
                <a:lnTo>
                  <a:pt x="14363" y="210997"/>
                </a:lnTo>
                <a:lnTo>
                  <a:pt x="16408" y="213499"/>
                </a:lnTo>
                <a:lnTo>
                  <a:pt x="18440" y="215988"/>
                </a:lnTo>
                <a:lnTo>
                  <a:pt x="19507" y="217043"/>
                </a:lnTo>
                <a:lnTo>
                  <a:pt x="20713" y="217957"/>
                </a:lnTo>
                <a:lnTo>
                  <a:pt x="23063" y="220002"/>
                </a:lnTo>
                <a:lnTo>
                  <a:pt x="25476" y="221881"/>
                </a:lnTo>
                <a:lnTo>
                  <a:pt x="26606" y="222796"/>
                </a:lnTo>
                <a:lnTo>
                  <a:pt x="27978" y="223469"/>
                </a:lnTo>
                <a:lnTo>
                  <a:pt x="30695" y="224904"/>
                </a:lnTo>
                <a:lnTo>
                  <a:pt x="30695" y="225056"/>
                </a:lnTo>
                <a:lnTo>
                  <a:pt x="33413" y="226352"/>
                </a:lnTo>
                <a:lnTo>
                  <a:pt x="34696" y="227025"/>
                </a:lnTo>
                <a:lnTo>
                  <a:pt x="34772" y="226872"/>
                </a:lnTo>
                <a:lnTo>
                  <a:pt x="36220" y="227406"/>
                </a:lnTo>
                <a:lnTo>
                  <a:pt x="39166" y="228307"/>
                </a:lnTo>
                <a:lnTo>
                  <a:pt x="39166" y="228612"/>
                </a:lnTo>
                <a:lnTo>
                  <a:pt x="42189" y="229222"/>
                </a:lnTo>
                <a:lnTo>
                  <a:pt x="46799" y="230200"/>
                </a:lnTo>
                <a:lnTo>
                  <a:pt x="46951" y="230276"/>
                </a:lnTo>
                <a:lnTo>
                  <a:pt x="51638" y="230504"/>
                </a:lnTo>
                <a:lnTo>
                  <a:pt x="56629" y="230733"/>
                </a:lnTo>
                <a:lnTo>
                  <a:pt x="56781" y="230504"/>
                </a:lnTo>
                <a:lnTo>
                  <a:pt x="61772" y="230124"/>
                </a:lnTo>
                <a:lnTo>
                  <a:pt x="63423" y="230047"/>
                </a:lnTo>
                <a:lnTo>
                  <a:pt x="63423" y="229819"/>
                </a:lnTo>
                <a:lnTo>
                  <a:pt x="65163" y="229527"/>
                </a:lnTo>
                <a:lnTo>
                  <a:pt x="68719" y="228841"/>
                </a:lnTo>
                <a:lnTo>
                  <a:pt x="68872" y="229146"/>
                </a:lnTo>
                <a:lnTo>
                  <a:pt x="72275" y="228168"/>
                </a:lnTo>
                <a:lnTo>
                  <a:pt x="77787" y="226644"/>
                </a:lnTo>
                <a:lnTo>
                  <a:pt x="83159" y="22461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87987" y="2956814"/>
            <a:ext cx="2946" cy="5448"/>
          </a:xfrm>
          <a:custGeom>
            <a:avLst/>
            <a:gdLst/>
            <a:ahLst/>
            <a:cxnLst/>
            <a:rect l="l" t="t" r="r" b="b"/>
            <a:pathLst>
              <a:path w="2946" h="5448">
                <a:moveTo>
                  <a:pt x="2870" y="5448"/>
                </a:moveTo>
                <a:lnTo>
                  <a:pt x="2946" y="4317"/>
                </a:lnTo>
                <a:lnTo>
                  <a:pt x="2870" y="3174"/>
                </a:lnTo>
                <a:lnTo>
                  <a:pt x="2870" y="2882"/>
                </a:lnTo>
                <a:lnTo>
                  <a:pt x="2717" y="2501"/>
                </a:lnTo>
                <a:lnTo>
                  <a:pt x="2641" y="2273"/>
                </a:lnTo>
                <a:lnTo>
                  <a:pt x="2489" y="2044"/>
                </a:lnTo>
                <a:lnTo>
                  <a:pt x="2336" y="1739"/>
                </a:lnTo>
                <a:lnTo>
                  <a:pt x="2184" y="1511"/>
                </a:lnTo>
                <a:lnTo>
                  <a:pt x="1739" y="1066"/>
                </a:lnTo>
                <a:lnTo>
                  <a:pt x="901" y="53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69763" y="3034308"/>
            <a:ext cx="21094" cy="52539"/>
          </a:xfrm>
          <a:custGeom>
            <a:avLst/>
            <a:gdLst/>
            <a:ahLst/>
            <a:cxnLst/>
            <a:rect l="l" t="t" r="r" b="b"/>
            <a:pathLst>
              <a:path w="21094" h="52539">
                <a:moveTo>
                  <a:pt x="21094" y="0"/>
                </a:moveTo>
                <a:lnTo>
                  <a:pt x="18592" y="2641"/>
                </a:lnTo>
                <a:lnTo>
                  <a:pt x="16332" y="5600"/>
                </a:lnTo>
                <a:lnTo>
                  <a:pt x="13690" y="9156"/>
                </a:lnTo>
                <a:lnTo>
                  <a:pt x="11341" y="13004"/>
                </a:lnTo>
                <a:lnTo>
                  <a:pt x="9004" y="16789"/>
                </a:lnTo>
                <a:lnTo>
                  <a:pt x="7035" y="20942"/>
                </a:lnTo>
                <a:lnTo>
                  <a:pt x="5219" y="24866"/>
                </a:lnTo>
                <a:lnTo>
                  <a:pt x="3708" y="29108"/>
                </a:lnTo>
                <a:lnTo>
                  <a:pt x="2349" y="33108"/>
                </a:lnTo>
                <a:lnTo>
                  <a:pt x="1435" y="37274"/>
                </a:lnTo>
                <a:lnTo>
                  <a:pt x="609" y="41122"/>
                </a:lnTo>
                <a:lnTo>
                  <a:pt x="609" y="41275"/>
                </a:lnTo>
                <a:lnTo>
                  <a:pt x="304" y="45212"/>
                </a:lnTo>
                <a:lnTo>
                  <a:pt x="0" y="48844"/>
                </a:lnTo>
                <a:lnTo>
                  <a:pt x="304" y="5253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70066" y="3086320"/>
            <a:ext cx="20713" cy="21386"/>
          </a:xfrm>
          <a:custGeom>
            <a:avLst/>
            <a:gdLst/>
            <a:ahLst/>
            <a:cxnLst/>
            <a:rect l="l" t="t" r="r" b="b"/>
            <a:pathLst>
              <a:path w="20713" h="21386">
                <a:moveTo>
                  <a:pt x="0" y="0"/>
                </a:moveTo>
                <a:lnTo>
                  <a:pt x="381" y="3403"/>
                </a:lnTo>
                <a:lnTo>
                  <a:pt x="1130" y="6807"/>
                </a:lnTo>
                <a:lnTo>
                  <a:pt x="1358" y="7708"/>
                </a:lnTo>
                <a:lnTo>
                  <a:pt x="1511" y="7708"/>
                </a:lnTo>
                <a:lnTo>
                  <a:pt x="1892" y="8699"/>
                </a:lnTo>
                <a:lnTo>
                  <a:pt x="2641" y="10502"/>
                </a:lnTo>
                <a:lnTo>
                  <a:pt x="2413" y="10731"/>
                </a:lnTo>
                <a:lnTo>
                  <a:pt x="3403" y="12319"/>
                </a:lnTo>
                <a:lnTo>
                  <a:pt x="4762" y="14592"/>
                </a:lnTo>
                <a:lnTo>
                  <a:pt x="4991" y="14592"/>
                </a:lnTo>
                <a:lnTo>
                  <a:pt x="6731" y="16637"/>
                </a:lnTo>
                <a:lnTo>
                  <a:pt x="7264" y="17233"/>
                </a:lnTo>
                <a:lnTo>
                  <a:pt x="7404" y="17233"/>
                </a:lnTo>
                <a:lnTo>
                  <a:pt x="8089" y="17691"/>
                </a:lnTo>
                <a:lnTo>
                  <a:pt x="9525" y="18669"/>
                </a:lnTo>
                <a:lnTo>
                  <a:pt x="9448" y="18821"/>
                </a:lnTo>
                <a:lnTo>
                  <a:pt x="10960" y="19659"/>
                </a:lnTo>
                <a:lnTo>
                  <a:pt x="11722" y="20040"/>
                </a:lnTo>
                <a:lnTo>
                  <a:pt x="12623" y="20256"/>
                </a:lnTo>
                <a:lnTo>
                  <a:pt x="14287" y="20789"/>
                </a:lnTo>
                <a:lnTo>
                  <a:pt x="15951" y="21170"/>
                </a:lnTo>
                <a:lnTo>
                  <a:pt x="17386" y="21386"/>
                </a:lnTo>
                <a:lnTo>
                  <a:pt x="18973" y="21386"/>
                </a:lnTo>
                <a:lnTo>
                  <a:pt x="19812" y="21386"/>
                </a:lnTo>
                <a:lnTo>
                  <a:pt x="20713" y="2132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37792" y="3183618"/>
            <a:ext cx="52311" cy="6883"/>
          </a:xfrm>
          <a:custGeom>
            <a:avLst/>
            <a:gdLst/>
            <a:ahLst/>
            <a:cxnLst/>
            <a:rect l="l" t="t" r="r" b="b"/>
            <a:pathLst>
              <a:path w="52311" h="6883">
                <a:moveTo>
                  <a:pt x="52311" y="0"/>
                </a:moveTo>
                <a:lnTo>
                  <a:pt x="51930" y="381"/>
                </a:lnTo>
                <a:lnTo>
                  <a:pt x="51396" y="609"/>
                </a:lnTo>
                <a:lnTo>
                  <a:pt x="45961" y="2501"/>
                </a:lnTo>
                <a:lnTo>
                  <a:pt x="45885" y="2794"/>
                </a:lnTo>
                <a:lnTo>
                  <a:pt x="40360" y="4229"/>
                </a:lnTo>
                <a:lnTo>
                  <a:pt x="35229" y="5600"/>
                </a:lnTo>
                <a:lnTo>
                  <a:pt x="35077" y="5600"/>
                </a:lnTo>
                <a:lnTo>
                  <a:pt x="29781" y="6197"/>
                </a:lnTo>
                <a:lnTo>
                  <a:pt x="24485" y="6807"/>
                </a:lnTo>
                <a:lnTo>
                  <a:pt x="24345" y="6883"/>
                </a:lnTo>
                <a:lnTo>
                  <a:pt x="19050" y="6654"/>
                </a:lnTo>
                <a:lnTo>
                  <a:pt x="14287" y="6426"/>
                </a:lnTo>
                <a:lnTo>
                  <a:pt x="14058" y="6426"/>
                </a:lnTo>
                <a:lnTo>
                  <a:pt x="9448" y="5372"/>
                </a:lnTo>
                <a:lnTo>
                  <a:pt x="4686" y="4305"/>
                </a:lnTo>
                <a:lnTo>
                  <a:pt x="4457" y="4229"/>
                </a:lnTo>
                <a:lnTo>
                  <a:pt x="0" y="227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12552" y="2799565"/>
            <a:ext cx="325234" cy="386321"/>
          </a:xfrm>
          <a:custGeom>
            <a:avLst/>
            <a:gdLst/>
            <a:ahLst/>
            <a:cxnLst/>
            <a:rect l="l" t="t" r="r" b="b"/>
            <a:pathLst>
              <a:path w="325234" h="386321">
                <a:moveTo>
                  <a:pt x="325234" y="386321"/>
                </a:moveTo>
                <a:lnTo>
                  <a:pt x="309632" y="378199"/>
                </a:lnTo>
                <a:lnTo>
                  <a:pt x="296307" y="371254"/>
                </a:lnTo>
                <a:lnTo>
                  <a:pt x="284827" y="365253"/>
                </a:lnTo>
                <a:lnTo>
                  <a:pt x="274760" y="359962"/>
                </a:lnTo>
                <a:lnTo>
                  <a:pt x="265674" y="355150"/>
                </a:lnTo>
                <a:lnTo>
                  <a:pt x="257136" y="350582"/>
                </a:lnTo>
                <a:lnTo>
                  <a:pt x="248715" y="346025"/>
                </a:lnTo>
                <a:lnTo>
                  <a:pt x="239978" y="341247"/>
                </a:lnTo>
                <a:lnTo>
                  <a:pt x="230494" y="336014"/>
                </a:lnTo>
                <a:lnTo>
                  <a:pt x="219830" y="330092"/>
                </a:lnTo>
                <a:lnTo>
                  <a:pt x="207554" y="323250"/>
                </a:lnTo>
                <a:lnTo>
                  <a:pt x="193234" y="315254"/>
                </a:lnTo>
                <a:lnTo>
                  <a:pt x="170754" y="302664"/>
                </a:lnTo>
                <a:lnTo>
                  <a:pt x="157319" y="295106"/>
                </a:lnTo>
                <a:lnTo>
                  <a:pt x="145571" y="288468"/>
                </a:lnTo>
                <a:lnTo>
                  <a:pt x="135183" y="282567"/>
                </a:lnTo>
                <a:lnTo>
                  <a:pt x="125823" y="277215"/>
                </a:lnTo>
                <a:lnTo>
                  <a:pt x="117165" y="272230"/>
                </a:lnTo>
                <a:lnTo>
                  <a:pt x="108877" y="267424"/>
                </a:lnTo>
                <a:lnTo>
                  <a:pt x="100631" y="262614"/>
                </a:lnTo>
                <a:lnTo>
                  <a:pt x="92097" y="257613"/>
                </a:lnTo>
                <a:lnTo>
                  <a:pt x="82947" y="252238"/>
                </a:lnTo>
                <a:lnTo>
                  <a:pt x="72851" y="246303"/>
                </a:lnTo>
                <a:lnTo>
                  <a:pt x="61480" y="239622"/>
                </a:lnTo>
                <a:lnTo>
                  <a:pt x="48504" y="232011"/>
                </a:lnTo>
                <a:lnTo>
                  <a:pt x="33595" y="223284"/>
                </a:lnTo>
                <a:lnTo>
                  <a:pt x="30695" y="221589"/>
                </a:lnTo>
                <a:lnTo>
                  <a:pt x="26466" y="219100"/>
                </a:lnTo>
                <a:lnTo>
                  <a:pt x="26238" y="218871"/>
                </a:lnTo>
                <a:lnTo>
                  <a:pt x="22529" y="215696"/>
                </a:lnTo>
                <a:lnTo>
                  <a:pt x="18973" y="212585"/>
                </a:lnTo>
                <a:lnTo>
                  <a:pt x="18821" y="212369"/>
                </a:lnTo>
                <a:lnTo>
                  <a:pt x="15951" y="208737"/>
                </a:lnTo>
                <a:lnTo>
                  <a:pt x="12852" y="204889"/>
                </a:lnTo>
                <a:lnTo>
                  <a:pt x="12776" y="204660"/>
                </a:lnTo>
                <a:lnTo>
                  <a:pt x="10363" y="200342"/>
                </a:lnTo>
                <a:lnTo>
                  <a:pt x="7708" y="195503"/>
                </a:lnTo>
                <a:lnTo>
                  <a:pt x="7645" y="195275"/>
                </a:lnTo>
                <a:lnTo>
                  <a:pt x="5753" y="190131"/>
                </a:lnTo>
                <a:lnTo>
                  <a:pt x="3784" y="184848"/>
                </a:lnTo>
                <a:lnTo>
                  <a:pt x="3784" y="184696"/>
                </a:lnTo>
                <a:lnTo>
                  <a:pt x="2578" y="179247"/>
                </a:lnTo>
                <a:lnTo>
                  <a:pt x="1282" y="173431"/>
                </a:lnTo>
                <a:lnTo>
                  <a:pt x="685" y="167385"/>
                </a:lnTo>
                <a:lnTo>
                  <a:pt x="0" y="161035"/>
                </a:lnTo>
                <a:lnTo>
                  <a:pt x="0" y="154609"/>
                </a:lnTo>
                <a:lnTo>
                  <a:pt x="0" y="147802"/>
                </a:lnTo>
                <a:lnTo>
                  <a:pt x="0" y="147650"/>
                </a:lnTo>
                <a:lnTo>
                  <a:pt x="685" y="140842"/>
                </a:lnTo>
                <a:lnTo>
                  <a:pt x="1282" y="133819"/>
                </a:lnTo>
                <a:lnTo>
                  <a:pt x="2578" y="126784"/>
                </a:lnTo>
                <a:lnTo>
                  <a:pt x="4013" y="118846"/>
                </a:lnTo>
                <a:lnTo>
                  <a:pt x="6045" y="110985"/>
                </a:lnTo>
                <a:lnTo>
                  <a:pt x="7797" y="104254"/>
                </a:lnTo>
                <a:lnTo>
                  <a:pt x="10058" y="97675"/>
                </a:lnTo>
                <a:lnTo>
                  <a:pt x="12623" y="90347"/>
                </a:lnTo>
                <a:lnTo>
                  <a:pt x="15582" y="83007"/>
                </a:lnTo>
                <a:lnTo>
                  <a:pt x="18592" y="75679"/>
                </a:lnTo>
                <a:lnTo>
                  <a:pt x="22148" y="68491"/>
                </a:lnTo>
                <a:lnTo>
                  <a:pt x="25704" y="61315"/>
                </a:lnTo>
                <a:lnTo>
                  <a:pt x="29718" y="54355"/>
                </a:lnTo>
                <a:lnTo>
                  <a:pt x="33718" y="47409"/>
                </a:lnTo>
                <a:lnTo>
                  <a:pt x="38252" y="40678"/>
                </a:lnTo>
                <a:lnTo>
                  <a:pt x="42646" y="34099"/>
                </a:lnTo>
                <a:lnTo>
                  <a:pt x="47561" y="27749"/>
                </a:lnTo>
                <a:lnTo>
                  <a:pt x="52247" y="21551"/>
                </a:lnTo>
                <a:lnTo>
                  <a:pt x="57454" y="15582"/>
                </a:lnTo>
                <a:lnTo>
                  <a:pt x="62522" y="9905"/>
                </a:lnTo>
                <a:lnTo>
                  <a:pt x="67970" y="4546"/>
                </a:lnTo>
                <a:lnTo>
                  <a:pt x="70307" y="2120"/>
                </a:lnTo>
                <a:lnTo>
                  <a:pt x="7288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2561" y="2799570"/>
            <a:ext cx="72872" cy="154444"/>
          </a:xfrm>
          <a:custGeom>
            <a:avLst/>
            <a:gdLst/>
            <a:ahLst/>
            <a:cxnLst/>
            <a:rect l="l" t="t" r="r" b="b"/>
            <a:pathLst>
              <a:path w="72872" h="154444">
                <a:moveTo>
                  <a:pt x="72872" y="0"/>
                </a:moveTo>
                <a:lnTo>
                  <a:pt x="70307" y="2120"/>
                </a:lnTo>
                <a:lnTo>
                  <a:pt x="67805" y="4610"/>
                </a:lnTo>
                <a:lnTo>
                  <a:pt x="62433" y="9982"/>
                </a:lnTo>
                <a:lnTo>
                  <a:pt x="57365" y="15646"/>
                </a:lnTo>
                <a:lnTo>
                  <a:pt x="52158" y="21475"/>
                </a:lnTo>
                <a:lnTo>
                  <a:pt x="47396" y="27749"/>
                </a:lnTo>
                <a:lnTo>
                  <a:pt x="42557" y="34023"/>
                </a:lnTo>
                <a:lnTo>
                  <a:pt x="38163" y="40678"/>
                </a:lnTo>
                <a:lnTo>
                  <a:pt x="33705" y="47320"/>
                </a:lnTo>
                <a:lnTo>
                  <a:pt x="29705" y="54279"/>
                </a:lnTo>
                <a:lnTo>
                  <a:pt x="25704" y="61239"/>
                </a:lnTo>
                <a:lnTo>
                  <a:pt x="22148" y="68414"/>
                </a:lnTo>
                <a:lnTo>
                  <a:pt x="18592" y="75526"/>
                </a:lnTo>
                <a:lnTo>
                  <a:pt x="15570" y="82931"/>
                </a:lnTo>
                <a:lnTo>
                  <a:pt x="12547" y="90119"/>
                </a:lnTo>
                <a:lnTo>
                  <a:pt x="10045" y="97599"/>
                </a:lnTo>
                <a:lnTo>
                  <a:pt x="7632" y="104775"/>
                </a:lnTo>
                <a:lnTo>
                  <a:pt x="5664" y="112191"/>
                </a:lnTo>
                <a:lnTo>
                  <a:pt x="3848" y="119291"/>
                </a:lnTo>
                <a:lnTo>
                  <a:pt x="2565" y="126631"/>
                </a:lnTo>
                <a:lnTo>
                  <a:pt x="1358" y="133578"/>
                </a:lnTo>
                <a:lnTo>
                  <a:pt x="673" y="140614"/>
                </a:lnTo>
                <a:lnTo>
                  <a:pt x="0" y="147497"/>
                </a:lnTo>
                <a:lnTo>
                  <a:pt x="0" y="15444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20529" y="2827618"/>
            <a:ext cx="54965" cy="29260"/>
          </a:xfrm>
          <a:custGeom>
            <a:avLst/>
            <a:gdLst/>
            <a:ahLst/>
            <a:cxnLst/>
            <a:rect l="l" t="t" r="r" b="b"/>
            <a:pathLst>
              <a:path w="54965" h="29260">
                <a:moveTo>
                  <a:pt x="0" y="0"/>
                </a:moveTo>
                <a:lnTo>
                  <a:pt x="11738" y="6437"/>
                </a:lnTo>
                <a:lnTo>
                  <a:pt x="21014" y="11450"/>
                </a:lnTo>
                <a:lnTo>
                  <a:pt x="27292" y="14820"/>
                </a:lnTo>
                <a:lnTo>
                  <a:pt x="37579" y="20332"/>
                </a:lnTo>
                <a:lnTo>
                  <a:pt x="47929" y="25704"/>
                </a:lnTo>
                <a:lnTo>
                  <a:pt x="51409" y="27520"/>
                </a:lnTo>
                <a:lnTo>
                  <a:pt x="54965" y="2926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2955" y="2785055"/>
            <a:ext cx="81343" cy="132295"/>
          </a:xfrm>
          <a:custGeom>
            <a:avLst/>
            <a:gdLst/>
            <a:ahLst/>
            <a:cxnLst/>
            <a:rect l="l" t="t" r="r" b="b"/>
            <a:pathLst>
              <a:path w="81343" h="132295">
                <a:moveTo>
                  <a:pt x="81343" y="0"/>
                </a:moveTo>
                <a:lnTo>
                  <a:pt x="76581" y="2044"/>
                </a:lnTo>
                <a:lnTo>
                  <a:pt x="72047" y="4686"/>
                </a:lnTo>
                <a:lnTo>
                  <a:pt x="67132" y="7556"/>
                </a:lnTo>
                <a:lnTo>
                  <a:pt x="62445" y="10960"/>
                </a:lnTo>
                <a:lnTo>
                  <a:pt x="57607" y="14516"/>
                </a:lnTo>
                <a:lnTo>
                  <a:pt x="53073" y="18605"/>
                </a:lnTo>
                <a:lnTo>
                  <a:pt x="48310" y="22834"/>
                </a:lnTo>
                <a:lnTo>
                  <a:pt x="43992" y="27520"/>
                </a:lnTo>
                <a:lnTo>
                  <a:pt x="39458" y="32283"/>
                </a:lnTo>
                <a:lnTo>
                  <a:pt x="35382" y="37414"/>
                </a:lnTo>
                <a:lnTo>
                  <a:pt x="31216" y="42710"/>
                </a:lnTo>
                <a:lnTo>
                  <a:pt x="27444" y="48310"/>
                </a:lnTo>
                <a:lnTo>
                  <a:pt x="23736" y="53898"/>
                </a:lnTo>
                <a:lnTo>
                  <a:pt x="20332" y="59867"/>
                </a:lnTo>
                <a:lnTo>
                  <a:pt x="17005" y="65697"/>
                </a:lnTo>
                <a:lnTo>
                  <a:pt x="14135" y="71894"/>
                </a:lnTo>
                <a:lnTo>
                  <a:pt x="11341" y="77939"/>
                </a:lnTo>
                <a:lnTo>
                  <a:pt x="8991" y="84213"/>
                </a:lnTo>
                <a:lnTo>
                  <a:pt x="6731" y="90347"/>
                </a:lnTo>
                <a:lnTo>
                  <a:pt x="4914" y="96621"/>
                </a:lnTo>
                <a:lnTo>
                  <a:pt x="3251" y="102666"/>
                </a:lnTo>
                <a:lnTo>
                  <a:pt x="2120" y="108864"/>
                </a:lnTo>
                <a:lnTo>
                  <a:pt x="977" y="114680"/>
                </a:lnTo>
                <a:lnTo>
                  <a:pt x="533" y="120738"/>
                </a:lnTo>
                <a:lnTo>
                  <a:pt x="0" y="126479"/>
                </a:lnTo>
                <a:lnTo>
                  <a:pt x="228" y="13229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03105" y="2917054"/>
            <a:ext cx="9601" cy="33489"/>
          </a:xfrm>
          <a:custGeom>
            <a:avLst/>
            <a:gdLst/>
            <a:ahLst/>
            <a:cxnLst/>
            <a:rect l="l" t="t" r="r" b="b"/>
            <a:pathLst>
              <a:path w="9601" h="33489">
                <a:moveTo>
                  <a:pt x="9601" y="33489"/>
                </a:moveTo>
                <a:lnTo>
                  <a:pt x="8013" y="31521"/>
                </a:lnTo>
                <a:lnTo>
                  <a:pt x="7861" y="31368"/>
                </a:lnTo>
                <a:lnTo>
                  <a:pt x="6731" y="29032"/>
                </a:lnTo>
                <a:lnTo>
                  <a:pt x="4762" y="25018"/>
                </a:lnTo>
                <a:lnTo>
                  <a:pt x="4610" y="24866"/>
                </a:lnTo>
                <a:lnTo>
                  <a:pt x="3251" y="20637"/>
                </a:lnTo>
                <a:lnTo>
                  <a:pt x="1816" y="16027"/>
                </a:lnTo>
                <a:lnTo>
                  <a:pt x="1739" y="15874"/>
                </a:lnTo>
                <a:lnTo>
                  <a:pt x="977" y="11036"/>
                </a:lnTo>
                <a:lnTo>
                  <a:pt x="152" y="5664"/>
                </a:lnTo>
                <a:lnTo>
                  <a:pt x="152" y="5524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019586" y="2892252"/>
            <a:ext cx="83388" cy="48463"/>
          </a:xfrm>
          <a:custGeom>
            <a:avLst/>
            <a:gdLst/>
            <a:ahLst/>
            <a:cxnLst/>
            <a:rect l="l" t="t" r="r" b="b"/>
            <a:pathLst>
              <a:path w="83388" h="48463">
                <a:moveTo>
                  <a:pt x="0" y="48463"/>
                </a:moveTo>
                <a:lnTo>
                  <a:pt x="83388" y="304"/>
                </a:lnTo>
                <a:lnTo>
                  <a:pt x="83312" y="990"/>
                </a:lnTo>
                <a:lnTo>
                  <a:pt x="83388" y="0"/>
                </a:lnTo>
                <a:lnTo>
                  <a:pt x="83388" y="9601"/>
                </a:lnTo>
                <a:lnTo>
                  <a:pt x="83312" y="990"/>
                </a:lnTo>
                <a:lnTo>
                  <a:pt x="83083" y="189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1068" y="2698415"/>
            <a:ext cx="251904" cy="193840"/>
          </a:xfrm>
          <a:custGeom>
            <a:avLst/>
            <a:gdLst/>
            <a:ahLst/>
            <a:cxnLst/>
            <a:rect l="l" t="t" r="r" b="b"/>
            <a:pathLst>
              <a:path w="251904" h="193840">
                <a:moveTo>
                  <a:pt x="251904" y="193840"/>
                </a:moveTo>
                <a:lnTo>
                  <a:pt x="251752" y="193014"/>
                </a:lnTo>
                <a:lnTo>
                  <a:pt x="251142" y="192328"/>
                </a:lnTo>
                <a:lnTo>
                  <a:pt x="120053" y="109550"/>
                </a:lnTo>
                <a:lnTo>
                  <a:pt x="22834" y="53454"/>
                </a:lnTo>
                <a:lnTo>
                  <a:pt x="58750" y="32664"/>
                </a:lnTo>
                <a:lnTo>
                  <a:pt x="2425" y="152"/>
                </a:lnTo>
                <a:lnTo>
                  <a:pt x="1816" y="0"/>
                </a:lnTo>
                <a:lnTo>
                  <a:pt x="1143" y="76"/>
                </a:lnTo>
                <a:lnTo>
                  <a:pt x="0" y="60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02973" y="2901856"/>
            <a:ext cx="0" cy="138049"/>
          </a:xfrm>
          <a:custGeom>
            <a:avLst/>
            <a:gdLst/>
            <a:ahLst/>
            <a:cxnLst/>
            <a:rect l="l" t="t" r="r" b="b"/>
            <a:pathLst>
              <a:path h="138049">
                <a:moveTo>
                  <a:pt x="0" y="0"/>
                </a:moveTo>
                <a:lnTo>
                  <a:pt x="0" y="138049"/>
                </a:lnTo>
                <a:lnTo>
                  <a:pt x="0" y="12942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065698" y="3039902"/>
            <a:ext cx="37274" cy="101460"/>
          </a:xfrm>
          <a:custGeom>
            <a:avLst/>
            <a:gdLst/>
            <a:ahLst/>
            <a:cxnLst/>
            <a:rect l="l" t="t" r="r" b="b"/>
            <a:pathLst>
              <a:path w="37274" h="101460">
                <a:moveTo>
                  <a:pt x="37274" y="0"/>
                </a:moveTo>
                <a:lnTo>
                  <a:pt x="37274" y="79984"/>
                </a:lnTo>
                <a:lnTo>
                  <a:pt x="0" y="101460"/>
                </a:lnTo>
                <a:lnTo>
                  <a:pt x="8699" y="9646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19356" y="3119659"/>
            <a:ext cx="83616" cy="48082"/>
          </a:xfrm>
          <a:custGeom>
            <a:avLst/>
            <a:gdLst/>
            <a:ahLst/>
            <a:cxnLst/>
            <a:rect l="l" t="t" r="r" b="b"/>
            <a:pathLst>
              <a:path w="83616" h="48082">
                <a:moveTo>
                  <a:pt x="83616" y="228"/>
                </a:moveTo>
                <a:lnTo>
                  <a:pt x="83312" y="0"/>
                </a:lnTo>
                <a:lnTo>
                  <a:pt x="685" y="47777"/>
                </a:lnTo>
                <a:lnTo>
                  <a:pt x="0" y="4808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57078" y="3141357"/>
            <a:ext cx="8623" cy="4991"/>
          </a:xfrm>
          <a:custGeom>
            <a:avLst/>
            <a:gdLst/>
            <a:ahLst/>
            <a:cxnLst/>
            <a:rect l="l" t="t" r="r" b="b"/>
            <a:pathLst>
              <a:path w="8623" h="4991">
                <a:moveTo>
                  <a:pt x="8623" y="0"/>
                </a:moveTo>
                <a:lnTo>
                  <a:pt x="0" y="4991"/>
                </a:lnTo>
                <a:lnTo>
                  <a:pt x="4991" y="212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22537" y="3146347"/>
            <a:ext cx="34544" cy="19951"/>
          </a:xfrm>
          <a:custGeom>
            <a:avLst/>
            <a:gdLst/>
            <a:ahLst/>
            <a:cxnLst/>
            <a:rect l="l" t="t" r="r" b="b"/>
            <a:pathLst>
              <a:path w="34543" h="19951">
                <a:moveTo>
                  <a:pt x="34543" y="0"/>
                </a:moveTo>
                <a:lnTo>
                  <a:pt x="0" y="19951"/>
                </a:lnTo>
                <a:lnTo>
                  <a:pt x="3098" y="1822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18223" y="3091837"/>
            <a:ext cx="0" cy="75374"/>
          </a:xfrm>
          <a:custGeom>
            <a:avLst/>
            <a:gdLst/>
            <a:ahLst/>
            <a:cxnLst/>
            <a:rect l="l" t="t" r="r" b="b"/>
            <a:pathLst>
              <a:path h="75374">
                <a:moveTo>
                  <a:pt x="0" y="75374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018223" y="2943058"/>
            <a:ext cx="0" cy="75374"/>
          </a:xfrm>
          <a:custGeom>
            <a:avLst/>
            <a:gdLst/>
            <a:ahLst/>
            <a:cxnLst/>
            <a:rect l="l" t="t" r="r" b="b"/>
            <a:pathLst>
              <a:path h="75374">
                <a:moveTo>
                  <a:pt x="0" y="75374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016938" y="3018657"/>
            <a:ext cx="9982" cy="1663"/>
          </a:xfrm>
          <a:custGeom>
            <a:avLst/>
            <a:gdLst/>
            <a:ahLst/>
            <a:cxnLst/>
            <a:rect l="l" t="t" r="r" b="b"/>
            <a:pathLst>
              <a:path w="9982" h="1663">
                <a:moveTo>
                  <a:pt x="9982" y="1663"/>
                </a:moveTo>
                <a:lnTo>
                  <a:pt x="5067" y="76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54544" y="2846062"/>
            <a:ext cx="162318" cy="94653"/>
          </a:xfrm>
          <a:custGeom>
            <a:avLst/>
            <a:gdLst/>
            <a:ahLst/>
            <a:cxnLst/>
            <a:rect l="l" t="t" r="r" b="b"/>
            <a:pathLst>
              <a:path w="162318" h="94653">
                <a:moveTo>
                  <a:pt x="162318" y="94653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90854" y="3004066"/>
            <a:ext cx="26085" cy="14592"/>
          </a:xfrm>
          <a:custGeom>
            <a:avLst/>
            <a:gdLst/>
            <a:ahLst/>
            <a:cxnLst/>
            <a:rect l="l" t="t" r="r" b="b"/>
            <a:pathLst>
              <a:path w="26085" h="14592">
                <a:moveTo>
                  <a:pt x="26085" y="14592"/>
                </a:moveTo>
                <a:lnTo>
                  <a:pt x="25400" y="1436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19586" y="3166838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0" y="1206"/>
                </a:moveTo>
                <a:lnTo>
                  <a:pt x="2044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013917" y="3166457"/>
            <a:ext cx="2946" cy="1587"/>
          </a:xfrm>
          <a:custGeom>
            <a:avLst/>
            <a:gdLst/>
            <a:ahLst/>
            <a:cxnLst/>
            <a:rect l="l" t="t" r="r" b="b"/>
            <a:pathLst>
              <a:path w="2946" h="1587">
                <a:moveTo>
                  <a:pt x="2946" y="1587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019816" y="3166305"/>
            <a:ext cx="2717" cy="1587"/>
          </a:xfrm>
          <a:custGeom>
            <a:avLst/>
            <a:gdLst/>
            <a:ahLst/>
            <a:cxnLst/>
            <a:rect l="l" t="t" r="r" b="b"/>
            <a:pathLst>
              <a:path w="2717" h="1587">
                <a:moveTo>
                  <a:pt x="2717" y="0"/>
                </a:moveTo>
                <a:lnTo>
                  <a:pt x="0" y="158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990852" y="3152842"/>
            <a:ext cx="23063" cy="13614"/>
          </a:xfrm>
          <a:custGeom>
            <a:avLst/>
            <a:gdLst/>
            <a:ahLst/>
            <a:cxnLst/>
            <a:rect l="l" t="t" r="r" b="b"/>
            <a:pathLst>
              <a:path w="23063" h="13614">
                <a:moveTo>
                  <a:pt x="23063" y="13614"/>
                </a:moveTo>
                <a:lnTo>
                  <a:pt x="0" y="1371"/>
                </a:lnTo>
                <a:lnTo>
                  <a:pt x="0" y="0"/>
                </a:lnTo>
                <a:lnTo>
                  <a:pt x="0" y="7874"/>
                </a:lnTo>
                <a:lnTo>
                  <a:pt x="0" y="137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90857" y="2960220"/>
            <a:ext cx="0" cy="2044"/>
          </a:xfrm>
          <a:custGeom>
            <a:avLst/>
            <a:gdLst/>
            <a:ahLst/>
            <a:cxnLst/>
            <a:rect l="l" t="t" r="r" b="b"/>
            <a:pathLst>
              <a:path h="2044">
                <a:moveTo>
                  <a:pt x="0" y="0"/>
                </a:moveTo>
                <a:lnTo>
                  <a:pt x="0" y="2044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87985" y="2956819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0" y="0"/>
                </a:moveTo>
                <a:lnTo>
                  <a:pt x="1511" y="97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79361" y="2951446"/>
            <a:ext cx="8623" cy="5372"/>
          </a:xfrm>
          <a:custGeom>
            <a:avLst/>
            <a:gdLst/>
            <a:ahLst/>
            <a:cxnLst/>
            <a:rect l="l" t="t" r="r" b="b"/>
            <a:pathLst>
              <a:path w="8623" h="5372">
                <a:moveTo>
                  <a:pt x="8623" y="5372"/>
                </a:moveTo>
                <a:lnTo>
                  <a:pt x="0" y="0"/>
                </a:lnTo>
                <a:lnTo>
                  <a:pt x="8623" y="537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69079" y="2945024"/>
            <a:ext cx="20269" cy="12776"/>
          </a:xfrm>
          <a:custGeom>
            <a:avLst/>
            <a:gdLst/>
            <a:ahLst/>
            <a:cxnLst/>
            <a:rect l="l" t="t" r="r" b="b"/>
            <a:pathLst>
              <a:path w="20269" h="12776">
                <a:moveTo>
                  <a:pt x="10287" y="6426"/>
                </a:moveTo>
                <a:lnTo>
                  <a:pt x="0" y="0"/>
                </a:lnTo>
                <a:lnTo>
                  <a:pt x="20269" y="1277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90857" y="2960296"/>
            <a:ext cx="0" cy="36512"/>
          </a:xfrm>
          <a:custGeom>
            <a:avLst/>
            <a:gdLst/>
            <a:ahLst/>
            <a:cxnLst/>
            <a:rect l="l" t="t" r="r" b="b"/>
            <a:pathLst>
              <a:path h="36512">
                <a:moveTo>
                  <a:pt x="0" y="0"/>
                </a:moveTo>
                <a:lnTo>
                  <a:pt x="0" y="36512"/>
                </a:lnTo>
                <a:lnTo>
                  <a:pt x="0" y="2790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90857" y="2996813"/>
            <a:ext cx="0" cy="17233"/>
          </a:xfrm>
          <a:custGeom>
            <a:avLst/>
            <a:gdLst/>
            <a:ahLst/>
            <a:cxnLst/>
            <a:rect l="l" t="t" r="r" b="b"/>
            <a:pathLst>
              <a:path h="17233">
                <a:moveTo>
                  <a:pt x="0" y="2794"/>
                </a:moveTo>
                <a:lnTo>
                  <a:pt x="0" y="0"/>
                </a:lnTo>
                <a:lnTo>
                  <a:pt x="0" y="17233"/>
                </a:lnTo>
                <a:lnTo>
                  <a:pt x="0" y="86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90629" y="3014046"/>
            <a:ext cx="228" cy="20332"/>
          </a:xfrm>
          <a:custGeom>
            <a:avLst/>
            <a:gdLst/>
            <a:ahLst/>
            <a:cxnLst/>
            <a:rect l="l" t="t" r="r" b="b"/>
            <a:pathLst>
              <a:path w="228" h="20332">
                <a:moveTo>
                  <a:pt x="228" y="0"/>
                </a:moveTo>
                <a:lnTo>
                  <a:pt x="228" y="20256"/>
                </a:lnTo>
                <a:lnTo>
                  <a:pt x="0" y="2033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90024" y="3034301"/>
            <a:ext cx="838" cy="914"/>
          </a:xfrm>
          <a:custGeom>
            <a:avLst/>
            <a:gdLst/>
            <a:ahLst/>
            <a:cxnLst/>
            <a:rect l="l" t="t" r="r" b="b"/>
            <a:pathLst>
              <a:path w="838" h="914">
                <a:moveTo>
                  <a:pt x="0" y="914"/>
                </a:moveTo>
                <a:lnTo>
                  <a:pt x="838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72331" y="3095617"/>
            <a:ext cx="18529" cy="13157"/>
          </a:xfrm>
          <a:custGeom>
            <a:avLst/>
            <a:gdLst/>
            <a:ahLst/>
            <a:cxnLst/>
            <a:rect l="l" t="t" r="r" b="b"/>
            <a:pathLst>
              <a:path w="18529" h="13157">
                <a:moveTo>
                  <a:pt x="18300" y="13157"/>
                </a:moveTo>
                <a:lnTo>
                  <a:pt x="18529" y="12242"/>
                </a:lnTo>
                <a:lnTo>
                  <a:pt x="18453" y="11493"/>
                </a:lnTo>
                <a:lnTo>
                  <a:pt x="18224" y="10883"/>
                </a:lnTo>
                <a:lnTo>
                  <a:pt x="17767" y="10439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90857" y="3107866"/>
            <a:ext cx="0" cy="1130"/>
          </a:xfrm>
          <a:custGeom>
            <a:avLst/>
            <a:gdLst/>
            <a:ahLst/>
            <a:cxnLst/>
            <a:rect l="l" t="t" r="r" b="b"/>
            <a:pathLst>
              <a:path h="1130">
                <a:moveTo>
                  <a:pt x="0" y="0"/>
                </a:moveTo>
                <a:lnTo>
                  <a:pt x="0" y="1130"/>
                </a:lnTo>
                <a:lnTo>
                  <a:pt x="0" y="15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90857" y="3109001"/>
            <a:ext cx="0" cy="34467"/>
          </a:xfrm>
          <a:custGeom>
            <a:avLst/>
            <a:gdLst/>
            <a:ahLst/>
            <a:cxnLst/>
            <a:rect l="l" t="t" r="r" b="b"/>
            <a:pathLst>
              <a:path h="34467">
                <a:moveTo>
                  <a:pt x="0" y="0"/>
                </a:moveTo>
                <a:lnTo>
                  <a:pt x="0" y="34467"/>
                </a:lnTo>
                <a:lnTo>
                  <a:pt x="0" y="258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90857" y="3143474"/>
            <a:ext cx="0" cy="8623"/>
          </a:xfrm>
          <a:custGeom>
            <a:avLst/>
            <a:gdLst/>
            <a:ahLst/>
            <a:cxnLst/>
            <a:rect l="l" t="t" r="r" b="b"/>
            <a:pathLst>
              <a:path h="8623">
                <a:moveTo>
                  <a:pt x="0" y="0"/>
                </a:moveTo>
                <a:lnTo>
                  <a:pt x="0" y="8623"/>
                </a:ln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90857" y="315209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90857" y="3160711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0"/>
                </a:moveTo>
                <a:lnTo>
                  <a:pt x="0" y="2094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90108" y="3178023"/>
            <a:ext cx="749" cy="5600"/>
          </a:xfrm>
          <a:custGeom>
            <a:avLst/>
            <a:gdLst/>
            <a:ahLst/>
            <a:cxnLst/>
            <a:rect l="l" t="t" r="r" b="b"/>
            <a:pathLst>
              <a:path w="749" h="5600">
                <a:moveTo>
                  <a:pt x="749" y="0"/>
                </a:moveTo>
                <a:lnTo>
                  <a:pt x="749" y="3937"/>
                </a:lnTo>
                <a:lnTo>
                  <a:pt x="596" y="4686"/>
                </a:lnTo>
                <a:lnTo>
                  <a:pt x="0" y="560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76262" y="3101746"/>
            <a:ext cx="3784" cy="2717"/>
          </a:xfrm>
          <a:custGeom>
            <a:avLst/>
            <a:gdLst/>
            <a:ahLst/>
            <a:cxnLst/>
            <a:rect l="l" t="t" r="r" b="b"/>
            <a:pathLst>
              <a:path w="3784" h="2717">
                <a:moveTo>
                  <a:pt x="3784" y="2717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62132" y="2940566"/>
            <a:ext cx="17233" cy="10960"/>
          </a:xfrm>
          <a:custGeom>
            <a:avLst/>
            <a:gdLst/>
            <a:ahLst/>
            <a:cxnLst/>
            <a:rect l="l" t="t" r="r" b="b"/>
            <a:pathLst>
              <a:path w="17233" h="10960">
                <a:moveTo>
                  <a:pt x="17233" y="10960"/>
                </a:moveTo>
                <a:lnTo>
                  <a:pt x="0" y="0"/>
                </a:lnTo>
                <a:lnTo>
                  <a:pt x="6946" y="44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70066" y="3086623"/>
            <a:ext cx="3403" cy="11645"/>
          </a:xfrm>
          <a:custGeom>
            <a:avLst/>
            <a:gdLst/>
            <a:ahLst/>
            <a:cxnLst/>
            <a:rect l="l" t="t" r="r" b="b"/>
            <a:pathLst>
              <a:path w="3403" h="11645">
                <a:moveTo>
                  <a:pt x="0" y="0"/>
                </a:moveTo>
                <a:lnTo>
                  <a:pt x="1130" y="6197"/>
                </a:lnTo>
                <a:lnTo>
                  <a:pt x="3403" y="1164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73244" y="3097817"/>
            <a:ext cx="3175" cy="4152"/>
          </a:xfrm>
          <a:custGeom>
            <a:avLst/>
            <a:gdLst/>
            <a:ahLst/>
            <a:cxnLst/>
            <a:rect l="l" t="t" r="r" b="b"/>
            <a:pathLst>
              <a:path w="3175" h="4152">
                <a:moveTo>
                  <a:pt x="3175" y="4152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53433" y="2935201"/>
            <a:ext cx="8699" cy="5359"/>
          </a:xfrm>
          <a:custGeom>
            <a:avLst/>
            <a:gdLst/>
            <a:ahLst/>
            <a:cxnLst/>
            <a:rect l="l" t="t" r="r" b="b"/>
            <a:pathLst>
              <a:path w="8699" h="5359">
                <a:moveTo>
                  <a:pt x="1892" y="1206"/>
                </a:moveTo>
                <a:lnTo>
                  <a:pt x="8699" y="5359"/>
                </a:lnTo>
                <a:lnTo>
                  <a:pt x="0" y="0"/>
                </a:lnTo>
                <a:lnTo>
                  <a:pt x="1892" y="120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36193" y="2924304"/>
            <a:ext cx="17246" cy="10896"/>
          </a:xfrm>
          <a:custGeom>
            <a:avLst/>
            <a:gdLst/>
            <a:ahLst/>
            <a:cxnLst/>
            <a:rect l="l" t="t" r="r" b="b"/>
            <a:pathLst>
              <a:path w="17246" h="10896">
                <a:moveTo>
                  <a:pt x="8623" y="5448"/>
                </a:moveTo>
                <a:lnTo>
                  <a:pt x="0" y="0"/>
                </a:lnTo>
                <a:lnTo>
                  <a:pt x="17246" y="1089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27582" y="2918936"/>
            <a:ext cx="13982" cy="8851"/>
          </a:xfrm>
          <a:custGeom>
            <a:avLst/>
            <a:gdLst/>
            <a:ahLst/>
            <a:cxnLst/>
            <a:rect l="l" t="t" r="r" b="b"/>
            <a:pathLst>
              <a:path w="13982" h="8851">
                <a:moveTo>
                  <a:pt x="13982" y="8851"/>
                </a:moveTo>
                <a:lnTo>
                  <a:pt x="0" y="0"/>
                </a:lnTo>
                <a:lnTo>
                  <a:pt x="228" y="2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10262" y="2908062"/>
            <a:ext cx="17322" cy="10883"/>
          </a:xfrm>
          <a:custGeom>
            <a:avLst/>
            <a:gdLst/>
            <a:ahLst/>
            <a:cxnLst/>
            <a:rect l="l" t="t" r="r" b="b"/>
            <a:pathLst>
              <a:path w="17322" h="10883">
                <a:moveTo>
                  <a:pt x="8623" y="5435"/>
                </a:moveTo>
                <a:lnTo>
                  <a:pt x="0" y="0"/>
                </a:lnTo>
                <a:lnTo>
                  <a:pt x="17322" y="10883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09814" y="2731076"/>
            <a:ext cx="0" cy="41579"/>
          </a:xfrm>
          <a:custGeom>
            <a:avLst/>
            <a:gdLst/>
            <a:ahLst/>
            <a:cxnLst/>
            <a:rect l="l" t="t" r="r" b="b"/>
            <a:pathLst>
              <a:path h="41579">
                <a:moveTo>
                  <a:pt x="0" y="0"/>
                </a:moveTo>
                <a:lnTo>
                  <a:pt x="0" y="4157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93033" y="2897249"/>
            <a:ext cx="17233" cy="10807"/>
          </a:xfrm>
          <a:custGeom>
            <a:avLst/>
            <a:gdLst/>
            <a:ahLst/>
            <a:cxnLst/>
            <a:rect l="l" t="t" r="r" b="b"/>
            <a:pathLst>
              <a:path w="17233" h="10807">
                <a:moveTo>
                  <a:pt x="17233" y="10807"/>
                </a:moveTo>
                <a:lnTo>
                  <a:pt x="0" y="0"/>
                </a:lnTo>
                <a:lnTo>
                  <a:pt x="7327" y="461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7097" y="2880989"/>
            <a:ext cx="25933" cy="16256"/>
          </a:xfrm>
          <a:custGeom>
            <a:avLst/>
            <a:gdLst/>
            <a:ahLst/>
            <a:cxnLst/>
            <a:rect l="l" t="t" r="r" b="b"/>
            <a:pathLst>
              <a:path w="25933" h="16256">
                <a:moveTo>
                  <a:pt x="25933" y="16255"/>
                </a:moveTo>
                <a:lnTo>
                  <a:pt x="0" y="0"/>
                </a:lnTo>
                <a:lnTo>
                  <a:pt x="8623" y="537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00801" y="2827620"/>
            <a:ext cx="19735" cy="23583"/>
          </a:xfrm>
          <a:custGeom>
            <a:avLst/>
            <a:gdLst/>
            <a:ahLst/>
            <a:cxnLst/>
            <a:rect l="l" t="t" r="r" b="b"/>
            <a:pathLst>
              <a:path w="19735" h="23583">
                <a:moveTo>
                  <a:pt x="18897" y="23583"/>
                </a:moveTo>
                <a:lnTo>
                  <a:pt x="0" y="11861"/>
                </a:lnTo>
                <a:lnTo>
                  <a:pt x="9905" y="5664"/>
                </a:lnTo>
                <a:lnTo>
                  <a:pt x="1973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58476" y="2875544"/>
            <a:ext cx="8623" cy="5448"/>
          </a:xfrm>
          <a:custGeom>
            <a:avLst/>
            <a:gdLst/>
            <a:ahLst/>
            <a:cxnLst/>
            <a:rect l="l" t="t" r="r" b="b"/>
            <a:pathLst>
              <a:path w="8623" h="5448">
                <a:moveTo>
                  <a:pt x="609" y="457"/>
                </a:moveTo>
                <a:lnTo>
                  <a:pt x="0" y="0"/>
                </a:lnTo>
                <a:lnTo>
                  <a:pt x="8623" y="5448"/>
                </a:lnTo>
                <a:lnTo>
                  <a:pt x="609" y="457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41171" y="2864740"/>
            <a:ext cx="17310" cy="10807"/>
          </a:xfrm>
          <a:custGeom>
            <a:avLst/>
            <a:gdLst/>
            <a:ahLst/>
            <a:cxnLst/>
            <a:rect l="l" t="t" r="r" b="b"/>
            <a:pathLst>
              <a:path w="17310" h="10807">
                <a:moveTo>
                  <a:pt x="17310" y="10807"/>
                </a:moveTo>
                <a:lnTo>
                  <a:pt x="0" y="0"/>
                </a:lnTo>
                <a:lnTo>
                  <a:pt x="8686" y="5359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49862" y="2698794"/>
            <a:ext cx="1663" cy="914"/>
          </a:xfrm>
          <a:custGeom>
            <a:avLst/>
            <a:gdLst/>
            <a:ahLst/>
            <a:cxnLst/>
            <a:rect l="l" t="t" r="r" b="b"/>
            <a:pathLst>
              <a:path w="1663" h="914">
                <a:moveTo>
                  <a:pt x="1663" y="0"/>
                </a:moveTo>
                <a:lnTo>
                  <a:pt x="0" y="914"/>
                </a:lnTo>
                <a:lnTo>
                  <a:pt x="1358" y="152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29679" y="2857555"/>
            <a:ext cx="21844" cy="14135"/>
          </a:xfrm>
          <a:custGeom>
            <a:avLst/>
            <a:gdLst/>
            <a:ahLst/>
            <a:cxnLst/>
            <a:rect l="l" t="t" r="r" b="b"/>
            <a:pathLst>
              <a:path w="21843" h="14135">
                <a:moveTo>
                  <a:pt x="0" y="0"/>
                </a:moveTo>
                <a:lnTo>
                  <a:pt x="14897" y="9448"/>
                </a:lnTo>
                <a:lnTo>
                  <a:pt x="21844" y="14135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13802" y="2699701"/>
            <a:ext cx="36055" cy="20866"/>
          </a:xfrm>
          <a:custGeom>
            <a:avLst/>
            <a:gdLst/>
            <a:ahLst/>
            <a:cxnLst/>
            <a:rect l="l" t="t" r="r" b="b"/>
            <a:pathLst>
              <a:path w="36055" h="20866">
                <a:moveTo>
                  <a:pt x="0" y="20866"/>
                </a:moveTo>
                <a:lnTo>
                  <a:pt x="36055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23929" y="2853844"/>
            <a:ext cx="17246" cy="10896"/>
          </a:xfrm>
          <a:custGeom>
            <a:avLst/>
            <a:gdLst/>
            <a:ahLst/>
            <a:cxnLst/>
            <a:rect l="l" t="t" r="r" b="b"/>
            <a:pathLst>
              <a:path w="17246" h="10896">
                <a:moveTo>
                  <a:pt x="8623" y="5448"/>
                </a:moveTo>
                <a:lnTo>
                  <a:pt x="7645" y="4914"/>
                </a:lnTo>
                <a:lnTo>
                  <a:pt x="0" y="0"/>
                </a:lnTo>
                <a:lnTo>
                  <a:pt x="17246" y="10896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18644" y="2850593"/>
            <a:ext cx="5295" cy="3251"/>
          </a:xfrm>
          <a:custGeom>
            <a:avLst/>
            <a:gdLst/>
            <a:ahLst/>
            <a:cxnLst/>
            <a:rect l="l" t="t" r="r" b="b"/>
            <a:pathLst>
              <a:path w="5295" h="3251">
                <a:moveTo>
                  <a:pt x="1130" y="685"/>
                </a:moveTo>
                <a:lnTo>
                  <a:pt x="0" y="0"/>
                </a:lnTo>
                <a:lnTo>
                  <a:pt x="5295" y="3251"/>
                </a:lnTo>
                <a:lnTo>
                  <a:pt x="4381" y="273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23324" y="2853469"/>
            <a:ext cx="609" cy="381"/>
          </a:xfrm>
          <a:custGeom>
            <a:avLst/>
            <a:gdLst/>
            <a:ahLst/>
            <a:cxnLst/>
            <a:rect l="l" t="t" r="r" b="b"/>
            <a:pathLst>
              <a:path w="609" h="381">
                <a:moveTo>
                  <a:pt x="609" y="380"/>
                </a:moveTo>
                <a:lnTo>
                  <a:pt x="0" y="0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20376" y="2827618"/>
            <a:ext cx="152" cy="24041"/>
          </a:xfrm>
          <a:custGeom>
            <a:avLst/>
            <a:gdLst/>
            <a:ahLst/>
            <a:cxnLst/>
            <a:rect l="l" t="t" r="r" b="b"/>
            <a:pathLst>
              <a:path w="152" h="24041">
                <a:moveTo>
                  <a:pt x="152" y="0"/>
                </a:moveTo>
                <a:lnTo>
                  <a:pt x="0" y="749"/>
                </a:lnTo>
                <a:lnTo>
                  <a:pt x="0" y="24041"/>
                </a:lnTo>
              </a:path>
            </a:pathLst>
          </a:custGeom>
          <a:ln w="212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81992" y="3282188"/>
            <a:ext cx="375983" cy="319989"/>
          </a:xfrm>
          <a:custGeom>
            <a:avLst/>
            <a:gdLst/>
            <a:ahLst/>
            <a:cxnLst/>
            <a:rect l="l" t="t" r="r" b="b"/>
            <a:pathLst>
              <a:path w="375983" h="319989">
                <a:moveTo>
                  <a:pt x="107708" y="313245"/>
                </a:moveTo>
                <a:lnTo>
                  <a:pt x="136994" y="319849"/>
                </a:lnTo>
                <a:lnTo>
                  <a:pt x="375983" y="319989"/>
                </a:lnTo>
                <a:lnTo>
                  <a:pt x="375983" y="0"/>
                </a:lnTo>
                <a:lnTo>
                  <a:pt x="144513" y="914"/>
                </a:lnTo>
                <a:lnTo>
                  <a:pt x="117297" y="5181"/>
                </a:lnTo>
                <a:lnTo>
                  <a:pt x="88264" y="16586"/>
                </a:lnTo>
                <a:lnTo>
                  <a:pt x="60274" y="33566"/>
                </a:lnTo>
                <a:lnTo>
                  <a:pt x="47053" y="44970"/>
                </a:lnTo>
                <a:lnTo>
                  <a:pt x="26962" y="69862"/>
                </a:lnTo>
                <a:lnTo>
                  <a:pt x="13487" y="94475"/>
                </a:lnTo>
                <a:lnTo>
                  <a:pt x="2209" y="130505"/>
                </a:lnTo>
                <a:lnTo>
                  <a:pt x="0" y="167182"/>
                </a:lnTo>
                <a:lnTo>
                  <a:pt x="4419" y="200888"/>
                </a:lnTo>
                <a:lnTo>
                  <a:pt x="17894" y="236778"/>
                </a:lnTo>
                <a:lnTo>
                  <a:pt x="37858" y="266331"/>
                </a:lnTo>
                <a:lnTo>
                  <a:pt x="56121" y="283959"/>
                </a:lnTo>
                <a:lnTo>
                  <a:pt x="78549" y="299770"/>
                </a:lnTo>
                <a:lnTo>
                  <a:pt x="107708" y="3132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04073" y="3282189"/>
            <a:ext cx="375323" cy="319989"/>
          </a:xfrm>
          <a:custGeom>
            <a:avLst/>
            <a:gdLst/>
            <a:ahLst/>
            <a:cxnLst/>
            <a:rect l="l" t="t" r="r" b="b"/>
            <a:pathLst>
              <a:path w="375323" h="319989">
                <a:moveTo>
                  <a:pt x="375323" y="186626"/>
                </a:moveTo>
                <a:lnTo>
                  <a:pt x="375323" y="133489"/>
                </a:lnTo>
                <a:lnTo>
                  <a:pt x="370916" y="113144"/>
                </a:lnTo>
                <a:lnTo>
                  <a:pt x="361848" y="90716"/>
                </a:lnTo>
                <a:lnTo>
                  <a:pt x="343573" y="59486"/>
                </a:lnTo>
                <a:lnTo>
                  <a:pt x="318947" y="34734"/>
                </a:lnTo>
                <a:lnTo>
                  <a:pt x="294449" y="18796"/>
                </a:lnTo>
                <a:lnTo>
                  <a:pt x="260896" y="5181"/>
                </a:lnTo>
                <a:lnTo>
                  <a:pt x="233667" y="914"/>
                </a:lnTo>
                <a:lnTo>
                  <a:pt x="0" y="0"/>
                </a:lnTo>
                <a:lnTo>
                  <a:pt x="0" y="319989"/>
                </a:lnTo>
                <a:lnTo>
                  <a:pt x="241185" y="319849"/>
                </a:lnTo>
                <a:lnTo>
                  <a:pt x="280847" y="307936"/>
                </a:lnTo>
                <a:lnTo>
                  <a:pt x="301840" y="297434"/>
                </a:lnTo>
                <a:lnTo>
                  <a:pt x="326593" y="279425"/>
                </a:lnTo>
                <a:lnTo>
                  <a:pt x="345897" y="258292"/>
                </a:lnTo>
                <a:lnTo>
                  <a:pt x="364045" y="227190"/>
                </a:lnTo>
                <a:lnTo>
                  <a:pt x="371309" y="205155"/>
                </a:lnTo>
                <a:lnTo>
                  <a:pt x="375323" y="18662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81992" y="1788160"/>
            <a:ext cx="375983" cy="319989"/>
          </a:xfrm>
          <a:custGeom>
            <a:avLst/>
            <a:gdLst/>
            <a:ahLst/>
            <a:cxnLst/>
            <a:rect l="l" t="t" r="r" b="b"/>
            <a:pathLst>
              <a:path w="375983" h="319989">
                <a:moveTo>
                  <a:pt x="107708" y="313118"/>
                </a:moveTo>
                <a:lnTo>
                  <a:pt x="134797" y="319862"/>
                </a:lnTo>
                <a:lnTo>
                  <a:pt x="375983" y="319989"/>
                </a:lnTo>
                <a:lnTo>
                  <a:pt x="375983" y="0"/>
                </a:lnTo>
                <a:lnTo>
                  <a:pt x="146723" y="787"/>
                </a:lnTo>
                <a:lnTo>
                  <a:pt x="117297" y="5181"/>
                </a:lnTo>
                <a:lnTo>
                  <a:pt x="88264" y="16586"/>
                </a:lnTo>
                <a:lnTo>
                  <a:pt x="60274" y="33439"/>
                </a:lnTo>
                <a:lnTo>
                  <a:pt x="47053" y="44970"/>
                </a:lnTo>
                <a:lnTo>
                  <a:pt x="26962" y="69722"/>
                </a:lnTo>
                <a:lnTo>
                  <a:pt x="13487" y="94487"/>
                </a:lnTo>
                <a:lnTo>
                  <a:pt x="2209" y="130378"/>
                </a:lnTo>
                <a:lnTo>
                  <a:pt x="0" y="167055"/>
                </a:lnTo>
                <a:lnTo>
                  <a:pt x="4419" y="200748"/>
                </a:lnTo>
                <a:lnTo>
                  <a:pt x="11163" y="220979"/>
                </a:lnTo>
                <a:lnTo>
                  <a:pt x="19977" y="239242"/>
                </a:lnTo>
                <a:lnTo>
                  <a:pt x="37858" y="266204"/>
                </a:lnTo>
                <a:lnTo>
                  <a:pt x="58331" y="286156"/>
                </a:lnTo>
                <a:lnTo>
                  <a:pt x="83083" y="301840"/>
                </a:lnTo>
                <a:lnTo>
                  <a:pt x="107708" y="3131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84209" y="3284520"/>
            <a:ext cx="371563" cy="315455"/>
          </a:xfrm>
          <a:custGeom>
            <a:avLst/>
            <a:gdLst/>
            <a:ahLst/>
            <a:cxnLst/>
            <a:rect l="l" t="t" r="r" b="b"/>
            <a:pathLst>
              <a:path w="371563" h="315455">
                <a:moveTo>
                  <a:pt x="107823" y="308711"/>
                </a:moveTo>
                <a:lnTo>
                  <a:pt x="137109" y="315315"/>
                </a:lnTo>
                <a:lnTo>
                  <a:pt x="371563" y="315455"/>
                </a:lnTo>
                <a:lnTo>
                  <a:pt x="371563" y="0"/>
                </a:lnTo>
                <a:lnTo>
                  <a:pt x="144500" y="774"/>
                </a:lnTo>
                <a:lnTo>
                  <a:pt x="117411" y="5181"/>
                </a:lnTo>
                <a:lnTo>
                  <a:pt x="88379" y="16586"/>
                </a:lnTo>
                <a:lnTo>
                  <a:pt x="60388" y="33439"/>
                </a:lnTo>
                <a:lnTo>
                  <a:pt x="47040" y="44970"/>
                </a:lnTo>
                <a:lnTo>
                  <a:pt x="26949" y="69722"/>
                </a:lnTo>
                <a:lnTo>
                  <a:pt x="13474" y="94487"/>
                </a:lnTo>
                <a:lnTo>
                  <a:pt x="2197" y="130378"/>
                </a:lnTo>
                <a:lnTo>
                  <a:pt x="0" y="162521"/>
                </a:lnTo>
                <a:lnTo>
                  <a:pt x="4406" y="196341"/>
                </a:lnTo>
                <a:lnTo>
                  <a:pt x="18008" y="232244"/>
                </a:lnTo>
                <a:lnTo>
                  <a:pt x="37833" y="261670"/>
                </a:lnTo>
                <a:lnTo>
                  <a:pt x="56108" y="279425"/>
                </a:lnTo>
                <a:lnTo>
                  <a:pt x="78663" y="295097"/>
                </a:lnTo>
                <a:lnTo>
                  <a:pt x="107823" y="308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06277" y="3284520"/>
            <a:ext cx="370789" cy="315442"/>
          </a:xfrm>
          <a:custGeom>
            <a:avLst/>
            <a:gdLst/>
            <a:ahLst/>
            <a:cxnLst/>
            <a:rect l="l" t="t" r="r" b="b"/>
            <a:pathLst>
              <a:path w="370789" h="315442">
                <a:moveTo>
                  <a:pt x="370789" y="182092"/>
                </a:moveTo>
                <a:lnTo>
                  <a:pt x="370789" y="133362"/>
                </a:lnTo>
                <a:lnTo>
                  <a:pt x="366509" y="113017"/>
                </a:lnTo>
                <a:lnTo>
                  <a:pt x="357314" y="90728"/>
                </a:lnTo>
                <a:lnTo>
                  <a:pt x="339166" y="59359"/>
                </a:lnTo>
                <a:lnTo>
                  <a:pt x="314413" y="34734"/>
                </a:lnTo>
                <a:lnTo>
                  <a:pt x="290042" y="18668"/>
                </a:lnTo>
                <a:lnTo>
                  <a:pt x="256349" y="5194"/>
                </a:lnTo>
                <a:lnTo>
                  <a:pt x="229273" y="787"/>
                </a:lnTo>
                <a:lnTo>
                  <a:pt x="0" y="0"/>
                </a:lnTo>
                <a:lnTo>
                  <a:pt x="0" y="315442"/>
                </a:lnTo>
                <a:lnTo>
                  <a:pt x="236778" y="315315"/>
                </a:lnTo>
                <a:lnTo>
                  <a:pt x="276440" y="303402"/>
                </a:lnTo>
                <a:lnTo>
                  <a:pt x="297307" y="292900"/>
                </a:lnTo>
                <a:lnTo>
                  <a:pt x="322059" y="274891"/>
                </a:lnTo>
                <a:lnTo>
                  <a:pt x="341363" y="253758"/>
                </a:lnTo>
                <a:lnTo>
                  <a:pt x="359638" y="222529"/>
                </a:lnTo>
                <a:lnTo>
                  <a:pt x="366903" y="200621"/>
                </a:lnTo>
                <a:lnTo>
                  <a:pt x="370789" y="18209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784209" y="1790360"/>
            <a:ext cx="371563" cy="315455"/>
          </a:xfrm>
          <a:custGeom>
            <a:avLst/>
            <a:gdLst/>
            <a:ahLst/>
            <a:cxnLst/>
            <a:rect l="l" t="t" r="r" b="b"/>
            <a:pathLst>
              <a:path w="371563" h="315455">
                <a:moveTo>
                  <a:pt x="107823" y="308711"/>
                </a:moveTo>
                <a:lnTo>
                  <a:pt x="134785" y="315328"/>
                </a:lnTo>
                <a:lnTo>
                  <a:pt x="371563" y="315455"/>
                </a:lnTo>
                <a:lnTo>
                  <a:pt x="371563" y="0"/>
                </a:lnTo>
                <a:lnTo>
                  <a:pt x="146697" y="787"/>
                </a:lnTo>
                <a:lnTo>
                  <a:pt x="117411" y="5194"/>
                </a:lnTo>
                <a:lnTo>
                  <a:pt x="88379" y="16598"/>
                </a:lnTo>
                <a:lnTo>
                  <a:pt x="60388" y="33566"/>
                </a:lnTo>
                <a:lnTo>
                  <a:pt x="47040" y="44970"/>
                </a:lnTo>
                <a:lnTo>
                  <a:pt x="26949" y="69862"/>
                </a:lnTo>
                <a:lnTo>
                  <a:pt x="13474" y="94487"/>
                </a:lnTo>
                <a:lnTo>
                  <a:pt x="2197" y="130378"/>
                </a:lnTo>
                <a:lnTo>
                  <a:pt x="0" y="162648"/>
                </a:lnTo>
                <a:lnTo>
                  <a:pt x="4406" y="196354"/>
                </a:lnTo>
                <a:lnTo>
                  <a:pt x="11137" y="216573"/>
                </a:lnTo>
                <a:lnTo>
                  <a:pt x="19951" y="234708"/>
                </a:lnTo>
                <a:lnTo>
                  <a:pt x="37833" y="261797"/>
                </a:lnTo>
                <a:lnTo>
                  <a:pt x="58445" y="281622"/>
                </a:lnTo>
                <a:lnTo>
                  <a:pt x="83070" y="297433"/>
                </a:lnTo>
                <a:lnTo>
                  <a:pt x="107823" y="308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860536" y="3361637"/>
            <a:ext cx="164084" cy="164071"/>
          </a:xfrm>
          <a:custGeom>
            <a:avLst/>
            <a:gdLst/>
            <a:ahLst/>
            <a:cxnLst/>
            <a:rect l="l" t="t" r="r" b="b"/>
            <a:pathLst>
              <a:path w="164083" h="164071">
                <a:moveTo>
                  <a:pt x="56248" y="159537"/>
                </a:moveTo>
                <a:lnTo>
                  <a:pt x="76466" y="164071"/>
                </a:lnTo>
                <a:lnTo>
                  <a:pt x="99669" y="161874"/>
                </a:lnTo>
                <a:lnTo>
                  <a:pt x="124421" y="152920"/>
                </a:lnTo>
                <a:lnTo>
                  <a:pt x="144767" y="135039"/>
                </a:lnTo>
                <a:lnTo>
                  <a:pt x="154876" y="120396"/>
                </a:lnTo>
                <a:lnTo>
                  <a:pt x="162001" y="102768"/>
                </a:lnTo>
                <a:lnTo>
                  <a:pt x="164084" y="86956"/>
                </a:lnTo>
                <a:lnTo>
                  <a:pt x="164084" y="71932"/>
                </a:lnTo>
                <a:lnTo>
                  <a:pt x="162001" y="58318"/>
                </a:lnTo>
                <a:lnTo>
                  <a:pt x="154876" y="40690"/>
                </a:lnTo>
                <a:lnTo>
                  <a:pt x="143598" y="25006"/>
                </a:lnTo>
                <a:lnTo>
                  <a:pt x="119227" y="6731"/>
                </a:lnTo>
                <a:lnTo>
                  <a:pt x="96685" y="0"/>
                </a:lnTo>
                <a:lnTo>
                  <a:pt x="65836" y="0"/>
                </a:lnTo>
                <a:lnTo>
                  <a:pt x="45618" y="6731"/>
                </a:lnTo>
                <a:lnTo>
                  <a:pt x="26822" y="19304"/>
                </a:lnTo>
                <a:lnTo>
                  <a:pt x="13614" y="35382"/>
                </a:lnTo>
                <a:lnTo>
                  <a:pt x="6743" y="46520"/>
                </a:lnTo>
                <a:lnTo>
                  <a:pt x="2209" y="57670"/>
                </a:lnTo>
                <a:lnTo>
                  <a:pt x="0" y="71285"/>
                </a:lnTo>
                <a:lnTo>
                  <a:pt x="0" y="94475"/>
                </a:lnTo>
                <a:lnTo>
                  <a:pt x="6743" y="114693"/>
                </a:lnTo>
                <a:lnTo>
                  <a:pt x="15557" y="130632"/>
                </a:lnTo>
                <a:lnTo>
                  <a:pt x="33693" y="148386"/>
                </a:lnTo>
                <a:lnTo>
                  <a:pt x="56248" y="1595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568151" y="3390922"/>
            <a:ext cx="103555" cy="103428"/>
          </a:xfrm>
          <a:custGeom>
            <a:avLst/>
            <a:gdLst/>
            <a:ahLst/>
            <a:cxnLst/>
            <a:rect l="l" t="t" r="r" b="b"/>
            <a:pathLst>
              <a:path w="103555" h="103428">
                <a:moveTo>
                  <a:pt x="24625" y="96685"/>
                </a:moveTo>
                <a:lnTo>
                  <a:pt x="40436" y="103428"/>
                </a:lnTo>
                <a:lnTo>
                  <a:pt x="63627" y="103428"/>
                </a:lnTo>
                <a:lnTo>
                  <a:pt x="70243" y="100965"/>
                </a:lnTo>
                <a:lnTo>
                  <a:pt x="83845" y="94348"/>
                </a:lnTo>
                <a:lnTo>
                  <a:pt x="96685" y="80225"/>
                </a:lnTo>
                <a:lnTo>
                  <a:pt x="103555" y="64541"/>
                </a:lnTo>
                <a:lnTo>
                  <a:pt x="103416" y="38100"/>
                </a:lnTo>
                <a:lnTo>
                  <a:pt x="92011" y="15938"/>
                </a:lnTo>
                <a:lnTo>
                  <a:pt x="69723" y="2070"/>
                </a:lnTo>
                <a:lnTo>
                  <a:pt x="58445" y="0"/>
                </a:lnTo>
                <a:lnTo>
                  <a:pt x="47955" y="0"/>
                </a:lnTo>
                <a:lnTo>
                  <a:pt x="29933" y="4406"/>
                </a:lnTo>
                <a:lnTo>
                  <a:pt x="17754" y="12573"/>
                </a:lnTo>
                <a:lnTo>
                  <a:pt x="5054" y="29032"/>
                </a:lnTo>
                <a:lnTo>
                  <a:pt x="0" y="48729"/>
                </a:lnTo>
                <a:lnTo>
                  <a:pt x="2209" y="67398"/>
                </a:lnTo>
                <a:lnTo>
                  <a:pt x="9067" y="80873"/>
                </a:lnTo>
                <a:lnTo>
                  <a:pt x="24625" y="966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60492" y="2401556"/>
            <a:ext cx="999858" cy="589686"/>
          </a:xfrm>
          <a:custGeom>
            <a:avLst/>
            <a:gdLst/>
            <a:ahLst/>
            <a:cxnLst/>
            <a:rect l="l" t="t" r="r" b="b"/>
            <a:pathLst>
              <a:path w="999858" h="589686">
                <a:moveTo>
                  <a:pt x="182206" y="133235"/>
                </a:moveTo>
                <a:lnTo>
                  <a:pt x="177545" y="119748"/>
                </a:lnTo>
                <a:lnTo>
                  <a:pt x="166141" y="99796"/>
                </a:lnTo>
                <a:lnTo>
                  <a:pt x="141389" y="77254"/>
                </a:lnTo>
                <a:lnTo>
                  <a:pt x="140093" y="6743"/>
                </a:lnTo>
                <a:lnTo>
                  <a:pt x="92138" y="5321"/>
                </a:lnTo>
                <a:lnTo>
                  <a:pt x="58445" y="787"/>
                </a:lnTo>
                <a:lnTo>
                  <a:pt x="44831" y="0"/>
                </a:lnTo>
                <a:lnTo>
                  <a:pt x="43408" y="79324"/>
                </a:lnTo>
                <a:lnTo>
                  <a:pt x="26822" y="92024"/>
                </a:lnTo>
                <a:lnTo>
                  <a:pt x="11264" y="112369"/>
                </a:lnTo>
                <a:lnTo>
                  <a:pt x="2197" y="134785"/>
                </a:lnTo>
                <a:lnTo>
                  <a:pt x="0" y="152793"/>
                </a:lnTo>
                <a:lnTo>
                  <a:pt x="0" y="436625"/>
                </a:lnTo>
                <a:lnTo>
                  <a:pt x="4660" y="459041"/>
                </a:lnTo>
                <a:lnTo>
                  <a:pt x="17741" y="486397"/>
                </a:lnTo>
                <a:lnTo>
                  <a:pt x="33426" y="502069"/>
                </a:lnTo>
                <a:lnTo>
                  <a:pt x="42760" y="508558"/>
                </a:lnTo>
                <a:lnTo>
                  <a:pt x="44970" y="589559"/>
                </a:lnTo>
                <a:lnTo>
                  <a:pt x="74904" y="584885"/>
                </a:lnTo>
                <a:lnTo>
                  <a:pt x="140093" y="582815"/>
                </a:lnTo>
                <a:lnTo>
                  <a:pt x="141389" y="509854"/>
                </a:lnTo>
                <a:lnTo>
                  <a:pt x="155905" y="499617"/>
                </a:lnTo>
                <a:lnTo>
                  <a:pt x="164972" y="488594"/>
                </a:lnTo>
                <a:lnTo>
                  <a:pt x="175082" y="473824"/>
                </a:lnTo>
                <a:lnTo>
                  <a:pt x="182206" y="456323"/>
                </a:lnTo>
                <a:lnTo>
                  <a:pt x="184276" y="440385"/>
                </a:lnTo>
                <a:lnTo>
                  <a:pt x="186359" y="388670"/>
                </a:lnTo>
                <a:lnTo>
                  <a:pt x="814146" y="388670"/>
                </a:lnTo>
                <a:lnTo>
                  <a:pt x="815568" y="441159"/>
                </a:lnTo>
                <a:lnTo>
                  <a:pt x="820229" y="461251"/>
                </a:lnTo>
                <a:lnTo>
                  <a:pt x="828789" y="479653"/>
                </a:lnTo>
                <a:lnTo>
                  <a:pt x="842263" y="497662"/>
                </a:lnTo>
                <a:lnTo>
                  <a:pt x="858342" y="508558"/>
                </a:lnTo>
                <a:lnTo>
                  <a:pt x="860412" y="582815"/>
                </a:lnTo>
                <a:lnTo>
                  <a:pt x="925728" y="584885"/>
                </a:lnTo>
                <a:lnTo>
                  <a:pt x="948410" y="589292"/>
                </a:lnTo>
                <a:lnTo>
                  <a:pt x="949058" y="586828"/>
                </a:lnTo>
                <a:lnTo>
                  <a:pt x="927925" y="582688"/>
                </a:lnTo>
                <a:lnTo>
                  <a:pt x="862749" y="580478"/>
                </a:lnTo>
                <a:lnTo>
                  <a:pt x="860539" y="506348"/>
                </a:lnTo>
                <a:lnTo>
                  <a:pt x="844473" y="495338"/>
                </a:lnTo>
                <a:lnTo>
                  <a:pt x="831126" y="477316"/>
                </a:lnTo>
                <a:lnTo>
                  <a:pt x="822439" y="459041"/>
                </a:lnTo>
                <a:lnTo>
                  <a:pt x="817892" y="438823"/>
                </a:lnTo>
                <a:lnTo>
                  <a:pt x="816470" y="386333"/>
                </a:lnTo>
                <a:lnTo>
                  <a:pt x="184149" y="386333"/>
                </a:lnTo>
                <a:lnTo>
                  <a:pt x="181952" y="438175"/>
                </a:lnTo>
                <a:lnTo>
                  <a:pt x="179870" y="453986"/>
                </a:lnTo>
                <a:lnTo>
                  <a:pt x="172758" y="471614"/>
                </a:lnTo>
                <a:lnTo>
                  <a:pt x="162775" y="486257"/>
                </a:lnTo>
                <a:lnTo>
                  <a:pt x="153568" y="497408"/>
                </a:lnTo>
                <a:lnTo>
                  <a:pt x="139052" y="507644"/>
                </a:lnTo>
                <a:lnTo>
                  <a:pt x="137896" y="580478"/>
                </a:lnTo>
                <a:lnTo>
                  <a:pt x="72694" y="582688"/>
                </a:lnTo>
                <a:lnTo>
                  <a:pt x="47167" y="587349"/>
                </a:lnTo>
                <a:lnTo>
                  <a:pt x="44970" y="506348"/>
                </a:lnTo>
                <a:lnTo>
                  <a:pt x="35636" y="499871"/>
                </a:lnTo>
                <a:lnTo>
                  <a:pt x="19951" y="484060"/>
                </a:lnTo>
                <a:lnTo>
                  <a:pt x="6857" y="456844"/>
                </a:lnTo>
                <a:lnTo>
                  <a:pt x="2324" y="434416"/>
                </a:lnTo>
                <a:lnTo>
                  <a:pt x="2324" y="155130"/>
                </a:lnTo>
                <a:lnTo>
                  <a:pt x="4394" y="136994"/>
                </a:lnTo>
                <a:lnTo>
                  <a:pt x="13474" y="114693"/>
                </a:lnTo>
                <a:lnTo>
                  <a:pt x="29019" y="94221"/>
                </a:lnTo>
                <a:lnTo>
                  <a:pt x="45618" y="81660"/>
                </a:lnTo>
                <a:lnTo>
                  <a:pt x="47167" y="2070"/>
                </a:lnTo>
                <a:lnTo>
                  <a:pt x="89928" y="7518"/>
                </a:lnTo>
                <a:lnTo>
                  <a:pt x="137896" y="8940"/>
                </a:lnTo>
                <a:lnTo>
                  <a:pt x="139179" y="79578"/>
                </a:lnTo>
                <a:lnTo>
                  <a:pt x="163804" y="102133"/>
                </a:lnTo>
                <a:lnTo>
                  <a:pt x="175336" y="122085"/>
                </a:lnTo>
                <a:lnTo>
                  <a:pt x="179870" y="135432"/>
                </a:lnTo>
                <a:lnTo>
                  <a:pt x="181952" y="149047"/>
                </a:lnTo>
                <a:lnTo>
                  <a:pt x="184149" y="203085"/>
                </a:lnTo>
                <a:lnTo>
                  <a:pt x="816470" y="203085"/>
                </a:lnTo>
                <a:lnTo>
                  <a:pt x="817892" y="148386"/>
                </a:lnTo>
                <a:lnTo>
                  <a:pt x="822960" y="126491"/>
                </a:lnTo>
                <a:lnTo>
                  <a:pt x="835532" y="103162"/>
                </a:lnTo>
                <a:lnTo>
                  <a:pt x="860539" y="80873"/>
                </a:lnTo>
                <a:lnTo>
                  <a:pt x="862749" y="8940"/>
                </a:lnTo>
                <a:lnTo>
                  <a:pt x="910691" y="7518"/>
                </a:lnTo>
                <a:lnTo>
                  <a:pt x="951128" y="2070"/>
                </a:lnTo>
                <a:lnTo>
                  <a:pt x="952423" y="79705"/>
                </a:lnTo>
                <a:lnTo>
                  <a:pt x="974979" y="97586"/>
                </a:lnTo>
                <a:lnTo>
                  <a:pt x="988453" y="117805"/>
                </a:lnTo>
                <a:lnTo>
                  <a:pt x="995451" y="137642"/>
                </a:lnTo>
                <a:lnTo>
                  <a:pt x="997661" y="155790"/>
                </a:lnTo>
                <a:lnTo>
                  <a:pt x="997661" y="433641"/>
                </a:lnTo>
                <a:lnTo>
                  <a:pt x="995451" y="451789"/>
                </a:lnTo>
                <a:lnTo>
                  <a:pt x="984821" y="477062"/>
                </a:lnTo>
                <a:lnTo>
                  <a:pt x="970432" y="494169"/>
                </a:lnTo>
                <a:lnTo>
                  <a:pt x="952550" y="509981"/>
                </a:lnTo>
                <a:lnTo>
                  <a:pt x="952690" y="589686"/>
                </a:lnTo>
                <a:lnTo>
                  <a:pt x="954760" y="512178"/>
                </a:lnTo>
                <a:lnTo>
                  <a:pt x="972642" y="496366"/>
                </a:lnTo>
                <a:lnTo>
                  <a:pt x="987031" y="479259"/>
                </a:lnTo>
                <a:lnTo>
                  <a:pt x="997788" y="453986"/>
                </a:lnTo>
                <a:lnTo>
                  <a:pt x="999858" y="435978"/>
                </a:lnTo>
                <a:lnTo>
                  <a:pt x="999858" y="153581"/>
                </a:lnTo>
                <a:lnTo>
                  <a:pt x="997788" y="135432"/>
                </a:lnTo>
                <a:lnTo>
                  <a:pt x="990650" y="115608"/>
                </a:lnTo>
                <a:lnTo>
                  <a:pt x="977176" y="95262"/>
                </a:lnTo>
                <a:lnTo>
                  <a:pt x="954633" y="77381"/>
                </a:lnTo>
                <a:lnTo>
                  <a:pt x="953452" y="0"/>
                </a:lnTo>
                <a:lnTo>
                  <a:pt x="908481" y="5321"/>
                </a:lnTo>
                <a:lnTo>
                  <a:pt x="860412" y="6743"/>
                </a:lnTo>
                <a:lnTo>
                  <a:pt x="858202" y="78663"/>
                </a:lnTo>
                <a:lnTo>
                  <a:pt x="833323" y="100837"/>
                </a:lnTo>
                <a:lnTo>
                  <a:pt x="820750" y="124294"/>
                </a:lnTo>
                <a:lnTo>
                  <a:pt x="815568" y="146062"/>
                </a:lnTo>
                <a:lnTo>
                  <a:pt x="814146" y="200888"/>
                </a:lnTo>
                <a:lnTo>
                  <a:pt x="186359" y="200888"/>
                </a:lnTo>
                <a:lnTo>
                  <a:pt x="184276" y="146837"/>
                </a:lnTo>
                <a:lnTo>
                  <a:pt x="182206" y="1332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860542" y="1867475"/>
            <a:ext cx="164071" cy="164071"/>
          </a:xfrm>
          <a:custGeom>
            <a:avLst/>
            <a:gdLst/>
            <a:ahLst/>
            <a:cxnLst/>
            <a:rect l="l" t="t" r="r" b="b"/>
            <a:pathLst>
              <a:path w="164071" h="164071">
                <a:moveTo>
                  <a:pt x="49504" y="157467"/>
                </a:moveTo>
                <a:lnTo>
                  <a:pt x="74256" y="164071"/>
                </a:lnTo>
                <a:lnTo>
                  <a:pt x="90589" y="164071"/>
                </a:lnTo>
                <a:lnTo>
                  <a:pt x="110159" y="159016"/>
                </a:lnTo>
                <a:lnTo>
                  <a:pt x="128168" y="149948"/>
                </a:lnTo>
                <a:lnTo>
                  <a:pt x="148132" y="131813"/>
                </a:lnTo>
                <a:lnTo>
                  <a:pt x="158102" y="114706"/>
                </a:lnTo>
                <a:lnTo>
                  <a:pt x="164071" y="91503"/>
                </a:lnTo>
                <a:lnTo>
                  <a:pt x="164071" y="72059"/>
                </a:lnTo>
                <a:lnTo>
                  <a:pt x="161988" y="58458"/>
                </a:lnTo>
                <a:lnTo>
                  <a:pt x="154876" y="40703"/>
                </a:lnTo>
                <a:lnTo>
                  <a:pt x="141389" y="22809"/>
                </a:lnTo>
                <a:lnTo>
                  <a:pt x="123380" y="9334"/>
                </a:lnTo>
                <a:lnTo>
                  <a:pt x="99009" y="0"/>
                </a:lnTo>
                <a:lnTo>
                  <a:pt x="65836" y="0"/>
                </a:lnTo>
                <a:lnTo>
                  <a:pt x="45618" y="6870"/>
                </a:lnTo>
                <a:lnTo>
                  <a:pt x="26822" y="19443"/>
                </a:lnTo>
                <a:lnTo>
                  <a:pt x="13601" y="35382"/>
                </a:lnTo>
                <a:lnTo>
                  <a:pt x="6743" y="46532"/>
                </a:lnTo>
                <a:lnTo>
                  <a:pt x="2197" y="57670"/>
                </a:lnTo>
                <a:lnTo>
                  <a:pt x="126" y="69088"/>
                </a:lnTo>
                <a:lnTo>
                  <a:pt x="0" y="94488"/>
                </a:lnTo>
                <a:lnTo>
                  <a:pt x="9067" y="119240"/>
                </a:lnTo>
                <a:lnTo>
                  <a:pt x="15417" y="130771"/>
                </a:lnTo>
                <a:lnTo>
                  <a:pt x="24625" y="141782"/>
                </a:lnTo>
                <a:lnTo>
                  <a:pt x="49504" y="15746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04073" y="1788160"/>
            <a:ext cx="375323" cy="319989"/>
          </a:xfrm>
          <a:custGeom>
            <a:avLst/>
            <a:gdLst/>
            <a:ahLst/>
            <a:cxnLst/>
            <a:rect l="l" t="t" r="r" b="b"/>
            <a:pathLst>
              <a:path w="375323" h="319989">
                <a:moveTo>
                  <a:pt x="375323" y="186499"/>
                </a:moveTo>
                <a:lnTo>
                  <a:pt x="375323" y="133235"/>
                </a:lnTo>
                <a:lnTo>
                  <a:pt x="368579" y="106273"/>
                </a:lnTo>
                <a:lnTo>
                  <a:pt x="350570" y="70383"/>
                </a:lnTo>
                <a:lnTo>
                  <a:pt x="341630" y="59232"/>
                </a:lnTo>
                <a:lnTo>
                  <a:pt x="323481" y="39141"/>
                </a:lnTo>
                <a:lnTo>
                  <a:pt x="294195" y="19049"/>
                </a:lnTo>
                <a:lnTo>
                  <a:pt x="278638" y="12064"/>
                </a:lnTo>
                <a:lnTo>
                  <a:pt x="258559" y="5181"/>
                </a:lnTo>
                <a:lnTo>
                  <a:pt x="226936" y="774"/>
                </a:lnTo>
                <a:lnTo>
                  <a:pt x="0" y="0"/>
                </a:lnTo>
                <a:lnTo>
                  <a:pt x="0" y="319989"/>
                </a:lnTo>
                <a:lnTo>
                  <a:pt x="241185" y="319849"/>
                </a:lnTo>
                <a:lnTo>
                  <a:pt x="280847" y="307936"/>
                </a:lnTo>
                <a:lnTo>
                  <a:pt x="306374" y="295097"/>
                </a:lnTo>
                <a:lnTo>
                  <a:pt x="328802" y="277088"/>
                </a:lnTo>
                <a:lnTo>
                  <a:pt x="342531" y="261658"/>
                </a:lnTo>
                <a:lnTo>
                  <a:pt x="355104" y="242747"/>
                </a:lnTo>
                <a:lnTo>
                  <a:pt x="367030" y="218770"/>
                </a:lnTo>
                <a:lnTo>
                  <a:pt x="375323" y="18649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862742" y="3363838"/>
            <a:ext cx="160439" cy="159804"/>
          </a:xfrm>
          <a:custGeom>
            <a:avLst/>
            <a:gdLst/>
            <a:ahLst/>
            <a:cxnLst/>
            <a:rect l="l" t="t" r="r" b="b"/>
            <a:pathLst>
              <a:path w="160439" h="159804">
                <a:moveTo>
                  <a:pt x="56248" y="155130"/>
                </a:moveTo>
                <a:lnTo>
                  <a:pt x="76593" y="159804"/>
                </a:lnTo>
                <a:lnTo>
                  <a:pt x="95123" y="157467"/>
                </a:lnTo>
                <a:lnTo>
                  <a:pt x="119875" y="148386"/>
                </a:lnTo>
                <a:lnTo>
                  <a:pt x="140360" y="130632"/>
                </a:lnTo>
                <a:lnTo>
                  <a:pt x="149301" y="117157"/>
                </a:lnTo>
                <a:lnTo>
                  <a:pt x="155778" y="103416"/>
                </a:lnTo>
                <a:lnTo>
                  <a:pt x="160439" y="80873"/>
                </a:lnTo>
                <a:lnTo>
                  <a:pt x="157467" y="58445"/>
                </a:lnTo>
                <a:lnTo>
                  <a:pt x="150469" y="40703"/>
                </a:lnTo>
                <a:lnTo>
                  <a:pt x="139192" y="25006"/>
                </a:lnTo>
                <a:lnTo>
                  <a:pt x="114833" y="6743"/>
                </a:lnTo>
                <a:lnTo>
                  <a:pt x="92278" y="0"/>
                </a:lnTo>
                <a:lnTo>
                  <a:pt x="65963" y="0"/>
                </a:lnTo>
                <a:lnTo>
                  <a:pt x="45745" y="6870"/>
                </a:lnTo>
                <a:lnTo>
                  <a:pt x="26822" y="19443"/>
                </a:lnTo>
                <a:lnTo>
                  <a:pt x="13614" y="35382"/>
                </a:lnTo>
                <a:lnTo>
                  <a:pt x="6870" y="46532"/>
                </a:lnTo>
                <a:lnTo>
                  <a:pt x="2209" y="57670"/>
                </a:lnTo>
                <a:lnTo>
                  <a:pt x="127" y="71285"/>
                </a:lnTo>
                <a:lnTo>
                  <a:pt x="0" y="90081"/>
                </a:lnTo>
                <a:lnTo>
                  <a:pt x="6870" y="110286"/>
                </a:lnTo>
                <a:lnTo>
                  <a:pt x="15557" y="126225"/>
                </a:lnTo>
                <a:lnTo>
                  <a:pt x="33832" y="143852"/>
                </a:lnTo>
                <a:lnTo>
                  <a:pt x="56248" y="155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70353" y="3392992"/>
            <a:ext cx="99009" cy="99148"/>
          </a:xfrm>
          <a:custGeom>
            <a:avLst/>
            <a:gdLst/>
            <a:ahLst/>
            <a:cxnLst/>
            <a:rect l="l" t="t" r="r" b="b"/>
            <a:pathLst>
              <a:path w="99009" h="99148">
                <a:moveTo>
                  <a:pt x="29159" y="94615"/>
                </a:moveTo>
                <a:lnTo>
                  <a:pt x="40436" y="99021"/>
                </a:lnTo>
                <a:lnTo>
                  <a:pt x="59220" y="99148"/>
                </a:lnTo>
                <a:lnTo>
                  <a:pt x="65836" y="96685"/>
                </a:lnTo>
                <a:lnTo>
                  <a:pt x="79438" y="90081"/>
                </a:lnTo>
                <a:lnTo>
                  <a:pt x="92278" y="75946"/>
                </a:lnTo>
                <a:lnTo>
                  <a:pt x="99009" y="60274"/>
                </a:lnTo>
                <a:lnTo>
                  <a:pt x="99009" y="38239"/>
                </a:lnTo>
                <a:lnTo>
                  <a:pt x="87477" y="16078"/>
                </a:lnTo>
                <a:lnTo>
                  <a:pt x="65316" y="2336"/>
                </a:lnTo>
                <a:lnTo>
                  <a:pt x="53784" y="0"/>
                </a:lnTo>
                <a:lnTo>
                  <a:pt x="38226" y="1689"/>
                </a:lnTo>
                <a:lnTo>
                  <a:pt x="19951" y="10375"/>
                </a:lnTo>
                <a:lnTo>
                  <a:pt x="6743" y="26441"/>
                </a:lnTo>
                <a:lnTo>
                  <a:pt x="2197" y="37592"/>
                </a:lnTo>
                <a:lnTo>
                  <a:pt x="0" y="51714"/>
                </a:lnTo>
                <a:lnTo>
                  <a:pt x="4533" y="69735"/>
                </a:lnTo>
                <a:lnTo>
                  <a:pt x="17881" y="85801"/>
                </a:lnTo>
                <a:lnTo>
                  <a:pt x="29159" y="9461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862870" y="1869686"/>
            <a:ext cx="159537" cy="159664"/>
          </a:xfrm>
          <a:custGeom>
            <a:avLst/>
            <a:gdLst/>
            <a:ahLst/>
            <a:cxnLst/>
            <a:rect l="l" t="t" r="r" b="b"/>
            <a:pathLst>
              <a:path w="159537" h="159664">
                <a:moveTo>
                  <a:pt x="49377" y="152920"/>
                </a:moveTo>
                <a:lnTo>
                  <a:pt x="74129" y="159664"/>
                </a:lnTo>
                <a:lnTo>
                  <a:pt x="86055" y="159664"/>
                </a:lnTo>
                <a:lnTo>
                  <a:pt x="105625" y="154482"/>
                </a:lnTo>
                <a:lnTo>
                  <a:pt x="123634" y="145542"/>
                </a:lnTo>
                <a:lnTo>
                  <a:pt x="143598" y="127393"/>
                </a:lnTo>
                <a:lnTo>
                  <a:pt x="153454" y="110286"/>
                </a:lnTo>
                <a:lnTo>
                  <a:pt x="159537" y="87083"/>
                </a:lnTo>
                <a:lnTo>
                  <a:pt x="159410" y="72047"/>
                </a:lnTo>
                <a:lnTo>
                  <a:pt x="157340" y="58445"/>
                </a:lnTo>
                <a:lnTo>
                  <a:pt x="150342" y="40817"/>
                </a:lnTo>
                <a:lnTo>
                  <a:pt x="136855" y="22809"/>
                </a:lnTo>
                <a:lnTo>
                  <a:pt x="118719" y="9461"/>
                </a:lnTo>
                <a:lnTo>
                  <a:pt x="94475" y="0"/>
                </a:lnTo>
                <a:lnTo>
                  <a:pt x="65836" y="127"/>
                </a:lnTo>
                <a:lnTo>
                  <a:pt x="45618" y="6858"/>
                </a:lnTo>
                <a:lnTo>
                  <a:pt x="26695" y="19431"/>
                </a:lnTo>
                <a:lnTo>
                  <a:pt x="13474" y="35509"/>
                </a:lnTo>
                <a:lnTo>
                  <a:pt x="6743" y="46659"/>
                </a:lnTo>
                <a:lnTo>
                  <a:pt x="2070" y="57670"/>
                </a:lnTo>
                <a:lnTo>
                  <a:pt x="0" y="69075"/>
                </a:lnTo>
                <a:lnTo>
                  <a:pt x="0" y="90068"/>
                </a:lnTo>
                <a:lnTo>
                  <a:pt x="8940" y="114693"/>
                </a:lnTo>
                <a:lnTo>
                  <a:pt x="15417" y="126225"/>
                </a:lnTo>
                <a:lnTo>
                  <a:pt x="24625" y="137236"/>
                </a:lnTo>
                <a:lnTo>
                  <a:pt x="49377" y="1529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06277" y="1790374"/>
            <a:ext cx="370916" cy="315442"/>
          </a:xfrm>
          <a:custGeom>
            <a:avLst/>
            <a:gdLst/>
            <a:ahLst/>
            <a:cxnLst/>
            <a:rect l="l" t="t" r="r" b="b"/>
            <a:pathLst>
              <a:path w="370916" h="315442">
                <a:moveTo>
                  <a:pt x="370789" y="182079"/>
                </a:moveTo>
                <a:lnTo>
                  <a:pt x="370916" y="133349"/>
                </a:lnTo>
                <a:lnTo>
                  <a:pt x="364172" y="106260"/>
                </a:lnTo>
                <a:lnTo>
                  <a:pt x="346163" y="70497"/>
                </a:lnTo>
                <a:lnTo>
                  <a:pt x="337096" y="59220"/>
                </a:lnTo>
                <a:lnTo>
                  <a:pt x="318947" y="39128"/>
                </a:lnTo>
                <a:lnTo>
                  <a:pt x="289661" y="19037"/>
                </a:lnTo>
                <a:lnTo>
                  <a:pt x="274231" y="12052"/>
                </a:lnTo>
                <a:lnTo>
                  <a:pt x="254025" y="5181"/>
                </a:lnTo>
                <a:lnTo>
                  <a:pt x="222529" y="774"/>
                </a:lnTo>
                <a:lnTo>
                  <a:pt x="0" y="0"/>
                </a:lnTo>
                <a:lnTo>
                  <a:pt x="0" y="315442"/>
                </a:lnTo>
                <a:lnTo>
                  <a:pt x="236778" y="315315"/>
                </a:lnTo>
                <a:lnTo>
                  <a:pt x="276440" y="303390"/>
                </a:lnTo>
                <a:lnTo>
                  <a:pt x="301840" y="290690"/>
                </a:lnTo>
                <a:lnTo>
                  <a:pt x="324396" y="272668"/>
                </a:lnTo>
                <a:lnTo>
                  <a:pt x="337997" y="257124"/>
                </a:lnTo>
                <a:lnTo>
                  <a:pt x="350570" y="238201"/>
                </a:lnTo>
                <a:lnTo>
                  <a:pt x="362496" y="214223"/>
                </a:lnTo>
                <a:lnTo>
                  <a:pt x="370789" y="18207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406407" y="1788006"/>
            <a:ext cx="372986" cy="175502"/>
          </a:xfrm>
          <a:custGeom>
            <a:avLst/>
            <a:gdLst/>
            <a:ahLst/>
            <a:cxnLst/>
            <a:rect l="l" t="t" r="r" b="b"/>
            <a:pathLst>
              <a:path w="372986" h="175502">
                <a:moveTo>
                  <a:pt x="17964" y="523"/>
                </a:moveTo>
                <a:lnTo>
                  <a:pt x="0" y="674"/>
                </a:lnTo>
              </a:path>
              <a:path w="372986" h="175502">
                <a:moveTo>
                  <a:pt x="0" y="675"/>
                </a:moveTo>
                <a:lnTo>
                  <a:pt x="17964" y="523"/>
                </a:lnTo>
              </a:path>
              <a:path w="372986" h="175502">
                <a:moveTo>
                  <a:pt x="33939" y="391"/>
                </a:moveTo>
                <a:lnTo>
                  <a:pt x="17964" y="523"/>
                </a:lnTo>
              </a:path>
              <a:path w="372986" h="175502">
                <a:moveTo>
                  <a:pt x="17964" y="524"/>
                </a:moveTo>
                <a:lnTo>
                  <a:pt x="33939" y="391"/>
                </a:lnTo>
              </a:path>
              <a:path w="372986" h="175502">
                <a:moveTo>
                  <a:pt x="48191" y="279"/>
                </a:moveTo>
                <a:lnTo>
                  <a:pt x="33939" y="391"/>
                </a:lnTo>
              </a:path>
              <a:path w="372986" h="175502">
                <a:moveTo>
                  <a:pt x="33939" y="393"/>
                </a:moveTo>
                <a:lnTo>
                  <a:pt x="48191" y="279"/>
                </a:lnTo>
              </a:path>
              <a:path w="372986" h="175502">
                <a:moveTo>
                  <a:pt x="60989" y="185"/>
                </a:moveTo>
                <a:lnTo>
                  <a:pt x="48191" y="279"/>
                </a:lnTo>
              </a:path>
              <a:path w="372986" h="175502">
                <a:moveTo>
                  <a:pt x="48191" y="280"/>
                </a:moveTo>
                <a:lnTo>
                  <a:pt x="60989" y="185"/>
                </a:lnTo>
              </a:path>
              <a:path w="372986" h="175502">
                <a:moveTo>
                  <a:pt x="72600" y="110"/>
                </a:moveTo>
                <a:lnTo>
                  <a:pt x="60989" y="185"/>
                </a:lnTo>
              </a:path>
              <a:path w="372986" h="175502">
                <a:moveTo>
                  <a:pt x="60989" y="186"/>
                </a:moveTo>
                <a:lnTo>
                  <a:pt x="72600" y="110"/>
                </a:lnTo>
              </a:path>
              <a:path w="372986" h="175502">
                <a:moveTo>
                  <a:pt x="143098" y="118"/>
                </a:moveTo>
                <a:lnTo>
                  <a:pt x="132310" y="60"/>
                </a:lnTo>
                <a:lnTo>
                  <a:pt x="122206" y="21"/>
                </a:lnTo>
                <a:lnTo>
                  <a:pt x="112520" y="1"/>
                </a:lnTo>
                <a:lnTo>
                  <a:pt x="102984" y="0"/>
                </a:lnTo>
                <a:lnTo>
                  <a:pt x="93330" y="17"/>
                </a:lnTo>
                <a:lnTo>
                  <a:pt x="83291" y="54"/>
                </a:lnTo>
                <a:lnTo>
                  <a:pt x="72600" y="110"/>
                </a:lnTo>
                <a:lnTo>
                  <a:pt x="154839" y="195"/>
                </a:lnTo>
                <a:lnTo>
                  <a:pt x="143098" y="118"/>
                </a:lnTo>
              </a:path>
              <a:path w="372986" h="175502">
                <a:moveTo>
                  <a:pt x="154839" y="196"/>
                </a:moveTo>
                <a:lnTo>
                  <a:pt x="167799" y="291"/>
                </a:lnTo>
                <a:lnTo>
                  <a:pt x="154839" y="195"/>
                </a:lnTo>
              </a:path>
              <a:path w="372986" h="175502">
                <a:moveTo>
                  <a:pt x="167799" y="292"/>
                </a:moveTo>
                <a:lnTo>
                  <a:pt x="182247" y="406"/>
                </a:lnTo>
                <a:lnTo>
                  <a:pt x="167799" y="291"/>
                </a:lnTo>
              </a:path>
              <a:path w="372986" h="175502">
                <a:moveTo>
                  <a:pt x="182247" y="408"/>
                </a:moveTo>
                <a:lnTo>
                  <a:pt x="198449" y="540"/>
                </a:lnTo>
                <a:lnTo>
                  <a:pt x="182247" y="406"/>
                </a:lnTo>
              </a:path>
              <a:path w="372986" h="175502">
                <a:moveTo>
                  <a:pt x="227063" y="674"/>
                </a:moveTo>
                <a:lnTo>
                  <a:pt x="226669" y="801"/>
                </a:lnTo>
                <a:lnTo>
                  <a:pt x="214363" y="674"/>
                </a:lnTo>
                <a:lnTo>
                  <a:pt x="198449" y="540"/>
                </a:lnTo>
              </a:path>
              <a:path w="372986" h="175502">
                <a:moveTo>
                  <a:pt x="239115" y="2617"/>
                </a:moveTo>
                <a:lnTo>
                  <a:pt x="227063" y="674"/>
                </a:lnTo>
              </a:path>
              <a:path w="372986" h="175502">
                <a:moveTo>
                  <a:pt x="251688" y="4687"/>
                </a:moveTo>
                <a:lnTo>
                  <a:pt x="251167" y="4560"/>
                </a:lnTo>
                <a:lnTo>
                  <a:pt x="239115" y="2617"/>
                </a:lnTo>
              </a:path>
              <a:path w="372986" h="175502">
                <a:moveTo>
                  <a:pt x="263347" y="8446"/>
                </a:moveTo>
                <a:lnTo>
                  <a:pt x="251688" y="4687"/>
                </a:lnTo>
              </a:path>
              <a:path w="372986" h="175502">
                <a:moveTo>
                  <a:pt x="372859" y="167603"/>
                </a:moveTo>
                <a:lnTo>
                  <a:pt x="372985" y="167213"/>
                </a:lnTo>
              </a:path>
              <a:path w="372986" h="175502">
                <a:moveTo>
                  <a:pt x="372985" y="167129"/>
                </a:moveTo>
                <a:lnTo>
                  <a:pt x="372859" y="159170"/>
                </a:lnTo>
                <a:lnTo>
                  <a:pt x="372605" y="146864"/>
                </a:lnTo>
                <a:lnTo>
                  <a:pt x="372732" y="146470"/>
                </a:lnTo>
                <a:lnTo>
                  <a:pt x="370916" y="134291"/>
                </a:lnTo>
                <a:lnTo>
                  <a:pt x="368973" y="122238"/>
                </a:lnTo>
                <a:lnTo>
                  <a:pt x="368846" y="121845"/>
                </a:lnTo>
                <a:lnTo>
                  <a:pt x="365086" y="110186"/>
                </a:lnTo>
                <a:lnTo>
                  <a:pt x="361327" y="98515"/>
                </a:lnTo>
                <a:lnTo>
                  <a:pt x="361073" y="98134"/>
                </a:lnTo>
                <a:lnTo>
                  <a:pt x="355498" y="87250"/>
                </a:lnTo>
                <a:lnTo>
                  <a:pt x="350050" y="76226"/>
                </a:lnTo>
                <a:lnTo>
                  <a:pt x="349796" y="75845"/>
                </a:lnTo>
                <a:lnTo>
                  <a:pt x="342531" y="65990"/>
                </a:lnTo>
                <a:lnTo>
                  <a:pt x="335407" y="56148"/>
                </a:lnTo>
                <a:lnTo>
                  <a:pt x="335013" y="55754"/>
                </a:lnTo>
                <a:lnTo>
                  <a:pt x="326339" y="47067"/>
                </a:lnTo>
                <a:lnTo>
                  <a:pt x="317779" y="38393"/>
                </a:lnTo>
                <a:lnTo>
                  <a:pt x="317398" y="38126"/>
                </a:lnTo>
                <a:lnTo>
                  <a:pt x="307543" y="30862"/>
                </a:lnTo>
                <a:lnTo>
                  <a:pt x="297561" y="23750"/>
                </a:lnTo>
                <a:lnTo>
                  <a:pt x="297180" y="23483"/>
                </a:lnTo>
                <a:lnTo>
                  <a:pt x="286283" y="17921"/>
                </a:lnTo>
                <a:lnTo>
                  <a:pt x="275399" y="12345"/>
                </a:lnTo>
                <a:lnTo>
                  <a:pt x="275005" y="12206"/>
                </a:lnTo>
                <a:lnTo>
                  <a:pt x="263347" y="8446"/>
                </a:lnTo>
              </a:path>
              <a:path w="372986" h="175502">
                <a:moveTo>
                  <a:pt x="371563" y="175502"/>
                </a:moveTo>
                <a:lnTo>
                  <a:pt x="372859" y="16760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20557" y="1824577"/>
            <a:ext cx="55473" cy="92798"/>
          </a:xfrm>
          <a:custGeom>
            <a:avLst/>
            <a:gdLst/>
            <a:ahLst/>
            <a:cxnLst/>
            <a:rect l="l" t="t" r="r" b="b"/>
            <a:pathLst>
              <a:path w="55473" h="92798">
                <a:moveTo>
                  <a:pt x="55473" y="92798"/>
                </a:moveTo>
                <a:lnTo>
                  <a:pt x="54038" y="83210"/>
                </a:lnTo>
                <a:lnTo>
                  <a:pt x="54038" y="82816"/>
                </a:lnTo>
                <a:lnTo>
                  <a:pt x="50939" y="73621"/>
                </a:lnTo>
                <a:lnTo>
                  <a:pt x="47040" y="61950"/>
                </a:lnTo>
                <a:lnTo>
                  <a:pt x="46913" y="61556"/>
                </a:lnTo>
                <a:lnTo>
                  <a:pt x="41351" y="50673"/>
                </a:lnTo>
                <a:lnTo>
                  <a:pt x="35902" y="39662"/>
                </a:lnTo>
                <a:lnTo>
                  <a:pt x="35636" y="39281"/>
                </a:lnTo>
                <a:lnTo>
                  <a:pt x="28384" y="29425"/>
                </a:lnTo>
                <a:lnTo>
                  <a:pt x="21259" y="19570"/>
                </a:lnTo>
                <a:lnTo>
                  <a:pt x="20739" y="19316"/>
                </a:lnTo>
                <a:lnTo>
                  <a:pt x="12179" y="10502"/>
                </a:lnTo>
                <a:lnTo>
                  <a:pt x="6743" y="4800"/>
                </a:lnTo>
                <a:lnTo>
                  <a:pt x="6476" y="4546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732739" y="1978285"/>
            <a:ext cx="43027" cy="80873"/>
          </a:xfrm>
          <a:custGeom>
            <a:avLst/>
            <a:gdLst/>
            <a:ahLst/>
            <a:cxnLst/>
            <a:rect l="l" t="t" r="r" b="b"/>
            <a:pathLst>
              <a:path w="43027" h="80873">
                <a:moveTo>
                  <a:pt x="43027" y="0"/>
                </a:moveTo>
                <a:lnTo>
                  <a:pt x="41732" y="8940"/>
                </a:lnTo>
                <a:lnTo>
                  <a:pt x="41605" y="9334"/>
                </a:lnTo>
                <a:lnTo>
                  <a:pt x="38747" y="17881"/>
                </a:lnTo>
                <a:lnTo>
                  <a:pt x="34734" y="29425"/>
                </a:lnTo>
                <a:lnTo>
                  <a:pt x="34734" y="29946"/>
                </a:lnTo>
                <a:lnTo>
                  <a:pt x="29159" y="40830"/>
                </a:lnTo>
                <a:lnTo>
                  <a:pt x="23710" y="51714"/>
                </a:lnTo>
                <a:lnTo>
                  <a:pt x="23456" y="52108"/>
                </a:lnTo>
                <a:lnTo>
                  <a:pt x="16205" y="61950"/>
                </a:lnTo>
                <a:lnTo>
                  <a:pt x="9067" y="71932"/>
                </a:lnTo>
                <a:lnTo>
                  <a:pt x="8686" y="72313"/>
                </a:lnTo>
                <a:lnTo>
                  <a:pt x="0" y="8087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732743" y="1993054"/>
            <a:ext cx="39395" cy="66103"/>
          </a:xfrm>
          <a:custGeom>
            <a:avLst/>
            <a:gdLst/>
            <a:ahLst/>
            <a:cxnLst/>
            <a:rect l="l" t="t" r="r" b="b"/>
            <a:pathLst>
              <a:path w="39395" h="66103">
                <a:moveTo>
                  <a:pt x="0" y="66103"/>
                </a:moveTo>
                <a:lnTo>
                  <a:pt x="8674" y="57543"/>
                </a:lnTo>
                <a:lnTo>
                  <a:pt x="9067" y="57162"/>
                </a:lnTo>
                <a:lnTo>
                  <a:pt x="16192" y="47180"/>
                </a:lnTo>
                <a:lnTo>
                  <a:pt x="23456" y="37338"/>
                </a:lnTo>
                <a:lnTo>
                  <a:pt x="23710" y="36944"/>
                </a:lnTo>
                <a:lnTo>
                  <a:pt x="29159" y="26060"/>
                </a:lnTo>
                <a:lnTo>
                  <a:pt x="34734" y="15176"/>
                </a:lnTo>
                <a:lnTo>
                  <a:pt x="34213" y="14655"/>
                </a:lnTo>
                <a:lnTo>
                  <a:pt x="38747" y="3124"/>
                </a:lnTo>
                <a:lnTo>
                  <a:pt x="39268" y="1689"/>
                </a:lnTo>
                <a:lnTo>
                  <a:pt x="3939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620767" y="2059157"/>
            <a:ext cx="111975" cy="46393"/>
          </a:xfrm>
          <a:custGeom>
            <a:avLst/>
            <a:gdLst/>
            <a:ahLst/>
            <a:cxnLst/>
            <a:rect l="l" t="t" r="r" b="b"/>
            <a:pathLst>
              <a:path w="111975" h="46393">
                <a:moveTo>
                  <a:pt x="111975" y="0"/>
                </a:moveTo>
                <a:lnTo>
                  <a:pt x="103416" y="8686"/>
                </a:lnTo>
                <a:lnTo>
                  <a:pt x="103035" y="8940"/>
                </a:lnTo>
                <a:lnTo>
                  <a:pt x="93179" y="16205"/>
                </a:lnTo>
                <a:lnTo>
                  <a:pt x="83210" y="23329"/>
                </a:lnTo>
                <a:lnTo>
                  <a:pt x="82816" y="23583"/>
                </a:lnTo>
                <a:lnTo>
                  <a:pt x="71920" y="29159"/>
                </a:lnTo>
                <a:lnTo>
                  <a:pt x="61036" y="34734"/>
                </a:lnTo>
                <a:lnTo>
                  <a:pt x="48996" y="38747"/>
                </a:lnTo>
                <a:lnTo>
                  <a:pt x="37325" y="42506"/>
                </a:lnTo>
                <a:lnTo>
                  <a:pt x="24752" y="44450"/>
                </a:lnTo>
                <a:lnTo>
                  <a:pt x="12700" y="46393"/>
                </a:lnTo>
                <a:lnTo>
                  <a:pt x="12179" y="46393"/>
                </a:lnTo>
                <a:lnTo>
                  <a:pt x="0" y="4639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06407" y="1788680"/>
            <a:ext cx="0" cy="248704"/>
          </a:xfrm>
          <a:custGeom>
            <a:avLst/>
            <a:gdLst/>
            <a:ahLst/>
            <a:cxnLst/>
            <a:rect l="l" t="t" r="r" b="b"/>
            <a:pathLst>
              <a:path h="248704">
                <a:moveTo>
                  <a:pt x="0" y="0"/>
                </a:moveTo>
                <a:lnTo>
                  <a:pt x="0" y="248704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77324" y="1922299"/>
            <a:ext cx="1943" cy="41211"/>
          </a:xfrm>
          <a:custGeom>
            <a:avLst/>
            <a:gdLst/>
            <a:ahLst/>
            <a:cxnLst/>
            <a:rect l="l" t="t" r="r" b="b"/>
            <a:pathLst>
              <a:path w="1943" h="41211">
                <a:moveTo>
                  <a:pt x="647" y="41211"/>
                </a:moveTo>
                <a:lnTo>
                  <a:pt x="1943" y="24879"/>
                </a:lnTo>
                <a:lnTo>
                  <a:pt x="0" y="0"/>
                </a:lnTo>
                <a:lnTo>
                  <a:pt x="1943" y="248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20560" y="1824583"/>
            <a:ext cx="6743" cy="5829"/>
          </a:xfrm>
          <a:custGeom>
            <a:avLst/>
            <a:gdLst/>
            <a:ahLst/>
            <a:cxnLst/>
            <a:rect l="l" t="t" r="r" b="b"/>
            <a:pathLst>
              <a:path w="6743" h="5829">
                <a:moveTo>
                  <a:pt x="0" y="0"/>
                </a:moveTo>
                <a:lnTo>
                  <a:pt x="6743" y="582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72918" y="1904292"/>
            <a:ext cx="4406" cy="18008"/>
          </a:xfrm>
          <a:custGeom>
            <a:avLst/>
            <a:gdLst/>
            <a:ahLst/>
            <a:cxnLst/>
            <a:rect l="l" t="t" r="r" b="b"/>
            <a:pathLst>
              <a:path w="4406" h="18008">
                <a:moveTo>
                  <a:pt x="4406" y="18008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72140" y="1948736"/>
            <a:ext cx="6997" cy="44323"/>
          </a:xfrm>
          <a:custGeom>
            <a:avLst/>
            <a:gdLst/>
            <a:ahLst/>
            <a:cxnLst/>
            <a:rect l="l" t="t" r="r" b="b"/>
            <a:pathLst>
              <a:path w="6997" h="44323">
                <a:moveTo>
                  <a:pt x="6997" y="0"/>
                </a:moveTo>
                <a:lnTo>
                  <a:pt x="5181" y="23202"/>
                </a:lnTo>
                <a:lnTo>
                  <a:pt x="0" y="44323"/>
                </a:lnTo>
                <a:lnTo>
                  <a:pt x="5181" y="23202"/>
                </a:lnTo>
                <a:lnTo>
                  <a:pt x="5829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52578" y="1859967"/>
            <a:ext cx="8674" cy="14122"/>
          </a:xfrm>
          <a:custGeom>
            <a:avLst/>
            <a:gdLst/>
            <a:ahLst/>
            <a:cxnLst/>
            <a:rect l="l" t="t" r="r" b="b"/>
            <a:pathLst>
              <a:path w="8674" h="14122">
                <a:moveTo>
                  <a:pt x="8674" y="14122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61903" y="1875254"/>
            <a:ext cx="9588" cy="22948"/>
          </a:xfrm>
          <a:custGeom>
            <a:avLst/>
            <a:gdLst/>
            <a:ahLst/>
            <a:cxnLst/>
            <a:rect l="l" t="t" r="r" b="b"/>
            <a:pathLst>
              <a:path w="9588" h="22948">
                <a:moveTo>
                  <a:pt x="0" y="0"/>
                </a:moveTo>
                <a:lnTo>
                  <a:pt x="9588" y="2294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761905" y="1996172"/>
            <a:ext cx="9588" cy="22936"/>
          </a:xfrm>
          <a:custGeom>
            <a:avLst/>
            <a:gdLst/>
            <a:ahLst/>
            <a:cxnLst/>
            <a:rect l="l" t="t" r="r" b="b"/>
            <a:pathLst>
              <a:path w="9588" h="22936">
                <a:moveTo>
                  <a:pt x="9588" y="0"/>
                </a:moveTo>
                <a:lnTo>
                  <a:pt x="0" y="229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750759" y="2022607"/>
            <a:ext cx="9067" cy="14782"/>
          </a:xfrm>
          <a:custGeom>
            <a:avLst/>
            <a:gdLst/>
            <a:ahLst/>
            <a:cxnLst/>
            <a:rect l="l" t="t" r="r" b="b"/>
            <a:pathLst>
              <a:path w="9067" h="14782">
                <a:moveTo>
                  <a:pt x="9067" y="0"/>
                </a:moveTo>
                <a:lnTo>
                  <a:pt x="0" y="1478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32743" y="1835080"/>
            <a:ext cx="13728" cy="16065"/>
          </a:xfrm>
          <a:custGeom>
            <a:avLst/>
            <a:gdLst/>
            <a:ahLst/>
            <a:cxnLst/>
            <a:rect l="l" t="t" r="r" b="b"/>
            <a:pathLst>
              <a:path w="13728" h="16065">
                <a:moveTo>
                  <a:pt x="0" y="0"/>
                </a:moveTo>
                <a:lnTo>
                  <a:pt x="13728" y="1606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25230" y="2043216"/>
            <a:ext cx="21247" cy="22415"/>
          </a:xfrm>
          <a:custGeom>
            <a:avLst/>
            <a:gdLst/>
            <a:ahLst/>
            <a:cxnLst/>
            <a:rect l="l" t="t" r="r" b="b"/>
            <a:pathLst>
              <a:path w="21247" h="22415">
                <a:moveTo>
                  <a:pt x="21247" y="0"/>
                </a:moveTo>
                <a:lnTo>
                  <a:pt x="7518" y="15938"/>
                </a:lnTo>
                <a:lnTo>
                  <a:pt x="0" y="2241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20766" y="2105555"/>
            <a:ext cx="1041" cy="0"/>
          </a:xfrm>
          <a:custGeom>
            <a:avLst/>
            <a:gdLst/>
            <a:ahLst/>
            <a:cxnLst/>
            <a:rect l="l" t="t" r="r" b="b"/>
            <a:pathLst>
              <a:path w="1041">
                <a:moveTo>
                  <a:pt x="0" y="0"/>
                </a:moveTo>
                <a:lnTo>
                  <a:pt x="104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725226" y="2060192"/>
            <a:ext cx="6477" cy="5435"/>
          </a:xfrm>
          <a:custGeom>
            <a:avLst/>
            <a:gdLst/>
            <a:ahLst/>
            <a:cxnLst/>
            <a:rect l="l" t="t" r="r" b="b"/>
            <a:pathLst>
              <a:path w="6476" h="5435">
                <a:moveTo>
                  <a:pt x="6476" y="0"/>
                </a:moveTo>
                <a:lnTo>
                  <a:pt x="0" y="543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20764" y="1788680"/>
            <a:ext cx="1041" cy="0"/>
          </a:xfrm>
          <a:custGeom>
            <a:avLst/>
            <a:gdLst/>
            <a:ahLst/>
            <a:cxnLst/>
            <a:rect l="l" t="t" r="r" b="b"/>
            <a:pathLst>
              <a:path w="1041">
                <a:moveTo>
                  <a:pt x="1041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406402" y="2037382"/>
            <a:ext cx="214363" cy="68173"/>
          </a:xfrm>
          <a:custGeom>
            <a:avLst/>
            <a:gdLst/>
            <a:ahLst/>
            <a:cxnLst/>
            <a:rect l="l" t="t" r="r" b="b"/>
            <a:pathLst>
              <a:path w="214363" h="68173">
                <a:moveTo>
                  <a:pt x="214363" y="68173"/>
                </a:moveTo>
                <a:lnTo>
                  <a:pt x="0" y="68173"/>
                </a:lnTo>
                <a:lnTo>
                  <a:pt x="0" y="0"/>
                </a:lnTo>
                <a:lnTo>
                  <a:pt x="0" y="59232"/>
                </a:lnTo>
                <a:lnTo>
                  <a:pt x="0" y="296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20764" y="2105555"/>
            <a:ext cx="1041" cy="0"/>
          </a:xfrm>
          <a:custGeom>
            <a:avLst/>
            <a:gdLst/>
            <a:ahLst/>
            <a:cxnLst/>
            <a:rect l="l" t="t" r="r" b="b"/>
            <a:pathLst>
              <a:path w="1041">
                <a:moveTo>
                  <a:pt x="1041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422733" y="1913873"/>
            <a:ext cx="23850" cy="66484"/>
          </a:xfrm>
          <a:custGeom>
            <a:avLst/>
            <a:gdLst/>
            <a:ahLst/>
            <a:cxnLst/>
            <a:rect l="l" t="t" r="r" b="b"/>
            <a:pathLst>
              <a:path w="23850" h="66484">
                <a:moveTo>
                  <a:pt x="16852" y="2336"/>
                </a:moveTo>
                <a:lnTo>
                  <a:pt x="15557" y="4406"/>
                </a:lnTo>
                <a:lnTo>
                  <a:pt x="18275" y="0"/>
                </a:lnTo>
                <a:lnTo>
                  <a:pt x="23850" y="0"/>
                </a:lnTo>
                <a:lnTo>
                  <a:pt x="23850" y="66484"/>
                </a:lnTo>
                <a:lnTo>
                  <a:pt x="15303" y="66484"/>
                </a:lnTo>
                <a:lnTo>
                  <a:pt x="15303" y="14782"/>
                </a:lnTo>
                <a:lnTo>
                  <a:pt x="8039" y="20345"/>
                </a:lnTo>
                <a:lnTo>
                  <a:pt x="0" y="24498"/>
                </a:lnTo>
                <a:lnTo>
                  <a:pt x="0" y="16725"/>
                </a:lnTo>
                <a:lnTo>
                  <a:pt x="5575" y="1309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435560" y="1918282"/>
            <a:ext cx="2730" cy="2717"/>
          </a:xfrm>
          <a:custGeom>
            <a:avLst/>
            <a:gdLst/>
            <a:ahLst/>
            <a:cxnLst/>
            <a:rect l="l" t="t" r="r" b="b"/>
            <a:pathLst>
              <a:path w="2730" h="2717">
                <a:moveTo>
                  <a:pt x="2730" y="0"/>
                </a:moveTo>
                <a:lnTo>
                  <a:pt x="0" y="271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422741" y="1921000"/>
            <a:ext cx="12827" cy="9588"/>
          </a:xfrm>
          <a:custGeom>
            <a:avLst/>
            <a:gdLst/>
            <a:ahLst/>
            <a:cxnLst/>
            <a:rect l="l" t="t" r="r" b="b"/>
            <a:pathLst>
              <a:path w="12826" h="9588">
                <a:moveTo>
                  <a:pt x="12826" y="0"/>
                </a:moveTo>
                <a:lnTo>
                  <a:pt x="9067" y="3759"/>
                </a:lnTo>
                <a:lnTo>
                  <a:pt x="0" y="958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406407" y="1800736"/>
            <a:ext cx="0" cy="14770"/>
          </a:xfrm>
          <a:custGeom>
            <a:avLst/>
            <a:gdLst/>
            <a:ahLst/>
            <a:cxnLst/>
            <a:rect l="l" t="t" r="r" b="b"/>
            <a:pathLst>
              <a:path h="14770">
                <a:moveTo>
                  <a:pt x="0" y="0"/>
                </a:move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406407" y="2096612"/>
            <a:ext cx="0" cy="8940"/>
          </a:xfrm>
          <a:custGeom>
            <a:avLst/>
            <a:gdLst/>
            <a:ahLst/>
            <a:cxnLst/>
            <a:rect l="l" t="t" r="r" b="b"/>
            <a:pathLst>
              <a:path h="8940">
                <a:moveTo>
                  <a:pt x="0" y="0"/>
                </a:moveTo>
                <a:lnTo>
                  <a:pt x="0" y="894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213305" y="2479974"/>
            <a:ext cx="44970" cy="75158"/>
          </a:xfrm>
          <a:custGeom>
            <a:avLst/>
            <a:gdLst/>
            <a:ahLst/>
            <a:cxnLst/>
            <a:rect l="l" t="t" r="r" b="b"/>
            <a:pathLst>
              <a:path w="44970" h="75158">
                <a:moveTo>
                  <a:pt x="44843" y="75158"/>
                </a:moveTo>
                <a:lnTo>
                  <a:pt x="44970" y="67513"/>
                </a:lnTo>
                <a:lnTo>
                  <a:pt x="44843" y="66992"/>
                </a:lnTo>
                <a:lnTo>
                  <a:pt x="43281" y="59613"/>
                </a:lnTo>
                <a:lnTo>
                  <a:pt x="41211" y="50533"/>
                </a:lnTo>
                <a:lnTo>
                  <a:pt x="37452" y="41592"/>
                </a:lnTo>
                <a:lnTo>
                  <a:pt x="33693" y="33172"/>
                </a:lnTo>
                <a:lnTo>
                  <a:pt x="33312" y="32651"/>
                </a:lnTo>
                <a:lnTo>
                  <a:pt x="27863" y="25133"/>
                </a:lnTo>
                <a:lnTo>
                  <a:pt x="22555" y="17741"/>
                </a:lnTo>
                <a:lnTo>
                  <a:pt x="22161" y="17233"/>
                </a:lnTo>
                <a:lnTo>
                  <a:pt x="15290" y="11137"/>
                </a:lnTo>
                <a:lnTo>
                  <a:pt x="8420" y="4914"/>
                </a:lnTo>
                <a:lnTo>
                  <a:pt x="7912" y="453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122715" y="2400913"/>
            <a:ext cx="90589" cy="6988"/>
          </a:xfrm>
          <a:custGeom>
            <a:avLst/>
            <a:gdLst/>
            <a:ahLst/>
            <a:cxnLst/>
            <a:rect l="l" t="t" r="r" b="b"/>
            <a:pathLst>
              <a:path w="90589" h="6988">
                <a:moveTo>
                  <a:pt x="90589" y="0"/>
                </a:moveTo>
                <a:lnTo>
                  <a:pt x="79705" y="3111"/>
                </a:lnTo>
                <a:lnTo>
                  <a:pt x="79311" y="3238"/>
                </a:lnTo>
                <a:lnTo>
                  <a:pt x="68173" y="4927"/>
                </a:lnTo>
                <a:lnTo>
                  <a:pt x="56896" y="6477"/>
                </a:lnTo>
                <a:lnTo>
                  <a:pt x="56629" y="6223"/>
                </a:lnTo>
                <a:lnTo>
                  <a:pt x="45224" y="6604"/>
                </a:lnTo>
                <a:lnTo>
                  <a:pt x="30544" y="6919"/>
                </a:lnTo>
                <a:lnTo>
                  <a:pt x="20509" y="6988"/>
                </a:lnTo>
                <a:lnTo>
                  <a:pt x="9172" y="6811"/>
                </a:lnTo>
                <a:lnTo>
                  <a:pt x="0" y="660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076906" y="2479968"/>
            <a:ext cx="45809" cy="123634"/>
          </a:xfrm>
          <a:custGeom>
            <a:avLst/>
            <a:gdLst/>
            <a:ahLst/>
            <a:cxnLst/>
            <a:rect l="l" t="t" r="r" b="b"/>
            <a:pathLst>
              <a:path w="45809" h="123634">
                <a:moveTo>
                  <a:pt x="45809" y="0"/>
                </a:moveTo>
                <a:lnTo>
                  <a:pt x="37770" y="4673"/>
                </a:lnTo>
                <a:lnTo>
                  <a:pt x="37249" y="4927"/>
                </a:lnTo>
                <a:lnTo>
                  <a:pt x="30506" y="11150"/>
                </a:lnTo>
                <a:lnTo>
                  <a:pt x="23648" y="17246"/>
                </a:lnTo>
                <a:lnTo>
                  <a:pt x="17818" y="25146"/>
                </a:lnTo>
                <a:lnTo>
                  <a:pt x="12370" y="32664"/>
                </a:lnTo>
                <a:lnTo>
                  <a:pt x="8357" y="41605"/>
                </a:lnTo>
                <a:lnTo>
                  <a:pt x="4598" y="50025"/>
                </a:lnTo>
                <a:lnTo>
                  <a:pt x="4471" y="50546"/>
                </a:lnTo>
                <a:lnTo>
                  <a:pt x="2528" y="59613"/>
                </a:lnTo>
                <a:lnTo>
                  <a:pt x="572" y="68554"/>
                </a:lnTo>
                <a:lnTo>
                  <a:pt x="838" y="69075"/>
                </a:lnTo>
                <a:lnTo>
                  <a:pt x="572" y="78409"/>
                </a:lnTo>
                <a:lnTo>
                  <a:pt x="103" y="93092"/>
                </a:lnTo>
                <a:lnTo>
                  <a:pt x="0" y="103122"/>
                </a:lnTo>
                <a:lnTo>
                  <a:pt x="263" y="114449"/>
                </a:lnTo>
                <a:lnTo>
                  <a:pt x="572" y="12363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398255" y="2479969"/>
            <a:ext cx="45796" cy="123634"/>
          </a:xfrm>
          <a:custGeom>
            <a:avLst/>
            <a:gdLst/>
            <a:ahLst/>
            <a:cxnLst/>
            <a:rect l="l" t="t" r="r" b="b"/>
            <a:pathLst>
              <a:path w="45796" h="123634">
                <a:moveTo>
                  <a:pt x="45224" y="123634"/>
                </a:moveTo>
                <a:lnTo>
                  <a:pt x="45693" y="108952"/>
                </a:lnTo>
                <a:lnTo>
                  <a:pt x="45796" y="98921"/>
                </a:lnTo>
                <a:lnTo>
                  <a:pt x="45533" y="87594"/>
                </a:lnTo>
                <a:lnTo>
                  <a:pt x="45224" y="78409"/>
                </a:lnTo>
                <a:lnTo>
                  <a:pt x="44958" y="69075"/>
                </a:lnTo>
                <a:lnTo>
                  <a:pt x="45224" y="68554"/>
                </a:lnTo>
                <a:lnTo>
                  <a:pt x="43281" y="59613"/>
                </a:lnTo>
                <a:lnTo>
                  <a:pt x="41338" y="50546"/>
                </a:lnTo>
                <a:lnTo>
                  <a:pt x="41211" y="50025"/>
                </a:lnTo>
                <a:lnTo>
                  <a:pt x="37452" y="41605"/>
                </a:lnTo>
                <a:lnTo>
                  <a:pt x="33693" y="33172"/>
                </a:lnTo>
                <a:lnTo>
                  <a:pt x="27978" y="25146"/>
                </a:lnTo>
                <a:lnTo>
                  <a:pt x="22542" y="17754"/>
                </a:lnTo>
                <a:lnTo>
                  <a:pt x="15290" y="11150"/>
                </a:lnTo>
                <a:lnTo>
                  <a:pt x="8420" y="4927"/>
                </a:lnTo>
                <a:lnTo>
                  <a:pt x="8026" y="466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307662" y="2400917"/>
            <a:ext cx="90589" cy="6988"/>
          </a:xfrm>
          <a:custGeom>
            <a:avLst/>
            <a:gdLst/>
            <a:ahLst/>
            <a:cxnLst/>
            <a:rect l="l" t="t" r="r" b="b"/>
            <a:pathLst>
              <a:path w="90589" h="6988">
                <a:moveTo>
                  <a:pt x="90589" y="6603"/>
                </a:moveTo>
                <a:lnTo>
                  <a:pt x="75906" y="6919"/>
                </a:lnTo>
                <a:lnTo>
                  <a:pt x="65873" y="6988"/>
                </a:lnTo>
                <a:lnTo>
                  <a:pt x="54540" y="6811"/>
                </a:lnTo>
                <a:lnTo>
                  <a:pt x="45351" y="6603"/>
                </a:lnTo>
                <a:lnTo>
                  <a:pt x="33947" y="6210"/>
                </a:lnTo>
                <a:lnTo>
                  <a:pt x="33693" y="6476"/>
                </a:lnTo>
                <a:lnTo>
                  <a:pt x="22415" y="4927"/>
                </a:lnTo>
                <a:lnTo>
                  <a:pt x="11264" y="3238"/>
                </a:lnTo>
                <a:lnTo>
                  <a:pt x="10883" y="3098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262435" y="2479968"/>
            <a:ext cx="45224" cy="78409"/>
          </a:xfrm>
          <a:custGeom>
            <a:avLst/>
            <a:gdLst/>
            <a:ahLst/>
            <a:cxnLst/>
            <a:rect l="l" t="t" r="r" b="b"/>
            <a:pathLst>
              <a:path w="45224" h="78409">
                <a:moveTo>
                  <a:pt x="45224" y="0"/>
                </a:moveTo>
                <a:lnTo>
                  <a:pt x="37325" y="4673"/>
                </a:lnTo>
                <a:lnTo>
                  <a:pt x="36804" y="4927"/>
                </a:lnTo>
                <a:lnTo>
                  <a:pt x="29933" y="11150"/>
                </a:lnTo>
                <a:lnTo>
                  <a:pt x="23063" y="17246"/>
                </a:lnTo>
                <a:lnTo>
                  <a:pt x="22669" y="17754"/>
                </a:lnTo>
                <a:lnTo>
                  <a:pt x="17233" y="25146"/>
                </a:lnTo>
                <a:lnTo>
                  <a:pt x="11912" y="32664"/>
                </a:lnTo>
                <a:lnTo>
                  <a:pt x="11531" y="33185"/>
                </a:lnTo>
                <a:lnTo>
                  <a:pt x="7772" y="41605"/>
                </a:lnTo>
                <a:lnTo>
                  <a:pt x="4013" y="50025"/>
                </a:lnTo>
                <a:lnTo>
                  <a:pt x="3886" y="50546"/>
                </a:lnTo>
                <a:lnTo>
                  <a:pt x="1943" y="59613"/>
                </a:lnTo>
                <a:lnTo>
                  <a:pt x="0" y="68554"/>
                </a:lnTo>
                <a:lnTo>
                  <a:pt x="0" y="69202"/>
                </a:lnTo>
                <a:lnTo>
                  <a:pt x="0" y="784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261744" y="2558375"/>
            <a:ext cx="45910" cy="350050"/>
          </a:xfrm>
          <a:custGeom>
            <a:avLst/>
            <a:gdLst/>
            <a:ahLst/>
            <a:cxnLst/>
            <a:rect l="l" t="t" r="r" b="b"/>
            <a:pathLst>
              <a:path w="45910" h="350050">
                <a:moveTo>
                  <a:pt x="685" y="0"/>
                </a:moveTo>
                <a:lnTo>
                  <a:pt x="555" y="19390"/>
                </a:lnTo>
                <a:lnTo>
                  <a:pt x="438" y="36948"/>
                </a:lnTo>
                <a:lnTo>
                  <a:pt x="336" y="52877"/>
                </a:lnTo>
                <a:lnTo>
                  <a:pt x="246" y="67382"/>
                </a:lnTo>
                <a:lnTo>
                  <a:pt x="171" y="80664"/>
                </a:lnTo>
                <a:lnTo>
                  <a:pt x="109" y="92928"/>
                </a:lnTo>
                <a:lnTo>
                  <a:pt x="61" y="104378"/>
                </a:lnTo>
                <a:lnTo>
                  <a:pt x="27" y="115216"/>
                </a:lnTo>
                <a:lnTo>
                  <a:pt x="6" y="125646"/>
                </a:lnTo>
                <a:lnTo>
                  <a:pt x="0" y="135872"/>
                </a:lnTo>
                <a:lnTo>
                  <a:pt x="6" y="146097"/>
                </a:lnTo>
                <a:lnTo>
                  <a:pt x="27" y="156524"/>
                </a:lnTo>
                <a:lnTo>
                  <a:pt x="61" y="167357"/>
                </a:lnTo>
                <a:lnTo>
                  <a:pt x="109" y="178799"/>
                </a:lnTo>
                <a:lnTo>
                  <a:pt x="171" y="191054"/>
                </a:lnTo>
                <a:lnTo>
                  <a:pt x="246" y="204325"/>
                </a:lnTo>
                <a:lnTo>
                  <a:pt x="336" y="218816"/>
                </a:lnTo>
                <a:lnTo>
                  <a:pt x="438" y="234729"/>
                </a:lnTo>
                <a:lnTo>
                  <a:pt x="555" y="252270"/>
                </a:lnTo>
                <a:lnTo>
                  <a:pt x="685" y="271640"/>
                </a:lnTo>
                <a:lnTo>
                  <a:pt x="685" y="280974"/>
                </a:lnTo>
                <a:lnTo>
                  <a:pt x="685" y="281482"/>
                </a:lnTo>
                <a:lnTo>
                  <a:pt x="2628" y="290563"/>
                </a:lnTo>
                <a:lnTo>
                  <a:pt x="4572" y="299504"/>
                </a:lnTo>
                <a:lnTo>
                  <a:pt x="4699" y="300151"/>
                </a:lnTo>
                <a:lnTo>
                  <a:pt x="8458" y="308444"/>
                </a:lnTo>
                <a:lnTo>
                  <a:pt x="12217" y="316877"/>
                </a:lnTo>
                <a:lnTo>
                  <a:pt x="12611" y="317385"/>
                </a:lnTo>
                <a:lnTo>
                  <a:pt x="17919" y="324904"/>
                </a:lnTo>
                <a:lnTo>
                  <a:pt x="23368" y="332295"/>
                </a:lnTo>
                <a:lnTo>
                  <a:pt x="23749" y="332816"/>
                </a:lnTo>
                <a:lnTo>
                  <a:pt x="30619" y="339026"/>
                </a:lnTo>
                <a:lnTo>
                  <a:pt x="37490" y="345122"/>
                </a:lnTo>
                <a:lnTo>
                  <a:pt x="38011" y="345516"/>
                </a:lnTo>
                <a:lnTo>
                  <a:pt x="45910" y="35005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307659" y="2980610"/>
            <a:ext cx="90589" cy="7001"/>
          </a:xfrm>
          <a:custGeom>
            <a:avLst/>
            <a:gdLst/>
            <a:ahLst/>
            <a:cxnLst/>
            <a:rect l="l" t="t" r="r" b="b"/>
            <a:pathLst>
              <a:path w="90589" h="7001">
                <a:moveTo>
                  <a:pt x="0" y="7001"/>
                </a:moveTo>
                <a:lnTo>
                  <a:pt x="10883" y="3762"/>
                </a:lnTo>
                <a:lnTo>
                  <a:pt x="11277" y="3635"/>
                </a:lnTo>
                <a:lnTo>
                  <a:pt x="22415" y="2073"/>
                </a:lnTo>
                <a:lnTo>
                  <a:pt x="33693" y="384"/>
                </a:lnTo>
                <a:lnTo>
                  <a:pt x="33959" y="651"/>
                </a:lnTo>
                <a:lnTo>
                  <a:pt x="45364" y="384"/>
                </a:lnTo>
                <a:lnTo>
                  <a:pt x="60044" y="69"/>
                </a:lnTo>
                <a:lnTo>
                  <a:pt x="70079" y="0"/>
                </a:lnTo>
                <a:lnTo>
                  <a:pt x="81416" y="177"/>
                </a:lnTo>
                <a:lnTo>
                  <a:pt x="90589" y="38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398251" y="2784789"/>
            <a:ext cx="45806" cy="123634"/>
          </a:xfrm>
          <a:custGeom>
            <a:avLst/>
            <a:gdLst/>
            <a:ahLst/>
            <a:cxnLst/>
            <a:rect l="l" t="t" r="r" b="b"/>
            <a:pathLst>
              <a:path w="45806" h="123634">
                <a:moveTo>
                  <a:pt x="0" y="123634"/>
                </a:moveTo>
                <a:lnTo>
                  <a:pt x="8039" y="119100"/>
                </a:lnTo>
                <a:lnTo>
                  <a:pt x="8420" y="118706"/>
                </a:lnTo>
                <a:lnTo>
                  <a:pt x="15290" y="112623"/>
                </a:lnTo>
                <a:lnTo>
                  <a:pt x="22161" y="106400"/>
                </a:lnTo>
                <a:lnTo>
                  <a:pt x="22555" y="105879"/>
                </a:lnTo>
                <a:lnTo>
                  <a:pt x="27990" y="98488"/>
                </a:lnTo>
                <a:lnTo>
                  <a:pt x="33439" y="91109"/>
                </a:lnTo>
                <a:lnTo>
                  <a:pt x="33693" y="90462"/>
                </a:lnTo>
                <a:lnTo>
                  <a:pt x="37452" y="82029"/>
                </a:lnTo>
                <a:lnTo>
                  <a:pt x="41211" y="73736"/>
                </a:lnTo>
                <a:lnTo>
                  <a:pt x="41338" y="73088"/>
                </a:lnTo>
                <a:lnTo>
                  <a:pt x="43281" y="64147"/>
                </a:lnTo>
                <a:lnTo>
                  <a:pt x="45224" y="55079"/>
                </a:lnTo>
                <a:lnTo>
                  <a:pt x="44970" y="54559"/>
                </a:lnTo>
                <a:lnTo>
                  <a:pt x="45224" y="45224"/>
                </a:lnTo>
                <a:lnTo>
                  <a:pt x="45701" y="30542"/>
                </a:lnTo>
                <a:lnTo>
                  <a:pt x="45806" y="20512"/>
                </a:lnTo>
                <a:lnTo>
                  <a:pt x="45539" y="9185"/>
                </a:lnTo>
                <a:lnTo>
                  <a:pt x="4522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076910" y="2784787"/>
            <a:ext cx="45809" cy="123634"/>
          </a:xfrm>
          <a:custGeom>
            <a:avLst/>
            <a:gdLst/>
            <a:ahLst/>
            <a:cxnLst/>
            <a:rect l="l" t="t" r="r" b="b"/>
            <a:pathLst>
              <a:path w="45809" h="123634">
                <a:moveTo>
                  <a:pt x="572" y="0"/>
                </a:moveTo>
                <a:lnTo>
                  <a:pt x="103" y="14682"/>
                </a:lnTo>
                <a:lnTo>
                  <a:pt x="0" y="24712"/>
                </a:lnTo>
                <a:lnTo>
                  <a:pt x="263" y="36039"/>
                </a:lnTo>
                <a:lnTo>
                  <a:pt x="572" y="45224"/>
                </a:lnTo>
                <a:lnTo>
                  <a:pt x="838" y="54559"/>
                </a:lnTo>
                <a:lnTo>
                  <a:pt x="572" y="55079"/>
                </a:lnTo>
                <a:lnTo>
                  <a:pt x="2515" y="64147"/>
                </a:lnTo>
                <a:lnTo>
                  <a:pt x="4458" y="73088"/>
                </a:lnTo>
                <a:lnTo>
                  <a:pt x="4585" y="73736"/>
                </a:lnTo>
                <a:lnTo>
                  <a:pt x="8344" y="82029"/>
                </a:lnTo>
                <a:lnTo>
                  <a:pt x="12103" y="90462"/>
                </a:lnTo>
                <a:lnTo>
                  <a:pt x="12370" y="91109"/>
                </a:lnTo>
                <a:lnTo>
                  <a:pt x="17818" y="98488"/>
                </a:lnTo>
                <a:lnTo>
                  <a:pt x="23254" y="105879"/>
                </a:lnTo>
                <a:lnTo>
                  <a:pt x="30506" y="112623"/>
                </a:lnTo>
                <a:lnTo>
                  <a:pt x="37249" y="118706"/>
                </a:lnTo>
                <a:lnTo>
                  <a:pt x="37770" y="119100"/>
                </a:lnTo>
                <a:lnTo>
                  <a:pt x="45809" y="12363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122716" y="2980615"/>
            <a:ext cx="90589" cy="7001"/>
          </a:xfrm>
          <a:custGeom>
            <a:avLst/>
            <a:gdLst/>
            <a:ahLst/>
            <a:cxnLst/>
            <a:rect l="l" t="t" r="r" b="b"/>
            <a:pathLst>
              <a:path w="90589" h="7001">
                <a:moveTo>
                  <a:pt x="0" y="384"/>
                </a:moveTo>
                <a:lnTo>
                  <a:pt x="14685" y="69"/>
                </a:lnTo>
                <a:lnTo>
                  <a:pt x="24719" y="0"/>
                </a:lnTo>
                <a:lnTo>
                  <a:pt x="36053" y="177"/>
                </a:lnTo>
                <a:lnTo>
                  <a:pt x="45224" y="384"/>
                </a:lnTo>
                <a:lnTo>
                  <a:pt x="56629" y="651"/>
                </a:lnTo>
                <a:lnTo>
                  <a:pt x="56883" y="384"/>
                </a:lnTo>
                <a:lnTo>
                  <a:pt x="68173" y="2073"/>
                </a:lnTo>
                <a:lnTo>
                  <a:pt x="79311" y="3623"/>
                </a:lnTo>
                <a:lnTo>
                  <a:pt x="79705" y="3750"/>
                </a:lnTo>
                <a:lnTo>
                  <a:pt x="90589" y="70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213304" y="2830014"/>
            <a:ext cx="45237" cy="78409"/>
          </a:xfrm>
          <a:custGeom>
            <a:avLst/>
            <a:gdLst/>
            <a:ahLst/>
            <a:cxnLst/>
            <a:rect l="l" t="t" r="r" b="b"/>
            <a:pathLst>
              <a:path w="45237" h="78409">
                <a:moveTo>
                  <a:pt x="0" y="78409"/>
                </a:moveTo>
                <a:lnTo>
                  <a:pt x="7899" y="73875"/>
                </a:lnTo>
                <a:lnTo>
                  <a:pt x="15290" y="67398"/>
                </a:lnTo>
                <a:lnTo>
                  <a:pt x="22161" y="61175"/>
                </a:lnTo>
                <a:lnTo>
                  <a:pt x="27863" y="53263"/>
                </a:lnTo>
                <a:lnTo>
                  <a:pt x="33312" y="45745"/>
                </a:lnTo>
                <a:lnTo>
                  <a:pt x="37452" y="36804"/>
                </a:lnTo>
                <a:lnTo>
                  <a:pt x="41084" y="28511"/>
                </a:lnTo>
                <a:lnTo>
                  <a:pt x="43281" y="18922"/>
                </a:lnTo>
                <a:lnTo>
                  <a:pt x="45097" y="9855"/>
                </a:lnTo>
                <a:lnTo>
                  <a:pt x="45237" y="9207"/>
                </a:lnTo>
                <a:lnTo>
                  <a:pt x="4523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213304" y="2400910"/>
            <a:ext cx="0" cy="79057"/>
          </a:xfrm>
          <a:custGeom>
            <a:avLst/>
            <a:gdLst/>
            <a:ahLst/>
            <a:cxnLst/>
            <a:rect l="l" t="t" r="r" b="b"/>
            <a:pathLst>
              <a:path h="79057">
                <a:moveTo>
                  <a:pt x="0" y="79057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122716" y="2407521"/>
            <a:ext cx="0" cy="72453"/>
          </a:xfrm>
          <a:custGeom>
            <a:avLst/>
            <a:gdLst/>
            <a:ahLst/>
            <a:cxnLst/>
            <a:rect l="l" t="t" r="r" b="b"/>
            <a:pathLst>
              <a:path h="72453">
                <a:moveTo>
                  <a:pt x="0" y="0"/>
                </a:moveTo>
                <a:lnTo>
                  <a:pt x="0" y="7245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443473" y="2603604"/>
            <a:ext cx="634009" cy="0"/>
          </a:xfrm>
          <a:custGeom>
            <a:avLst/>
            <a:gdLst/>
            <a:ahLst/>
            <a:cxnLst/>
            <a:rect l="l" t="t" r="r" b="b"/>
            <a:pathLst>
              <a:path w="634009">
                <a:moveTo>
                  <a:pt x="634009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398251" y="2407514"/>
            <a:ext cx="0" cy="72453"/>
          </a:xfrm>
          <a:custGeom>
            <a:avLst/>
            <a:gdLst/>
            <a:ahLst/>
            <a:cxnLst/>
            <a:rect l="l" t="t" r="r" b="b"/>
            <a:pathLst>
              <a:path h="72453">
                <a:moveTo>
                  <a:pt x="0" y="7245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307659" y="2400913"/>
            <a:ext cx="0" cy="79057"/>
          </a:xfrm>
          <a:custGeom>
            <a:avLst/>
            <a:gdLst/>
            <a:ahLst/>
            <a:cxnLst/>
            <a:rect l="l" t="t" r="r" b="b"/>
            <a:pathLst>
              <a:path h="79057">
                <a:moveTo>
                  <a:pt x="0" y="0"/>
                </a:moveTo>
                <a:lnTo>
                  <a:pt x="0" y="7905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307659" y="2908424"/>
            <a:ext cx="0" cy="79184"/>
          </a:xfrm>
          <a:custGeom>
            <a:avLst/>
            <a:gdLst/>
            <a:ahLst/>
            <a:cxnLst/>
            <a:rect l="l" t="t" r="r" b="b"/>
            <a:pathLst>
              <a:path h="79184">
                <a:moveTo>
                  <a:pt x="0" y="0"/>
                </a:moveTo>
                <a:lnTo>
                  <a:pt x="0" y="7918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398251" y="2908419"/>
            <a:ext cx="0" cy="72580"/>
          </a:xfrm>
          <a:custGeom>
            <a:avLst/>
            <a:gdLst/>
            <a:ahLst/>
            <a:cxnLst/>
            <a:rect l="l" t="t" r="r" b="b"/>
            <a:pathLst>
              <a:path h="72580">
                <a:moveTo>
                  <a:pt x="0" y="7258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443480" y="2784787"/>
            <a:ext cx="634009" cy="0"/>
          </a:xfrm>
          <a:custGeom>
            <a:avLst/>
            <a:gdLst/>
            <a:ahLst/>
            <a:cxnLst/>
            <a:rect l="l" t="t" r="r" b="b"/>
            <a:pathLst>
              <a:path w="634009">
                <a:moveTo>
                  <a:pt x="0" y="0"/>
                </a:moveTo>
                <a:lnTo>
                  <a:pt x="63400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122716" y="2908424"/>
            <a:ext cx="0" cy="72580"/>
          </a:xfrm>
          <a:custGeom>
            <a:avLst/>
            <a:gdLst/>
            <a:ahLst/>
            <a:cxnLst/>
            <a:rect l="l" t="t" r="r" b="b"/>
            <a:pathLst>
              <a:path h="72580">
                <a:moveTo>
                  <a:pt x="0" y="0"/>
                </a:moveTo>
                <a:lnTo>
                  <a:pt x="0" y="7258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213304" y="2908427"/>
            <a:ext cx="0" cy="79184"/>
          </a:xfrm>
          <a:custGeom>
            <a:avLst/>
            <a:gdLst/>
            <a:ahLst/>
            <a:cxnLst/>
            <a:rect l="l" t="t" r="r" b="b"/>
            <a:pathLst>
              <a:path h="79184">
                <a:moveTo>
                  <a:pt x="0" y="79184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258144" y="2555138"/>
            <a:ext cx="393" cy="274878"/>
          </a:xfrm>
          <a:custGeom>
            <a:avLst/>
            <a:gdLst/>
            <a:ahLst/>
            <a:cxnLst/>
            <a:rect l="l" t="t" r="r" b="b"/>
            <a:pathLst>
              <a:path w="393" h="274878">
                <a:moveTo>
                  <a:pt x="393" y="274878"/>
                </a:moveTo>
                <a:lnTo>
                  <a:pt x="393" y="3238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784856" y="1789583"/>
            <a:ext cx="371043" cy="315156"/>
          </a:xfrm>
          <a:custGeom>
            <a:avLst/>
            <a:gdLst/>
            <a:ahLst/>
            <a:cxnLst/>
            <a:rect l="l" t="t" r="r" b="b"/>
            <a:pathLst>
              <a:path w="371043" h="315156">
                <a:moveTo>
                  <a:pt x="371043" y="315061"/>
                </a:moveTo>
                <a:lnTo>
                  <a:pt x="353069" y="315082"/>
                </a:lnTo>
                <a:lnTo>
                  <a:pt x="337095" y="315101"/>
                </a:lnTo>
                <a:lnTo>
                  <a:pt x="322849" y="315117"/>
                </a:lnTo>
                <a:lnTo>
                  <a:pt x="310063" y="315130"/>
                </a:lnTo>
                <a:lnTo>
                  <a:pt x="298465" y="315141"/>
                </a:lnTo>
                <a:lnTo>
                  <a:pt x="287788" y="315149"/>
                </a:lnTo>
                <a:lnTo>
                  <a:pt x="277760" y="315154"/>
                </a:lnTo>
                <a:lnTo>
                  <a:pt x="268112" y="315156"/>
                </a:lnTo>
                <a:lnTo>
                  <a:pt x="258575" y="315156"/>
                </a:lnTo>
                <a:lnTo>
                  <a:pt x="248878" y="315153"/>
                </a:lnTo>
                <a:lnTo>
                  <a:pt x="238752" y="315147"/>
                </a:lnTo>
                <a:lnTo>
                  <a:pt x="227927" y="315139"/>
                </a:lnTo>
                <a:lnTo>
                  <a:pt x="216134" y="315128"/>
                </a:lnTo>
                <a:lnTo>
                  <a:pt x="203102" y="315114"/>
                </a:lnTo>
                <a:lnTo>
                  <a:pt x="188561" y="315098"/>
                </a:lnTo>
                <a:lnTo>
                  <a:pt x="172243" y="315079"/>
                </a:lnTo>
                <a:lnTo>
                  <a:pt x="157594" y="315061"/>
                </a:lnTo>
                <a:lnTo>
                  <a:pt x="154609" y="315061"/>
                </a:lnTo>
                <a:lnTo>
                  <a:pt x="151625" y="314934"/>
                </a:lnTo>
                <a:lnTo>
                  <a:pt x="145796" y="314540"/>
                </a:lnTo>
                <a:lnTo>
                  <a:pt x="145796" y="314794"/>
                </a:lnTo>
                <a:lnTo>
                  <a:pt x="139966" y="314159"/>
                </a:lnTo>
                <a:lnTo>
                  <a:pt x="134137" y="313512"/>
                </a:lnTo>
                <a:lnTo>
                  <a:pt x="134137" y="313245"/>
                </a:lnTo>
                <a:lnTo>
                  <a:pt x="128308" y="312216"/>
                </a:lnTo>
                <a:lnTo>
                  <a:pt x="125450" y="311823"/>
                </a:lnTo>
                <a:lnTo>
                  <a:pt x="122466" y="311175"/>
                </a:lnTo>
                <a:lnTo>
                  <a:pt x="116763" y="309752"/>
                </a:lnTo>
                <a:lnTo>
                  <a:pt x="116890" y="309625"/>
                </a:lnTo>
                <a:lnTo>
                  <a:pt x="111188" y="308063"/>
                </a:lnTo>
                <a:lnTo>
                  <a:pt x="108343" y="307162"/>
                </a:lnTo>
                <a:lnTo>
                  <a:pt x="108343" y="307289"/>
                </a:lnTo>
                <a:lnTo>
                  <a:pt x="105486" y="306247"/>
                </a:lnTo>
                <a:lnTo>
                  <a:pt x="100050" y="304177"/>
                </a:lnTo>
                <a:lnTo>
                  <a:pt x="94602" y="301840"/>
                </a:lnTo>
                <a:lnTo>
                  <a:pt x="91884" y="300812"/>
                </a:lnTo>
                <a:lnTo>
                  <a:pt x="89166" y="299516"/>
                </a:lnTo>
                <a:lnTo>
                  <a:pt x="83972" y="296925"/>
                </a:lnTo>
                <a:lnTo>
                  <a:pt x="83972" y="296786"/>
                </a:lnTo>
                <a:lnTo>
                  <a:pt x="78917" y="293941"/>
                </a:lnTo>
                <a:lnTo>
                  <a:pt x="76327" y="292506"/>
                </a:lnTo>
                <a:lnTo>
                  <a:pt x="76200" y="292506"/>
                </a:lnTo>
                <a:lnTo>
                  <a:pt x="73736" y="290956"/>
                </a:lnTo>
                <a:lnTo>
                  <a:pt x="68821" y="287718"/>
                </a:lnTo>
                <a:lnTo>
                  <a:pt x="68948" y="287591"/>
                </a:lnTo>
                <a:lnTo>
                  <a:pt x="64147" y="284213"/>
                </a:lnTo>
                <a:lnTo>
                  <a:pt x="61683" y="282536"/>
                </a:lnTo>
                <a:lnTo>
                  <a:pt x="59347" y="280720"/>
                </a:lnTo>
                <a:lnTo>
                  <a:pt x="54813" y="276961"/>
                </a:lnTo>
                <a:lnTo>
                  <a:pt x="50533" y="272948"/>
                </a:lnTo>
                <a:lnTo>
                  <a:pt x="48336" y="270992"/>
                </a:lnTo>
                <a:lnTo>
                  <a:pt x="48209" y="271132"/>
                </a:lnTo>
                <a:lnTo>
                  <a:pt x="46139" y="268922"/>
                </a:lnTo>
                <a:lnTo>
                  <a:pt x="42125" y="264782"/>
                </a:lnTo>
                <a:lnTo>
                  <a:pt x="42125" y="264655"/>
                </a:lnTo>
                <a:lnTo>
                  <a:pt x="38227" y="260248"/>
                </a:lnTo>
                <a:lnTo>
                  <a:pt x="36283" y="258038"/>
                </a:lnTo>
                <a:lnTo>
                  <a:pt x="36156" y="258178"/>
                </a:lnTo>
                <a:lnTo>
                  <a:pt x="34340" y="255841"/>
                </a:lnTo>
                <a:lnTo>
                  <a:pt x="30835" y="251167"/>
                </a:lnTo>
                <a:lnTo>
                  <a:pt x="30835" y="251040"/>
                </a:lnTo>
                <a:lnTo>
                  <a:pt x="27470" y="246240"/>
                </a:lnTo>
                <a:lnTo>
                  <a:pt x="25781" y="243789"/>
                </a:lnTo>
                <a:lnTo>
                  <a:pt x="25654" y="243916"/>
                </a:lnTo>
                <a:lnTo>
                  <a:pt x="24104" y="241325"/>
                </a:lnTo>
                <a:lnTo>
                  <a:pt x="21120" y="236397"/>
                </a:lnTo>
                <a:lnTo>
                  <a:pt x="21247" y="236270"/>
                </a:lnTo>
                <a:lnTo>
                  <a:pt x="18402" y="231089"/>
                </a:lnTo>
                <a:lnTo>
                  <a:pt x="16979" y="228625"/>
                </a:lnTo>
                <a:lnTo>
                  <a:pt x="16840" y="228625"/>
                </a:lnTo>
                <a:lnTo>
                  <a:pt x="15671" y="225894"/>
                </a:lnTo>
                <a:lnTo>
                  <a:pt x="13220" y="220586"/>
                </a:lnTo>
                <a:lnTo>
                  <a:pt x="11010" y="215150"/>
                </a:lnTo>
                <a:lnTo>
                  <a:pt x="9842" y="212420"/>
                </a:lnTo>
                <a:lnTo>
                  <a:pt x="9715" y="212420"/>
                </a:lnTo>
                <a:lnTo>
                  <a:pt x="8813" y="209575"/>
                </a:lnTo>
                <a:lnTo>
                  <a:pt x="6997" y="204000"/>
                </a:lnTo>
                <a:lnTo>
                  <a:pt x="5435" y="198297"/>
                </a:lnTo>
                <a:lnTo>
                  <a:pt x="4660" y="195440"/>
                </a:lnTo>
                <a:lnTo>
                  <a:pt x="4533" y="195440"/>
                </a:lnTo>
                <a:lnTo>
                  <a:pt x="4013" y="192595"/>
                </a:lnTo>
                <a:lnTo>
                  <a:pt x="2717" y="186893"/>
                </a:lnTo>
                <a:lnTo>
                  <a:pt x="2844" y="186753"/>
                </a:lnTo>
                <a:lnTo>
                  <a:pt x="1943" y="181051"/>
                </a:lnTo>
                <a:lnTo>
                  <a:pt x="1422" y="178079"/>
                </a:lnTo>
                <a:lnTo>
                  <a:pt x="1295" y="178079"/>
                </a:lnTo>
                <a:lnTo>
                  <a:pt x="1028" y="175221"/>
                </a:lnTo>
                <a:lnTo>
                  <a:pt x="520" y="169392"/>
                </a:lnTo>
                <a:lnTo>
                  <a:pt x="254" y="163436"/>
                </a:lnTo>
                <a:lnTo>
                  <a:pt x="127" y="160451"/>
                </a:lnTo>
                <a:lnTo>
                  <a:pt x="0" y="160451"/>
                </a:lnTo>
                <a:lnTo>
                  <a:pt x="0" y="157606"/>
                </a:lnTo>
                <a:lnTo>
                  <a:pt x="127" y="151637"/>
                </a:lnTo>
                <a:lnTo>
                  <a:pt x="520" y="145795"/>
                </a:lnTo>
                <a:lnTo>
                  <a:pt x="774" y="142824"/>
                </a:lnTo>
                <a:lnTo>
                  <a:pt x="1028" y="139966"/>
                </a:lnTo>
                <a:lnTo>
                  <a:pt x="1803" y="134137"/>
                </a:lnTo>
                <a:lnTo>
                  <a:pt x="1943" y="134137"/>
                </a:lnTo>
                <a:lnTo>
                  <a:pt x="2844" y="128308"/>
                </a:lnTo>
                <a:lnTo>
                  <a:pt x="3365" y="125323"/>
                </a:lnTo>
                <a:lnTo>
                  <a:pt x="4013" y="122478"/>
                </a:lnTo>
                <a:lnTo>
                  <a:pt x="5435" y="116776"/>
                </a:lnTo>
                <a:lnTo>
                  <a:pt x="7124" y="111201"/>
                </a:lnTo>
                <a:lnTo>
                  <a:pt x="7899" y="108356"/>
                </a:lnTo>
                <a:lnTo>
                  <a:pt x="7899" y="108229"/>
                </a:lnTo>
                <a:lnTo>
                  <a:pt x="8813" y="105498"/>
                </a:lnTo>
                <a:lnTo>
                  <a:pt x="10883" y="100063"/>
                </a:lnTo>
                <a:lnTo>
                  <a:pt x="11010" y="100063"/>
                </a:lnTo>
                <a:lnTo>
                  <a:pt x="13220" y="94614"/>
                </a:lnTo>
                <a:lnTo>
                  <a:pt x="14376" y="91884"/>
                </a:lnTo>
                <a:lnTo>
                  <a:pt x="14249" y="91757"/>
                </a:lnTo>
                <a:lnTo>
                  <a:pt x="15671" y="89179"/>
                </a:lnTo>
                <a:lnTo>
                  <a:pt x="18275" y="83985"/>
                </a:lnTo>
                <a:lnTo>
                  <a:pt x="18402" y="83985"/>
                </a:lnTo>
                <a:lnTo>
                  <a:pt x="21247" y="78803"/>
                </a:lnTo>
                <a:lnTo>
                  <a:pt x="22682" y="76212"/>
                </a:lnTo>
                <a:lnTo>
                  <a:pt x="22542" y="76212"/>
                </a:lnTo>
                <a:lnTo>
                  <a:pt x="24104" y="73748"/>
                </a:lnTo>
                <a:lnTo>
                  <a:pt x="27343" y="68821"/>
                </a:lnTo>
                <a:lnTo>
                  <a:pt x="30835" y="64033"/>
                </a:lnTo>
                <a:lnTo>
                  <a:pt x="32651" y="61696"/>
                </a:lnTo>
                <a:lnTo>
                  <a:pt x="32524" y="61569"/>
                </a:lnTo>
                <a:lnTo>
                  <a:pt x="34340" y="59359"/>
                </a:lnTo>
                <a:lnTo>
                  <a:pt x="38100" y="54825"/>
                </a:lnTo>
                <a:lnTo>
                  <a:pt x="38227" y="54825"/>
                </a:lnTo>
                <a:lnTo>
                  <a:pt x="42125" y="50418"/>
                </a:lnTo>
                <a:lnTo>
                  <a:pt x="44056" y="48221"/>
                </a:lnTo>
                <a:lnTo>
                  <a:pt x="46139" y="46151"/>
                </a:lnTo>
                <a:lnTo>
                  <a:pt x="50406" y="42125"/>
                </a:lnTo>
                <a:lnTo>
                  <a:pt x="54813" y="38239"/>
                </a:lnTo>
                <a:lnTo>
                  <a:pt x="57023" y="36296"/>
                </a:lnTo>
                <a:lnTo>
                  <a:pt x="57023" y="36169"/>
                </a:lnTo>
                <a:lnTo>
                  <a:pt x="59347" y="34353"/>
                </a:lnTo>
                <a:lnTo>
                  <a:pt x="64020" y="30848"/>
                </a:lnTo>
                <a:lnTo>
                  <a:pt x="68821" y="27482"/>
                </a:lnTo>
                <a:lnTo>
                  <a:pt x="71285" y="25793"/>
                </a:lnTo>
                <a:lnTo>
                  <a:pt x="73736" y="24104"/>
                </a:lnTo>
                <a:lnTo>
                  <a:pt x="78790" y="21132"/>
                </a:lnTo>
                <a:lnTo>
                  <a:pt x="83972" y="18402"/>
                </a:lnTo>
                <a:lnTo>
                  <a:pt x="86563" y="16979"/>
                </a:lnTo>
                <a:lnTo>
                  <a:pt x="86563" y="16852"/>
                </a:lnTo>
                <a:lnTo>
                  <a:pt x="89166" y="15557"/>
                </a:lnTo>
                <a:lnTo>
                  <a:pt x="94602" y="13093"/>
                </a:lnTo>
                <a:lnTo>
                  <a:pt x="94602" y="13220"/>
                </a:lnTo>
                <a:lnTo>
                  <a:pt x="100050" y="11023"/>
                </a:lnTo>
                <a:lnTo>
                  <a:pt x="102768" y="9855"/>
                </a:lnTo>
                <a:lnTo>
                  <a:pt x="102768" y="9728"/>
                </a:lnTo>
                <a:lnTo>
                  <a:pt x="105486" y="8813"/>
                </a:lnTo>
                <a:lnTo>
                  <a:pt x="111061" y="7010"/>
                </a:lnTo>
                <a:lnTo>
                  <a:pt x="111188" y="7137"/>
                </a:lnTo>
                <a:lnTo>
                  <a:pt x="116763" y="5448"/>
                </a:lnTo>
                <a:lnTo>
                  <a:pt x="119621" y="4673"/>
                </a:lnTo>
                <a:lnTo>
                  <a:pt x="119621" y="4533"/>
                </a:lnTo>
                <a:lnTo>
                  <a:pt x="122466" y="3886"/>
                </a:lnTo>
                <a:lnTo>
                  <a:pt x="128308" y="2730"/>
                </a:lnTo>
                <a:lnTo>
                  <a:pt x="128308" y="2857"/>
                </a:lnTo>
                <a:lnTo>
                  <a:pt x="134137" y="1816"/>
                </a:lnTo>
                <a:lnTo>
                  <a:pt x="136982" y="1435"/>
                </a:lnTo>
                <a:lnTo>
                  <a:pt x="139966" y="1041"/>
                </a:lnTo>
                <a:lnTo>
                  <a:pt x="145796" y="393"/>
                </a:lnTo>
                <a:lnTo>
                  <a:pt x="145796" y="520"/>
                </a:lnTo>
                <a:lnTo>
                  <a:pt x="151625" y="266"/>
                </a:lnTo>
                <a:lnTo>
                  <a:pt x="154609" y="0"/>
                </a:lnTo>
                <a:lnTo>
                  <a:pt x="15759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783946" y="1788291"/>
            <a:ext cx="372859" cy="175217"/>
          </a:xfrm>
          <a:custGeom>
            <a:avLst/>
            <a:gdLst/>
            <a:ahLst/>
            <a:cxnLst/>
            <a:rect l="l" t="t" r="r" b="b"/>
            <a:pathLst>
              <a:path w="372859" h="175217">
                <a:moveTo>
                  <a:pt x="372859" y="389"/>
                </a:moveTo>
                <a:lnTo>
                  <a:pt x="354894" y="302"/>
                </a:lnTo>
                <a:lnTo>
                  <a:pt x="338919" y="226"/>
                </a:lnTo>
                <a:lnTo>
                  <a:pt x="324666" y="161"/>
                </a:lnTo>
                <a:lnTo>
                  <a:pt x="311868" y="107"/>
                </a:lnTo>
                <a:lnTo>
                  <a:pt x="300257" y="63"/>
                </a:lnTo>
                <a:lnTo>
                  <a:pt x="289566" y="31"/>
                </a:lnTo>
                <a:lnTo>
                  <a:pt x="279527" y="10"/>
                </a:lnTo>
                <a:lnTo>
                  <a:pt x="269873" y="0"/>
                </a:lnTo>
                <a:lnTo>
                  <a:pt x="260336" y="0"/>
                </a:lnTo>
                <a:lnTo>
                  <a:pt x="250650" y="12"/>
                </a:lnTo>
                <a:lnTo>
                  <a:pt x="240546" y="34"/>
                </a:lnTo>
                <a:lnTo>
                  <a:pt x="229757" y="68"/>
                </a:lnTo>
                <a:lnTo>
                  <a:pt x="218016" y="112"/>
                </a:lnTo>
                <a:lnTo>
                  <a:pt x="205054" y="168"/>
                </a:lnTo>
                <a:lnTo>
                  <a:pt x="190606" y="234"/>
                </a:lnTo>
                <a:lnTo>
                  <a:pt x="174403" y="312"/>
                </a:lnTo>
                <a:lnTo>
                  <a:pt x="158496" y="389"/>
                </a:lnTo>
                <a:lnTo>
                  <a:pt x="149682" y="389"/>
                </a:lnTo>
                <a:lnTo>
                  <a:pt x="149555" y="656"/>
                </a:lnTo>
                <a:lnTo>
                  <a:pt x="140741" y="1430"/>
                </a:lnTo>
                <a:lnTo>
                  <a:pt x="137248" y="1684"/>
                </a:lnTo>
                <a:lnTo>
                  <a:pt x="133743" y="2332"/>
                </a:lnTo>
                <a:lnTo>
                  <a:pt x="128435" y="3246"/>
                </a:lnTo>
                <a:lnTo>
                  <a:pt x="123240" y="4402"/>
                </a:lnTo>
                <a:lnTo>
                  <a:pt x="116382" y="5964"/>
                </a:lnTo>
                <a:lnTo>
                  <a:pt x="116382" y="6218"/>
                </a:lnTo>
                <a:lnTo>
                  <a:pt x="109512" y="8161"/>
                </a:lnTo>
                <a:lnTo>
                  <a:pt x="107823" y="8682"/>
                </a:lnTo>
                <a:lnTo>
                  <a:pt x="107823" y="8555"/>
                </a:lnTo>
                <a:lnTo>
                  <a:pt x="106146" y="9330"/>
                </a:lnTo>
                <a:lnTo>
                  <a:pt x="97853" y="12568"/>
                </a:lnTo>
                <a:lnTo>
                  <a:pt x="89674" y="16073"/>
                </a:lnTo>
                <a:lnTo>
                  <a:pt x="88125" y="16721"/>
                </a:lnTo>
                <a:lnTo>
                  <a:pt x="88125" y="16848"/>
                </a:lnTo>
                <a:lnTo>
                  <a:pt x="86575" y="17636"/>
                </a:lnTo>
                <a:lnTo>
                  <a:pt x="80352" y="21128"/>
                </a:lnTo>
                <a:lnTo>
                  <a:pt x="80213" y="20988"/>
                </a:lnTo>
                <a:lnTo>
                  <a:pt x="74129" y="24621"/>
                </a:lnTo>
                <a:lnTo>
                  <a:pt x="69596" y="27478"/>
                </a:lnTo>
                <a:lnTo>
                  <a:pt x="69723" y="27605"/>
                </a:lnTo>
                <a:lnTo>
                  <a:pt x="65316" y="30577"/>
                </a:lnTo>
                <a:lnTo>
                  <a:pt x="62471" y="32660"/>
                </a:lnTo>
                <a:lnTo>
                  <a:pt x="59613" y="34984"/>
                </a:lnTo>
                <a:lnTo>
                  <a:pt x="52882" y="40686"/>
                </a:lnTo>
                <a:lnTo>
                  <a:pt x="52743" y="40559"/>
                </a:lnTo>
                <a:lnTo>
                  <a:pt x="46393" y="46782"/>
                </a:lnTo>
                <a:lnTo>
                  <a:pt x="41732" y="51456"/>
                </a:lnTo>
                <a:lnTo>
                  <a:pt x="41986" y="51837"/>
                </a:lnTo>
                <a:lnTo>
                  <a:pt x="37452" y="56891"/>
                </a:lnTo>
                <a:lnTo>
                  <a:pt x="36029" y="58453"/>
                </a:lnTo>
                <a:lnTo>
                  <a:pt x="35902" y="58453"/>
                </a:lnTo>
                <a:lnTo>
                  <a:pt x="34607" y="60003"/>
                </a:lnTo>
                <a:lnTo>
                  <a:pt x="32397" y="62860"/>
                </a:lnTo>
                <a:lnTo>
                  <a:pt x="32270" y="62860"/>
                </a:lnTo>
                <a:lnTo>
                  <a:pt x="30327" y="65705"/>
                </a:lnTo>
                <a:lnTo>
                  <a:pt x="27216" y="69985"/>
                </a:lnTo>
                <a:lnTo>
                  <a:pt x="24358" y="74519"/>
                </a:lnTo>
                <a:lnTo>
                  <a:pt x="20599" y="80615"/>
                </a:lnTo>
                <a:lnTo>
                  <a:pt x="20739" y="80742"/>
                </a:lnTo>
                <a:lnTo>
                  <a:pt x="17233" y="86965"/>
                </a:lnTo>
                <a:lnTo>
                  <a:pt x="16459" y="88387"/>
                </a:lnTo>
                <a:lnTo>
                  <a:pt x="15684" y="90076"/>
                </a:lnTo>
                <a:lnTo>
                  <a:pt x="12179" y="98230"/>
                </a:lnTo>
                <a:lnTo>
                  <a:pt x="8940" y="106536"/>
                </a:lnTo>
                <a:lnTo>
                  <a:pt x="8293" y="108085"/>
                </a:lnTo>
                <a:lnTo>
                  <a:pt x="7772" y="109901"/>
                </a:lnTo>
                <a:lnTo>
                  <a:pt x="5829" y="116645"/>
                </a:lnTo>
                <a:lnTo>
                  <a:pt x="5702" y="116645"/>
                </a:lnTo>
                <a:lnTo>
                  <a:pt x="4013" y="123642"/>
                </a:lnTo>
                <a:lnTo>
                  <a:pt x="2717" y="128697"/>
                </a:lnTo>
                <a:lnTo>
                  <a:pt x="1943" y="134006"/>
                </a:lnTo>
                <a:lnTo>
                  <a:pt x="1422" y="137498"/>
                </a:lnTo>
                <a:lnTo>
                  <a:pt x="1295" y="137638"/>
                </a:lnTo>
                <a:lnTo>
                  <a:pt x="1041" y="141130"/>
                </a:lnTo>
                <a:lnTo>
                  <a:pt x="254" y="149944"/>
                </a:lnTo>
                <a:lnTo>
                  <a:pt x="0" y="150071"/>
                </a:lnTo>
                <a:lnTo>
                  <a:pt x="0" y="158885"/>
                </a:lnTo>
                <a:lnTo>
                  <a:pt x="0" y="166924"/>
                </a:lnTo>
                <a:lnTo>
                  <a:pt x="0" y="167191"/>
                </a:lnTo>
                <a:lnTo>
                  <a:pt x="914" y="17521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111443" y="1904932"/>
            <a:ext cx="40182" cy="29159"/>
          </a:xfrm>
          <a:custGeom>
            <a:avLst/>
            <a:gdLst/>
            <a:ahLst/>
            <a:cxnLst/>
            <a:rect l="l" t="t" r="r" b="b"/>
            <a:pathLst>
              <a:path w="40182" h="29159">
                <a:moveTo>
                  <a:pt x="0" y="0"/>
                </a:moveTo>
                <a:lnTo>
                  <a:pt x="6223" y="0"/>
                </a:lnTo>
                <a:lnTo>
                  <a:pt x="7137" y="127"/>
                </a:lnTo>
                <a:lnTo>
                  <a:pt x="13093" y="2070"/>
                </a:lnTo>
                <a:lnTo>
                  <a:pt x="19050" y="3886"/>
                </a:lnTo>
                <a:lnTo>
                  <a:pt x="19837" y="4406"/>
                </a:lnTo>
                <a:lnTo>
                  <a:pt x="24879" y="8039"/>
                </a:lnTo>
                <a:lnTo>
                  <a:pt x="29946" y="11671"/>
                </a:lnTo>
                <a:lnTo>
                  <a:pt x="29946" y="12446"/>
                </a:lnTo>
                <a:lnTo>
                  <a:pt x="34213" y="17373"/>
                </a:lnTo>
                <a:lnTo>
                  <a:pt x="35509" y="18796"/>
                </a:lnTo>
                <a:lnTo>
                  <a:pt x="35255" y="19316"/>
                </a:lnTo>
                <a:lnTo>
                  <a:pt x="36156" y="21259"/>
                </a:lnTo>
                <a:lnTo>
                  <a:pt x="38227" y="25146"/>
                </a:lnTo>
                <a:lnTo>
                  <a:pt x="40182" y="2915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784860" y="1963506"/>
            <a:ext cx="371944" cy="142438"/>
          </a:xfrm>
          <a:custGeom>
            <a:avLst/>
            <a:gdLst/>
            <a:ahLst/>
            <a:cxnLst/>
            <a:rect l="l" t="t" r="r" b="b"/>
            <a:pathLst>
              <a:path w="371944" h="142438">
                <a:moveTo>
                  <a:pt x="371944" y="142049"/>
                </a:moveTo>
                <a:lnTo>
                  <a:pt x="353980" y="142136"/>
                </a:lnTo>
                <a:lnTo>
                  <a:pt x="338005" y="142212"/>
                </a:lnTo>
                <a:lnTo>
                  <a:pt x="323752" y="142277"/>
                </a:lnTo>
                <a:lnTo>
                  <a:pt x="310953" y="142331"/>
                </a:lnTo>
                <a:lnTo>
                  <a:pt x="299342" y="142375"/>
                </a:lnTo>
                <a:lnTo>
                  <a:pt x="288651" y="142407"/>
                </a:lnTo>
                <a:lnTo>
                  <a:pt x="278612" y="142428"/>
                </a:lnTo>
                <a:lnTo>
                  <a:pt x="268958" y="142438"/>
                </a:lnTo>
                <a:lnTo>
                  <a:pt x="259422" y="142438"/>
                </a:lnTo>
                <a:lnTo>
                  <a:pt x="249735" y="142426"/>
                </a:lnTo>
                <a:lnTo>
                  <a:pt x="239631" y="142404"/>
                </a:lnTo>
                <a:lnTo>
                  <a:pt x="228842" y="142370"/>
                </a:lnTo>
                <a:lnTo>
                  <a:pt x="217101" y="142325"/>
                </a:lnTo>
                <a:lnTo>
                  <a:pt x="204140" y="142270"/>
                </a:lnTo>
                <a:lnTo>
                  <a:pt x="189692" y="142204"/>
                </a:lnTo>
                <a:lnTo>
                  <a:pt x="173488" y="142126"/>
                </a:lnTo>
                <a:lnTo>
                  <a:pt x="157581" y="142049"/>
                </a:lnTo>
                <a:lnTo>
                  <a:pt x="148767" y="142049"/>
                </a:lnTo>
                <a:lnTo>
                  <a:pt x="148640" y="141782"/>
                </a:lnTo>
                <a:lnTo>
                  <a:pt x="139827" y="141135"/>
                </a:lnTo>
                <a:lnTo>
                  <a:pt x="136334" y="140881"/>
                </a:lnTo>
                <a:lnTo>
                  <a:pt x="132829" y="140106"/>
                </a:lnTo>
                <a:lnTo>
                  <a:pt x="127520" y="139318"/>
                </a:lnTo>
                <a:lnTo>
                  <a:pt x="122326" y="138163"/>
                </a:lnTo>
                <a:lnTo>
                  <a:pt x="115468" y="136474"/>
                </a:lnTo>
                <a:lnTo>
                  <a:pt x="108597" y="134404"/>
                </a:lnTo>
                <a:lnTo>
                  <a:pt x="106908" y="133883"/>
                </a:lnTo>
                <a:lnTo>
                  <a:pt x="105232" y="133235"/>
                </a:lnTo>
                <a:lnTo>
                  <a:pt x="96939" y="129870"/>
                </a:lnTo>
                <a:lnTo>
                  <a:pt x="88760" y="126364"/>
                </a:lnTo>
                <a:lnTo>
                  <a:pt x="87210" y="125717"/>
                </a:lnTo>
                <a:lnTo>
                  <a:pt x="85661" y="124802"/>
                </a:lnTo>
                <a:lnTo>
                  <a:pt x="79438" y="121437"/>
                </a:lnTo>
                <a:lnTo>
                  <a:pt x="79298" y="121577"/>
                </a:lnTo>
                <a:lnTo>
                  <a:pt x="73215" y="117817"/>
                </a:lnTo>
                <a:lnTo>
                  <a:pt x="68681" y="115087"/>
                </a:lnTo>
                <a:lnTo>
                  <a:pt x="68808" y="114960"/>
                </a:lnTo>
                <a:lnTo>
                  <a:pt x="64401" y="111848"/>
                </a:lnTo>
                <a:lnTo>
                  <a:pt x="61556" y="109778"/>
                </a:lnTo>
                <a:lnTo>
                  <a:pt x="58699" y="107581"/>
                </a:lnTo>
                <a:lnTo>
                  <a:pt x="51968" y="101739"/>
                </a:lnTo>
                <a:lnTo>
                  <a:pt x="51701" y="101866"/>
                </a:lnTo>
                <a:lnTo>
                  <a:pt x="45478" y="95656"/>
                </a:lnTo>
                <a:lnTo>
                  <a:pt x="39255" y="89433"/>
                </a:lnTo>
                <a:lnTo>
                  <a:pt x="39395" y="89179"/>
                </a:lnTo>
                <a:lnTo>
                  <a:pt x="33693" y="82435"/>
                </a:lnTo>
                <a:lnTo>
                  <a:pt x="31356" y="79705"/>
                </a:lnTo>
                <a:lnTo>
                  <a:pt x="29413" y="76733"/>
                </a:lnTo>
                <a:lnTo>
                  <a:pt x="26301" y="72453"/>
                </a:lnTo>
                <a:lnTo>
                  <a:pt x="23444" y="67919"/>
                </a:lnTo>
                <a:lnTo>
                  <a:pt x="19685" y="61950"/>
                </a:lnTo>
                <a:lnTo>
                  <a:pt x="19824" y="61823"/>
                </a:lnTo>
                <a:lnTo>
                  <a:pt x="16319" y="55600"/>
                </a:lnTo>
                <a:lnTo>
                  <a:pt x="15544" y="54051"/>
                </a:lnTo>
                <a:lnTo>
                  <a:pt x="14770" y="52362"/>
                </a:lnTo>
                <a:lnTo>
                  <a:pt x="11264" y="44195"/>
                </a:lnTo>
                <a:lnTo>
                  <a:pt x="8026" y="36029"/>
                </a:lnTo>
                <a:lnTo>
                  <a:pt x="7378" y="34340"/>
                </a:lnTo>
                <a:lnTo>
                  <a:pt x="6858" y="32664"/>
                </a:lnTo>
                <a:lnTo>
                  <a:pt x="4914" y="25793"/>
                </a:lnTo>
                <a:lnTo>
                  <a:pt x="4787" y="25793"/>
                </a:lnTo>
                <a:lnTo>
                  <a:pt x="3098" y="18922"/>
                </a:lnTo>
                <a:lnTo>
                  <a:pt x="1803" y="13741"/>
                </a:lnTo>
                <a:lnTo>
                  <a:pt x="1028" y="8432"/>
                </a:lnTo>
                <a:lnTo>
                  <a:pt x="508" y="4927"/>
                </a:lnTo>
                <a:lnTo>
                  <a:pt x="127" y="1435"/>
                </a:lnTo>
                <a:lnTo>
                  <a:pt x="0" y="647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58981" y="1863977"/>
            <a:ext cx="166928" cy="166662"/>
          </a:xfrm>
          <a:custGeom>
            <a:avLst/>
            <a:gdLst/>
            <a:ahLst/>
            <a:cxnLst/>
            <a:rect l="l" t="t" r="r" b="b"/>
            <a:pathLst>
              <a:path w="166928" h="166662">
                <a:moveTo>
                  <a:pt x="156819" y="44196"/>
                </a:moveTo>
                <a:lnTo>
                  <a:pt x="160972" y="51968"/>
                </a:lnTo>
                <a:lnTo>
                  <a:pt x="163563" y="60909"/>
                </a:lnTo>
                <a:lnTo>
                  <a:pt x="165887" y="69342"/>
                </a:lnTo>
                <a:lnTo>
                  <a:pt x="166408" y="78663"/>
                </a:lnTo>
                <a:lnTo>
                  <a:pt x="166928" y="87350"/>
                </a:lnTo>
                <a:lnTo>
                  <a:pt x="166928" y="87998"/>
                </a:lnTo>
                <a:lnTo>
                  <a:pt x="165506" y="96558"/>
                </a:lnTo>
                <a:lnTo>
                  <a:pt x="164071" y="105232"/>
                </a:lnTo>
                <a:lnTo>
                  <a:pt x="163944" y="105752"/>
                </a:lnTo>
                <a:lnTo>
                  <a:pt x="160705" y="113919"/>
                </a:lnTo>
                <a:lnTo>
                  <a:pt x="157467" y="122085"/>
                </a:lnTo>
                <a:lnTo>
                  <a:pt x="157086" y="122605"/>
                </a:lnTo>
                <a:lnTo>
                  <a:pt x="152285" y="129857"/>
                </a:lnTo>
                <a:lnTo>
                  <a:pt x="147358" y="136994"/>
                </a:lnTo>
                <a:lnTo>
                  <a:pt x="146977" y="137502"/>
                </a:lnTo>
                <a:lnTo>
                  <a:pt x="140614" y="143471"/>
                </a:lnTo>
                <a:lnTo>
                  <a:pt x="134264" y="149567"/>
                </a:lnTo>
                <a:lnTo>
                  <a:pt x="133743" y="149948"/>
                </a:lnTo>
                <a:lnTo>
                  <a:pt x="126365" y="154355"/>
                </a:lnTo>
                <a:lnTo>
                  <a:pt x="118846" y="158889"/>
                </a:lnTo>
                <a:lnTo>
                  <a:pt x="118198" y="159156"/>
                </a:lnTo>
                <a:lnTo>
                  <a:pt x="110032" y="161874"/>
                </a:lnTo>
                <a:lnTo>
                  <a:pt x="101739" y="164719"/>
                </a:lnTo>
                <a:lnTo>
                  <a:pt x="101092" y="164858"/>
                </a:lnTo>
                <a:lnTo>
                  <a:pt x="92405" y="165760"/>
                </a:lnTo>
                <a:lnTo>
                  <a:pt x="83731" y="166662"/>
                </a:lnTo>
                <a:lnTo>
                  <a:pt x="83070" y="166662"/>
                </a:lnTo>
                <a:lnTo>
                  <a:pt x="74523" y="165760"/>
                </a:lnTo>
                <a:lnTo>
                  <a:pt x="65836" y="164858"/>
                </a:lnTo>
                <a:lnTo>
                  <a:pt x="65189" y="164719"/>
                </a:lnTo>
                <a:lnTo>
                  <a:pt x="56896" y="161874"/>
                </a:lnTo>
                <a:lnTo>
                  <a:pt x="48602" y="159156"/>
                </a:lnTo>
                <a:lnTo>
                  <a:pt x="48082" y="158889"/>
                </a:lnTo>
                <a:lnTo>
                  <a:pt x="40563" y="154355"/>
                </a:lnTo>
                <a:lnTo>
                  <a:pt x="33185" y="149821"/>
                </a:lnTo>
                <a:lnTo>
                  <a:pt x="32664" y="149567"/>
                </a:lnTo>
                <a:lnTo>
                  <a:pt x="26314" y="143471"/>
                </a:lnTo>
                <a:lnTo>
                  <a:pt x="19951" y="137502"/>
                </a:lnTo>
                <a:lnTo>
                  <a:pt x="19570" y="136994"/>
                </a:lnTo>
                <a:lnTo>
                  <a:pt x="14643" y="129857"/>
                </a:lnTo>
                <a:lnTo>
                  <a:pt x="9715" y="122605"/>
                </a:lnTo>
                <a:lnTo>
                  <a:pt x="6223" y="113919"/>
                </a:lnTo>
                <a:lnTo>
                  <a:pt x="2984" y="105752"/>
                </a:lnTo>
                <a:lnTo>
                  <a:pt x="1435" y="96558"/>
                </a:lnTo>
                <a:lnTo>
                  <a:pt x="0" y="87998"/>
                </a:lnTo>
                <a:lnTo>
                  <a:pt x="0" y="87350"/>
                </a:lnTo>
                <a:lnTo>
                  <a:pt x="520" y="78663"/>
                </a:lnTo>
                <a:lnTo>
                  <a:pt x="914" y="69989"/>
                </a:lnTo>
                <a:lnTo>
                  <a:pt x="3365" y="60909"/>
                </a:lnTo>
                <a:lnTo>
                  <a:pt x="5702" y="52489"/>
                </a:lnTo>
                <a:lnTo>
                  <a:pt x="9982" y="44196"/>
                </a:lnTo>
                <a:lnTo>
                  <a:pt x="14122" y="36550"/>
                </a:lnTo>
                <a:lnTo>
                  <a:pt x="20091" y="29425"/>
                </a:lnTo>
                <a:lnTo>
                  <a:pt x="25793" y="22682"/>
                </a:lnTo>
                <a:lnTo>
                  <a:pt x="33185" y="16979"/>
                </a:lnTo>
                <a:lnTo>
                  <a:pt x="40055" y="11671"/>
                </a:lnTo>
                <a:lnTo>
                  <a:pt x="40703" y="11404"/>
                </a:lnTo>
                <a:lnTo>
                  <a:pt x="48602" y="7772"/>
                </a:lnTo>
                <a:lnTo>
                  <a:pt x="56515" y="4025"/>
                </a:lnTo>
                <a:lnTo>
                  <a:pt x="57023" y="3898"/>
                </a:lnTo>
                <a:lnTo>
                  <a:pt x="65582" y="1943"/>
                </a:lnTo>
                <a:lnTo>
                  <a:pt x="74129" y="127"/>
                </a:lnTo>
                <a:lnTo>
                  <a:pt x="74790" y="0"/>
                </a:lnTo>
                <a:lnTo>
                  <a:pt x="83464" y="0"/>
                </a:lnTo>
                <a:lnTo>
                  <a:pt x="92138" y="0"/>
                </a:lnTo>
                <a:lnTo>
                  <a:pt x="101346" y="1943"/>
                </a:lnTo>
                <a:lnTo>
                  <a:pt x="109905" y="3898"/>
                </a:lnTo>
                <a:lnTo>
                  <a:pt x="118325" y="7772"/>
                </a:lnTo>
                <a:lnTo>
                  <a:pt x="126238" y="11404"/>
                </a:lnTo>
                <a:lnTo>
                  <a:pt x="126746" y="11671"/>
                </a:lnTo>
                <a:lnTo>
                  <a:pt x="133743" y="16979"/>
                </a:lnTo>
                <a:lnTo>
                  <a:pt x="140741" y="22288"/>
                </a:lnTo>
                <a:lnTo>
                  <a:pt x="141135" y="22682"/>
                </a:lnTo>
                <a:lnTo>
                  <a:pt x="146837" y="29425"/>
                </a:lnTo>
                <a:lnTo>
                  <a:pt x="152412" y="36029"/>
                </a:lnTo>
                <a:lnTo>
                  <a:pt x="152806" y="36550"/>
                </a:lnTo>
                <a:lnTo>
                  <a:pt x="156819" y="4419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155899" y="1789587"/>
            <a:ext cx="0" cy="315061"/>
          </a:xfrm>
          <a:custGeom>
            <a:avLst/>
            <a:gdLst/>
            <a:ahLst/>
            <a:cxnLst/>
            <a:rect l="l" t="t" r="r" b="b"/>
            <a:pathLst>
              <a:path h="315061">
                <a:moveTo>
                  <a:pt x="0" y="0"/>
                </a:moveTo>
                <a:lnTo>
                  <a:pt x="0" y="31506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42448" y="1789587"/>
            <a:ext cx="213448" cy="0"/>
          </a:xfrm>
          <a:custGeom>
            <a:avLst/>
            <a:gdLst/>
            <a:ahLst/>
            <a:cxnLst/>
            <a:rect l="l" t="t" r="r" b="b"/>
            <a:pathLst>
              <a:path w="213448">
                <a:moveTo>
                  <a:pt x="0" y="0"/>
                </a:moveTo>
                <a:lnTo>
                  <a:pt x="21344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154471" y="1788679"/>
            <a:ext cx="2336" cy="12052"/>
          </a:xfrm>
          <a:custGeom>
            <a:avLst/>
            <a:gdLst/>
            <a:ahLst/>
            <a:cxnLst/>
            <a:rect l="l" t="t" r="r" b="b"/>
            <a:pathLst>
              <a:path w="2336" h="12052">
                <a:moveTo>
                  <a:pt x="0" y="2336"/>
                </a:moveTo>
                <a:lnTo>
                  <a:pt x="2336" y="0"/>
                </a:lnTo>
                <a:lnTo>
                  <a:pt x="2336" y="12052"/>
                </a:lnTo>
                <a:lnTo>
                  <a:pt x="233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156805" y="1788684"/>
            <a:ext cx="0" cy="26822"/>
          </a:xfrm>
          <a:custGeom>
            <a:avLst/>
            <a:gdLst/>
            <a:ahLst/>
            <a:cxnLst/>
            <a:rect l="l" t="t" r="r" b="b"/>
            <a:pathLst>
              <a:path h="26822">
                <a:moveTo>
                  <a:pt x="0" y="12052"/>
                </a:moveTo>
                <a:lnTo>
                  <a:pt x="0" y="2682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783951" y="1933831"/>
            <a:ext cx="901" cy="29679"/>
          </a:xfrm>
          <a:custGeom>
            <a:avLst/>
            <a:gdLst/>
            <a:ahLst/>
            <a:cxnLst/>
            <a:rect l="l" t="t" r="r" b="b"/>
            <a:pathLst>
              <a:path w="901" h="29679">
                <a:moveTo>
                  <a:pt x="901" y="29679"/>
                </a:moveTo>
                <a:lnTo>
                  <a:pt x="0" y="13347"/>
                </a:lnTo>
                <a:lnTo>
                  <a:pt x="77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156677" y="1788680"/>
            <a:ext cx="127" cy="0"/>
          </a:xfrm>
          <a:custGeom>
            <a:avLst/>
            <a:gdLst/>
            <a:ahLst/>
            <a:cxnLst/>
            <a:rect l="l" t="t" r="r" b="b"/>
            <a:pathLst>
              <a:path w="126">
                <a:moveTo>
                  <a:pt x="0" y="0"/>
                </a:moveTo>
                <a:lnTo>
                  <a:pt x="12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156805" y="1815504"/>
            <a:ext cx="0" cy="59232"/>
          </a:xfrm>
          <a:custGeom>
            <a:avLst/>
            <a:gdLst/>
            <a:ahLst/>
            <a:cxnLst/>
            <a:rect l="l" t="t" r="r" b="b"/>
            <a:pathLst>
              <a:path h="59232">
                <a:moveTo>
                  <a:pt x="0" y="14909"/>
                </a:moveTo>
                <a:lnTo>
                  <a:pt x="0" y="0"/>
                </a:lnTo>
                <a:lnTo>
                  <a:pt x="0" y="59232"/>
                </a:lnTo>
                <a:lnTo>
                  <a:pt x="0" y="149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156805" y="1874740"/>
            <a:ext cx="0" cy="29540"/>
          </a:xfrm>
          <a:custGeom>
            <a:avLst/>
            <a:gdLst/>
            <a:ahLst/>
            <a:cxnLst/>
            <a:rect l="l" t="t" r="r" b="b"/>
            <a:pathLst>
              <a:path h="29540">
                <a:moveTo>
                  <a:pt x="0" y="14770"/>
                </a:moveTo>
                <a:lnTo>
                  <a:pt x="0" y="0"/>
                </a:lnTo>
                <a:lnTo>
                  <a:pt x="0" y="29540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156805" y="1904284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  <a:lnTo>
                  <a:pt x="0" y="29552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156805" y="1889511"/>
            <a:ext cx="0" cy="118325"/>
          </a:xfrm>
          <a:custGeom>
            <a:avLst/>
            <a:gdLst/>
            <a:ahLst/>
            <a:cxnLst/>
            <a:rect l="l" t="t" r="r" b="b"/>
            <a:pathLst>
              <a:path h="118325">
                <a:moveTo>
                  <a:pt x="0" y="0"/>
                </a:moveTo>
                <a:lnTo>
                  <a:pt x="0" y="118325"/>
                </a:lnTo>
                <a:lnTo>
                  <a:pt x="0" y="592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088374" y="1904937"/>
            <a:ext cx="23075" cy="7124"/>
          </a:xfrm>
          <a:custGeom>
            <a:avLst/>
            <a:gdLst/>
            <a:ahLst/>
            <a:cxnLst/>
            <a:rect l="l" t="t" r="r" b="b"/>
            <a:pathLst>
              <a:path w="23075" h="7124">
                <a:moveTo>
                  <a:pt x="6223" y="4013"/>
                </a:moveTo>
                <a:lnTo>
                  <a:pt x="0" y="7124"/>
                </a:lnTo>
                <a:lnTo>
                  <a:pt x="9982" y="2070"/>
                </a:lnTo>
                <a:lnTo>
                  <a:pt x="2307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088376" y="1934093"/>
            <a:ext cx="65316" cy="55333"/>
          </a:xfrm>
          <a:custGeom>
            <a:avLst/>
            <a:gdLst/>
            <a:ahLst/>
            <a:cxnLst/>
            <a:rect l="l" t="t" r="r" b="b"/>
            <a:pathLst>
              <a:path w="65316" h="55333">
                <a:moveTo>
                  <a:pt x="63245" y="0"/>
                </a:moveTo>
                <a:lnTo>
                  <a:pt x="65316" y="13093"/>
                </a:lnTo>
                <a:lnTo>
                  <a:pt x="63245" y="26047"/>
                </a:lnTo>
                <a:lnTo>
                  <a:pt x="57289" y="37846"/>
                </a:lnTo>
                <a:lnTo>
                  <a:pt x="47955" y="47167"/>
                </a:lnTo>
                <a:lnTo>
                  <a:pt x="36156" y="53263"/>
                </a:lnTo>
                <a:lnTo>
                  <a:pt x="23063" y="55333"/>
                </a:lnTo>
                <a:lnTo>
                  <a:pt x="9982" y="53263"/>
                </a:lnTo>
                <a:lnTo>
                  <a:pt x="0" y="48082"/>
                </a:lnTo>
                <a:lnTo>
                  <a:pt x="6222" y="513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156805" y="1993059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156805" y="2022603"/>
            <a:ext cx="0" cy="59232"/>
          </a:xfrm>
          <a:custGeom>
            <a:avLst/>
            <a:gdLst/>
            <a:ahLst/>
            <a:cxnLst/>
            <a:rect l="l" t="t" r="r" b="b"/>
            <a:pathLst>
              <a:path h="59232">
                <a:moveTo>
                  <a:pt x="0" y="14782"/>
                </a:moveTo>
                <a:lnTo>
                  <a:pt x="0" y="5923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156805" y="2081838"/>
            <a:ext cx="0" cy="23723"/>
          </a:xfrm>
          <a:custGeom>
            <a:avLst/>
            <a:gdLst/>
            <a:ahLst/>
            <a:cxnLst/>
            <a:rect l="l" t="t" r="r" b="b"/>
            <a:pathLst>
              <a:path h="23723">
                <a:moveTo>
                  <a:pt x="0" y="0"/>
                </a:moveTo>
                <a:lnTo>
                  <a:pt x="0" y="2372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154468" y="2096612"/>
            <a:ext cx="2336" cy="8940"/>
          </a:xfrm>
          <a:custGeom>
            <a:avLst/>
            <a:gdLst/>
            <a:ahLst/>
            <a:cxnLst/>
            <a:rect l="l" t="t" r="r" b="b"/>
            <a:pathLst>
              <a:path w="2336" h="8940">
                <a:moveTo>
                  <a:pt x="2336" y="0"/>
                </a:moveTo>
                <a:lnTo>
                  <a:pt x="2336" y="8940"/>
                </a:lnTo>
                <a:lnTo>
                  <a:pt x="0" y="67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156677" y="2105555"/>
            <a:ext cx="127" cy="0"/>
          </a:xfrm>
          <a:custGeom>
            <a:avLst/>
            <a:gdLst/>
            <a:ahLst/>
            <a:cxnLst/>
            <a:rect l="l" t="t" r="r" b="b"/>
            <a:pathLst>
              <a:path w="126">
                <a:moveTo>
                  <a:pt x="0" y="0"/>
                </a:moveTo>
                <a:lnTo>
                  <a:pt x="12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131533" y="1910504"/>
            <a:ext cx="1295" cy="647"/>
          </a:xfrm>
          <a:custGeom>
            <a:avLst/>
            <a:gdLst/>
            <a:ahLst/>
            <a:cxnLst/>
            <a:rect l="l" t="t" r="r" b="b"/>
            <a:pathLst>
              <a:path w="1295" h="647">
                <a:moveTo>
                  <a:pt x="1295" y="647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091100" y="1914651"/>
            <a:ext cx="41859" cy="59613"/>
          </a:xfrm>
          <a:custGeom>
            <a:avLst/>
            <a:gdLst/>
            <a:ahLst/>
            <a:cxnLst/>
            <a:rect l="l" t="t" r="r" b="b"/>
            <a:pathLst>
              <a:path w="41859" h="59613">
                <a:moveTo>
                  <a:pt x="41859" y="44970"/>
                </a:moveTo>
                <a:lnTo>
                  <a:pt x="41859" y="37198"/>
                </a:lnTo>
                <a:lnTo>
                  <a:pt x="34086" y="37198"/>
                </a:lnTo>
                <a:lnTo>
                  <a:pt x="34086" y="0"/>
                </a:lnTo>
                <a:lnTo>
                  <a:pt x="28638" y="0"/>
                </a:lnTo>
                <a:lnTo>
                  <a:pt x="0" y="37198"/>
                </a:lnTo>
                <a:lnTo>
                  <a:pt x="0" y="44970"/>
                </a:lnTo>
                <a:lnTo>
                  <a:pt x="26314" y="44970"/>
                </a:lnTo>
                <a:lnTo>
                  <a:pt x="26314" y="59613"/>
                </a:lnTo>
                <a:lnTo>
                  <a:pt x="34086" y="59613"/>
                </a:lnTo>
                <a:lnTo>
                  <a:pt x="34086" y="44970"/>
                </a:lnTo>
                <a:lnTo>
                  <a:pt x="41859" y="449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132959" y="1981264"/>
            <a:ext cx="3365" cy="1816"/>
          </a:xfrm>
          <a:custGeom>
            <a:avLst/>
            <a:gdLst/>
            <a:ahLst/>
            <a:cxnLst/>
            <a:rect l="l" t="t" r="r" b="b"/>
            <a:pathLst>
              <a:path w="3365" h="1816">
                <a:moveTo>
                  <a:pt x="0" y="1816"/>
                </a:moveTo>
                <a:lnTo>
                  <a:pt x="336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2107429" y="1904928"/>
            <a:ext cx="7772" cy="520"/>
          </a:xfrm>
          <a:custGeom>
            <a:avLst/>
            <a:gdLst/>
            <a:ahLst/>
            <a:cxnLst/>
            <a:rect l="l" t="t" r="r" b="b"/>
            <a:pathLst>
              <a:path w="7772" h="520">
                <a:moveTo>
                  <a:pt x="0" y="520"/>
                </a:moveTo>
                <a:lnTo>
                  <a:pt x="4013" y="0"/>
                </a:lnTo>
                <a:lnTo>
                  <a:pt x="7772" y="5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2100682" y="1930074"/>
            <a:ext cx="16725" cy="21780"/>
          </a:xfrm>
          <a:custGeom>
            <a:avLst/>
            <a:gdLst/>
            <a:ahLst/>
            <a:cxnLst/>
            <a:rect l="l" t="t" r="r" b="b"/>
            <a:pathLst>
              <a:path w="16725" h="21780">
                <a:moveTo>
                  <a:pt x="16725" y="0"/>
                </a:moveTo>
                <a:lnTo>
                  <a:pt x="0" y="21780"/>
                </a:lnTo>
                <a:lnTo>
                  <a:pt x="16725" y="21780"/>
                </a:lnTo>
                <a:lnTo>
                  <a:pt x="1672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07040" y="1988652"/>
            <a:ext cx="8547" cy="787"/>
          </a:xfrm>
          <a:custGeom>
            <a:avLst/>
            <a:gdLst/>
            <a:ahLst/>
            <a:cxnLst/>
            <a:rect l="l" t="t" r="r" b="b"/>
            <a:pathLst>
              <a:path w="8547" h="787">
                <a:moveTo>
                  <a:pt x="0" y="0"/>
                </a:moveTo>
                <a:lnTo>
                  <a:pt x="4406" y="787"/>
                </a:lnTo>
                <a:lnTo>
                  <a:pt x="8547" y="1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069193" y="1912058"/>
            <a:ext cx="19189" cy="48082"/>
          </a:xfrm>
          <a:custGeom>
            <a:avLst/>
            <a:gdLst/>
            <a:ahLst/>
            <a:cxnLst/>
            <a:rect l="l" t="t" r="r" b="b"/>
            <a:pathLst>
              <a:path w="19189" h="48082">
                <a:moveTo>
                  <a:pt x="1816" y="46786"/>
                </a:moveTo>
                <a:lnTo>
                  <a:pt x="2082" y="48082"/>
                </a:lnTo>
                <a:lnTo>
                  <a:pt x="0" y="35128"/>
                </a:lnTo>
                <a:lnTo>
                  <a:pt x="2082" y="22034"/>
                </a:lnTo>
                <a:lnTo>
                  <a:pt x="8039" y="10236"/>
                </a:lnTo>
                <a:lnTo>
                  <a:pt x="17500" y="914"/>
                </a:lnTo>
                <a:lnTo>
                  <a:pt x="1918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071268" y="1960144"/>
            <a:ext cx="17106" cy="22021"/>
          </a:xfrm>
          <a:custGeom>
            <a:avLst/>
            <a:gdLst/>
            <a:ahLst/>
            <a:cxnLst/>
            <a:rect l="l" t="t" r="r" b="b"/>
            <a:pathLst>
              <a:path w="17106" h="22021">
                <a:moveTo>
                  <a:pt x="0" y="0"/>
                </a:moveTo>
                <a:lnTo>
                  <a:pt x="5956" y="11785"/>
                </a:lnTo>
                <a:lnTo>
                  <a:pt x="15417" y="21120"/>
                </a:lnTo>
                <a:lnTo>
                  <a:pt x="17106" y="2202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2071001" y="1934093"/>
            <a:ext cx="266" cy="1816"/>
          </a:xfrm>
          <a:custGeom>
            <a:avLst/>
            <a:gdLst/>
            <a:ahLst/>
            <a:cxnLst/>
            <a:rect l="l" t="t" r="r" b="b"/>
            <a:pathLst>
              <a:path w="266" h="1816">
                <a:moveTo>
                  <a:pt x="266" y="0"/>
                </a:moveTo>
                <a:lnTo>
                  <a:pt x="0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941926" y="1788680"/>
            <a:ext cx="520" cy="0"/>
          </a:xfrm>
          <a:custGeom>
            <a:avLst/>
            <a:gdLst/>
            <a:ahLst/>
            <a:cxnLst/>
            <a:rect l="l" t="t" r="r" b="b"/>
            <a:pathLst>
              <a:path w="520">
                <a:moveTo>
                  <a:pt x="0" y="0"/>
                </a:moveTo>
                <a:lnTo>
                  <a:pt x="52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941927" y="2105555"/>
            <a:ext cx="520" cy="0"/>
          </a:xfrm>
          <a:custGeom>
            <a:avLst/>
            <a:gdLst/>
            <a:ahLst/>
            <a:cxnLst/>
            <a:rect l="l" t="t" r="r" b="b"/>
            <a:pathLst>
              <a:path w="520">
                <a:moveTo>
                  <a:pt x="520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25552" y="1823284"/>
            <a:ext cx="18008" cy="17246"/>
          </a:xfrm>
          <a:custGeom>
            <a:avLst/>
            <a:gdLst/>
            <a:ahLst/>
            <a:cxnLst/>
            <a:rect l="l" t="t" r="r" b="b"/>
            <a:pathLst>
              <a:path w="18008" h="17246">
                <a:moveTo>
                  <a:pt x="18008" y="0"/>
                </a:moveTo>
                <a:lnTo>
                  <a:pt x="4787" y="11798"/>
                </a:lnTo>
                <a:lnTo>
                  <a:pt x="0" y="1724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23088" y="2050986"/>
            <a:ext cx="16065" cy="16078"/>
          </a:xfrm>
          <a:custGeom>
            <a:avLst/>
            <a:gdLst/>
            <a:ahLst/>
            <a:cxnLst/>
            <a:rect l="l" t="t" r="r" b="b"/>
            <a:pathLst>
              <a:path w="16065" h="16078">
                <a:moveTo>
                  <a:pt x="16065" y="16078"/>
                </a:moveTo>
                <a:lnTo>
                  <a:pt x="7251" y="8178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784856" y="3283743"/>
            <a:ext cx="371043" cy="315156"/>
          </a:xfrm>
          <a:custGeom>
            <a:avLst/>
            <a:gdLst/>
            <a:ahLst/>
            <a:cxnLst/>
            <a:rect l="l" t="t" r="r" b="b"/>
            <a:pathLst>
              <a:path w="371043" h="315156">
                <a:moveTo>
                  <a:pt x="371043" y="315061"/>
                </a:moveTo>
                <a:lnTo>
                  <a:pt x="353069" y="315082"/>
                </a:lnTo>
                <a:lnTo>
                  <a:pt x="337095" y="315101"/>
                </a:lnTo>
                <a:lnTo>
                  <a:pt x="322849" y="315117"/>
                </a:lnTo>
                <a:lnTo>
                  <a:pt x="310063" y="315130"/>
                </a:lnTo>
                <a:lnTo>
                  <a:pt x="298465" y="315141"/>
                </a:lnTo>
                <a:lnTo>
                  <a:pt x="287788" y="315149"/>
                </a:lnTo>
                <a:lnTo>
                  <a:pt x="277760" y="315154"/>
                </a:lnTo>
                <a:lnTo>
                  <a:pt x="268112" y="315156"/>
                </a:lnTo>
                <a:lnTo>
                  <a:pt x="258575" y="315156"/>
                </a:lnTo>
                <a:lnTo>
                  <a:pt x="248878" y="315153"/>
                </a:lnTo>
                <a:lnTo>
                  <a:pt x="238752" y="315147"/>
                </a:lnTo>
                <a:lnTo>
                  <a:pt x="227927" y="315139"/>
                </a:lnTo>
                <a:lnTo>
                  <a:pt x="216134" y="315128"/>
                </a:lnTo>
                <a:lnTo>
                  <a:pt x="203102" y="315114"/>
                </a:lnTo>
                <a:lnTo>
                  <a:pt x="188561" y="315098"/>
                </a:lnTo>
                <a:lnTo>
                  <a:pt x="172243" y="315079"/>
                </a:lnTo>
                <a:lnTo>
                  <a:pt x="157594" y="315061"/>
                </a:lnTo>
                <a:lnTo>
                  <a:pt x="154609" y="315061"/>
                </a:lnTo>
                <a:lnTo>
                  <a:pt x="151625" y="314934"/>
                </a:lnTo>
                <a:lnTo>
                  <a:pt x="145796" y="314540"/>
                </a:lnTo>
                <a:lnTo>
                  <a:pt x="145796" y="314794"/>
                </a:lnTo>
                <a:lnTo>
                  <a:pt x="139966" y="314159"/>
                </a:lnTo>
                <a:lnTo>
                  <a:pt x="134137" y="313499"/>
                </a:lnTo>
                <a:lnTo>
                  <a:pt x="134137" y="313245"/>
                </a:lnTo>
                <a:lnTo>
                  <a:pt x="128308" y="312204"/>
                </a:lnTo>
                <a:lnTo>
                  <a:pt x="125450" y="311823"/>
                </a:lnTo>
                <a:lnTo>
                  <a:pt x="122466" y="311175"/>
                </a:lnTo>
                <a:lnTo>
                  <a:pt x="116763" y="309752"/>
                </a:lnTo>
                <a:lnTo>
                  <a:pt x="116890" y="309625"/>
                </a:lnTo>
                <a:lnTo>
                  <a:pt x="111188" y="308063"/>
                </a:lnTo>
                <a:lnTo>
                  <a:pt x="108343" y="307162"/>
                </a:lnTo>
                <a:lnTo>
                  <a:pt x="108343" y="307289"/>
                </a:lnTo>
                <a:lnTo>
                  <a:pt x="105486" y="306247"/>
                </a:lnTo>
                <a:lnTo>
                  <a:pt x="100050" y="304177"/>
                </a:lnTo>
                <a:lnTo>
                  <a:pt x="94602" y="301840"/>
                </a:lnTo>
                <a:lnTo>
                  <a:pt x="91884" y="300812"/>
                </a:lnTo>
                <a:lnTo>
                  <a:pt x="89166" y="299516"/>
                </a:lnTo>
                <a:lnTo>
                  <a:pt x="83972" y="296913"/>
                </a:lnTo>
                <a:lnTo>
                  <a:pt x="83972" y="296786"/>
                </a:lnTo>
                <a:lnTo>
                  <a:pt x="78917" y="293928"/>
                </a:lnTo>
                <a:lnTo>
                  <a:pt x="76327" y="292506"/>
                </a:lnTo>
                <a:lnTo>
                  <a:pt x="76200" y="292646"/>
                </a:lnTo>
                <a:lnTo>
                  <a:pt x="73736" y="290956"/>
                </a:lnTo>
                <a:lnTo>
                  <a:pt x="68821" y="287718"/>
                </a:lnTo>
                <a:lnTo>
                  <a:pt x="68948" y="287718"/>
                </a:lnTo>
                <a:lnTo>
                  <a:pt x="64020" y="284213"/>
                </a:lnTo>
                <a:lnTo>
                  <a:pt x="61683" y="282536"/>
                </a:lnTo>
                <a:lnTo>
                  <a:pt x="59347" y="280720"/>
                </a:lnTo>
                <a:lnTo>
                  <a:pt x="54813" y="276961"/>
                </a:lnTo>
                <a:lnTo>
                  <a:pt x="50533" y="272935"/>
                </a:lnTo>
                <a:lnTo>
                  <a:pt x="48336" y="270992"/>
                </a:lnTo>
                <a:lnTo>
                  <a:pt x="48209" y="271132"/>
                </a:lnTo>
                <a:lnTo>
                  <a:pt x="46139" y="268922"/>
                </a:lnTo>
                <a:lnTo>
                  <a:pt x="42125" y="264769"/>
                </a:lnTo>
                <a:lnTo>
                  <a:pt x="38227" y="260235"/>
                </a:lnTo>
                <a:lnTo>
                  <a:pt x="36283" y="258038"/>
                </a:lnTo>
                <a:lnTo>
                  <a:pt x="36156" y="258165"/>
                </a:lnTo>
                <a:lnTo>
                  <a:pt x="34340" y="255841"/>
                </a:lnTo>
                <a:lnTo>
                  <a:pt x="30835" y="251167"/>
                </a:lnTo>
                <a:lnTo>
                  <a:pt x="30835" y="251040"/>
                </a:lnTo>
                <a:lnTo>
                  <a:pt x="27470" y="246240"/>
                </a:lnTo>
                <a:lnTo>
                  <a:pt x="25781" y="243903"/>
                </a:lnTo>
                <a:lnTo>
                  <a:pt x="25654" y="243903"/>
                </a:lnTo>
                <a:lnTo>
                  <a:pt x="24104" y="241452"/>
                </a:lnTo>
                <a:lnTo>
                  <a:pt x="21120" y="236397"/>
                </a:lnTo>
                <a:lnTo>
                  <a:pt x="21247" y="236270"/>
                </a:lnTo>
                <a:lnTo>
                  <a:pt x="18402" y="231076"/>
                </a:lnTo>
                <a:lnTo>
                  <a:pt x="16979" y="228612"/>
                </a:lnTo>
                <a:lnTo>
                  <a:pt x="16840" y="228612"/>
                </a:lnTo>
                <a:lnTo>
                  <a:pt x="15671" y="225894"/>
                </a:lnTo>
                <a:lnTo>
                  <a:pt x="13220" y="220586"/>
                </a:lnTo>
                <a:lnTo>
                  <a:pt x="11010" y="215137"/>
                </a:lnTo>
                <a:lnTo>
                  <a:pt x="9842" y="212420"/>
                </a:lnTo>
                <a:lnTo>
                  <a:pt x="9715" y="212420"/>
                </a:lnTo>
                <a:lnTo>
                  <a:pt x="8813" y="209562"/>
                </a:lnTo>
                <a:lnTo>
                  <a:pt x="6997" y="204000"/>
                </a:lnTo>
                <a:lnTo>
                  <a:pt x="5435" y="198297"/>
                </a:lnTo>
                <a:lnTo>
                  <a:pt x="4660" y="195440"/>
                </a:lnTo>
                <a:lnTo>
                  <a:pt x="4533" y="195440"/>
                </a:lnTo>
                <a:lnTo>
                  <a:pt x="4013" y="192595"/>
                </a:lnTo>
                <a:lnTo>
                  <a:pt x="2717" y="186880"/>
                </a:lnTo>
                <a:lnTo>
                  <a:pt x="1943" y="181051"/>
                </a:lnTo>
                <a:lnTo>
                  <a:pt x="1422" y="178079"/>
                </a:lnTo>
                <a:lnTo>
                  <a:pt x="1295" y="178079"/>
                </a:lnTo>
                <a:lnTo>
                  <a:pt x="1028" y="175221"/>
                </a:lnTo>
                <a:lnTo>
                  <a:pt x="520" y="169392"/>
                </a:lnTo>
                <a:lnTo>
                  <a:pt x="254" y="163423"/>
                </a:lnTo>
                <a:lnTo>
                  <a:pt x="127" y="160451"/>
                </a:lnTo>
                <a:lnTo>
                  <a:pt x="0" y="160451"/>
                </a:lnTo>
                <a:lnTo>
                  <a:pt x="0" y="157594"/>
                </a:lnTo>
                <a:lnTo>
                  <a:pt x="127" y="151637"/>
                </a:lnTo>
                <a:lnTo>
                  <a:pt x="520" y="145795"/>
                </a:lnTo>
                <a:lnTo>
                  <a:pt x="774" y="142824"/>
                </a:lnTo>
                <a:lnTo>
                  <a:pt x="1028" y="139966"/>
                </a:lnTo>
                <a:lnTo>
                  <a:pt x="1803" y="134137"/>
                </a:lnTo>
                <a:lnTo>
                  <a:pt x="1943" y="134137"/>
                </a:lnTo>
                <a:lnTo>
                  <a:pt x="2844" y="128308"/>
                </a:lnTo>
                <a:lnTo>
                  <a:pt x="3365" y="125323"/>
                </a:lnTo>
                <a:lnTo>
                  <a:pt x="4013" y="122478"/>
                </a:lnTo>
                <a:lnTo>
                  <a:pt x="5435" y="116776"/>
                </a:lnTo>
                <a:lnTo>
                  <a:pt x="7124" y="111201"/>
                </a:lnTo>
                <a:lnTo>
                  <a:pt x="7899" y="108343"/>
                </a:lnTo>
                <a:lnTo>
                  <a:pt x="8813" y="105498"/>
                </a:lnTo>
                <a:lnTo>
                  <a:pt x="10883" y="100050"/>
                </a:lnTo>
                <a:lnTo>
                  <a:pt x="11010" y="100050"/>
                </a:lnTo>
                <a:lnTo>
                  <a:pt x="13220" y="94602"/>
                </a:lnTo>
                <a:lnTo>
                  <a:pt x="14376" y="91884"/>
                </a:lnTo>
                <a:lnTo>
                  <a:pt x="14249" y="91757"/>
                </a:lnTo>
                <a:lnTo>
                  <a:pt x="15671" y="89166"/>
                </a:lnTo>
                <a:lnTo>
                  <a:pt x="18275" y="83985"/>
                </a:lnTo>
                <a:lnTo>
                  <a:pt x="18402" y="83985"/>
                </a:lnTo>
                <a:lnTo>
                  <a:pt x="21247" y="78803"/>
                </a:lnTo>
                <a:lnTo>
                  <a:pt x="22682" y="76212"/>
                </a:lnTo>
                <a:lnTo>
                  <a:pt x="22542" y="76212"/>
                </a:lnTo>
                <a:lnTo>
                  <a:pt x="24104" y="73748"/>
                </a:lnTo>
                <a:lnTo>
                  <a:pt x="27343" y="68821"/>
                </a:lnTo>
                <a:lnTo>
                  <a:pt x="30835" y="64020"/>
                </a:lnTo>
                <a:lnTo>
                  <a:pt x="32524" y="61683"/>
                </a:lnTo>
                <a:lnTo>
                  <a:pt x="34340" y="59359"/>
                </a:lnTo>
                <a:lnTo>
                  <a:pt x="38100" y="54825"/>
                </a:lnTo>
                <a:lnTo>
                  <a:pt x="38227" y="54825"/>
                </a:lnTo>
                <a:lnTo>
                  <a:pt x="42125" y="50418"/>
                </a:lnTo>
                <a:lnTo>
                  <a:pt x="44056" y="48221"/>
                </a:lnTo>
                <a:lnTo>
                  <a:pt x="46139" y="46139"/>
                </a:lnTo>
                <a:lnTo>
                  <a:pt x="50406" y="42125"/>
                </a:lnTo>
                <a:lnTo>
                  <a:pt x="54813" y="38239"/>
                </a:lnTo>
                <a:lnTo>
                  <a:pt x="57023" y="36283"/>
                </a:lnTo>
                <a:lnTo>
                  <a:pt x="59347" y="34353"/>
                </a:lnTo>
                <a:lnTo>
                  <a:pt x="64020" y="30848"/>
                </a:lnTo>
                <a:lnTo>
                  <a:pt x="68821" y="27482"/>
                </a:lnTo>
                <a:lnTo>
                  <a:pt x="71285" y="25793"/>
                </a:lnTo>
                <a:lnTo>
                  <a:pt x="73736" y="24104"/>
                </a:lnTo>
                <a:lnTo>
                  <a:pt x="78790" y="21132"/>
                </a:lnTo>
                <a:lnTo>
                  <a:pt x="83972" y="18402"/>
                </a:lnTo>
                <a:lnTo>
                  <a:pt x="86563" y="16979"/>
                </a:lnTo>
                <a:lnTo>
                  <a:pt x="86563" y="16852"/>
                </a:lnTo>
                <a:lnTo>
                  <a:pt x="89166" y="15557"/>
                </a:lnTo>
                <a:lnTo>
                  <a:pt x="94602" y="13093"/>
                </a:lnTo>
                <a:lnTo>
                  <a:pt x="94602" y="13220"/>
                </a:lnTo>
                <a:lnTo>
                  <a:pt x="100050" y="11023"/>
                </a:lnTo>
                <a:lnTo>
                  <a:pt x="102768" y="9855"/>
                </a:lnTo>
                <a:lnTo>
                  <a:pt x="102768" y="9728"/>
                </a:lnTo>
                <a:lnTo>
                  <a:pt x="105486" y="8813"/>
                </a:lnTo>
                <a:lnTo>
                  <a:pt x="111061" y="6997"/>
                </a:lnTo>
                <a:lnTo>
                  <a:pt x="111188" y="7124"/>
                </a:lnTo>
                <a:lnTo>
                  <a:pt x="116763" y="5448"/>
                </a:lnTo>
                <a:lnTo>
                  <a:pt x="119621" y="4673"/>
                </a:lnTo>
                <a:lnTo>
                  <a:pt x="119621" y="4533"/>
                </a:lnTo>
                <a:lnTo>
                  <a:pt x="122466" y="3886"/>
                </a:lnTo>
                <a:lnTo>
                  <a:pt x="128308" y="2730"/>
                </a:lnTo>
                <a:lnTo>
                  <a:pt x="128308" y="2857"/>
                </a:lnTo>
                <a:lnTo>
                  <a:pt x="134137" y="1816"/>
                </a:lnTo>
                <a:lnTo>
                  <a:pt x="136982" y="1422"/>
                </a:lnTo>
                <a:lnTo>
                  <a:pt x="139966" y="1041"/>
                </a:lnTo>
                <a:lnTo>
                  <a:pt x="145796" y="393"/>
                </a:lnTo>
                <a:lnTo>
                  <a:pt x="145796" y="520"/>
                </a:lnTo>
                <a:lnTo>
                  <a:pt x="151625" y="266"/>
                </a:lnTo>
                <a:lnTo>
                  <a:pt x="154609" y="0"/>
                </a:lnTo>
                <a:lnTo>
                  <a:pt x="15759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077228" y="3399095"/>
            <a:ext cx="34213" cy="17360"/>
          </a:xfrm>
          <a:custGeom>
            <a:avLst/>
            <a:gdLst/>
            <a:ahLst/>
            <a:cxnLst/>
            <a:rect l="l" t="t" r="r" b="b"/>
            <a:pathLst>
              <a:path w="34213" h="17360">
                <a:moveTo>
                  <a:pt x="0" y="17360"/>
                </a:moveTo>
                <a:lnTo>
                  <a:pt x="3759" y="12306"/>
                </a:lnTo>
                <a:lnTo>
                  <a:pt x="4406" y="11658"/>
                </a:lnTo>
                <a:lnTo>
                  <a:pt x="9461" y="8026"/>
                </a:lnTo>
                <a:lnTo>
                  <a:pt x="14389" y="4394"/>
                </a:lnTo>
                <a:lnTo>
                  <a:pt x="15303" y="3886"/>
                </a:lnTo>
                <a:lnTo>
                  <a:pt x="21132" y="2070"/>
                </a:lnTo>
                <a:lnTo>
                  <a:pt x="27089" y="126"/>
                </a:lnTo>
                <a:lnTo>
                  <a:pt x="27990" y="0"/>
                </a:lnTo>
                <a:lnTo>
                  <a:pt x="3421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111443" y="3399092"/>
            <a:ext cx="34213" cy="17360"/>
          </a:xfrm>
          <a:custGeom>
            <a:avLst/>
            <a:gdLst/>
            <a:ahLst/>
            <a:cxnLst/>
            <a:rect l="l" t="t" r="r" b="b"/>
            <a:pathLst>
              <a:path w="34213" h="17360">
                <a:moveTo>
                  <a:pt x="0" y="0"/>
                </a:moveTo>
                <a:lnTo>
                  <a:pt x="6223" y="0"/>
                </a:lnTo>
                <a:lnTo>
                  <a:pt x="7137" y="127"/>
                </a:lnTo>
                <a:lnTo>
                  <a:pt x="13093" y="2070"/>
                </a:lnTo>
                <a:lnTo>
                  <a:pt x="19050" y="3886"/>
                </a:lnTo>
                <a:lnTo>
                  <a:pt x="19837" y="4406"/>
                </a:lnTo>
                <a:lnTo>
                  <a:pt x="24879" y="8039"/>
                </a:lnTo>
                <a:lnTo>
                  <a:pt x="29946" y="11658"/>
                </a:lnTo>
                <a:lnTo>
                  <a:pt x="30581" y="12306"/>
                </a:lnTo>
                <a:lnTo>
                  <a:pt x="34213" y="1736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110666" y="3408025"/>
            <a:ext cx="13474" cy="3124"/>
          </a:xfrm>
          <a:custGeom>
            <a:avLst/>
            <a:gdLst/>
            <a:ahLst/>
            <a:cxnLst/>
            <a:rect l="l" t="t" r="r" b="b"/>
            <a:pathLst>
              <a:path w="13474" h="3124">
                <a:moveTo>
                  <a:pt x="0" y="393"/>
                </a:moveTo>
                <a:lnTo>
                  <a:pt x="914" y="0"/>
                </a:lnTo>
                <a:lnTo>
                  <a:pt x="1168" y="0"/>
                </a:lnTo>
                <a:lnTo>
                  <a:pt x="2070" y="126"/>
                </a:lnTo>
                <a:lnTo>
                  <a:pt x="5435" y="266"/>
                </a:lnTo>
                <a:lnTo>
                  <a:pt x="5702" y="126"/>
                </a:lnTo>
                <a:lnTo>
                  <a:pt x="8686" y="914"/>
                </a:lnTo>
                <a:lnTo>
                  <a:pt x="11150" y="1562"/>
                </a:lnTo>
                <a:lnTo>
                  <a:pt x="11404" y="1689"/>
                </a:lnTo>
                <a:lnTo>
                  <a:pt x="13474" y="312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106781" y="3437456"/>
            <a:ext cx="19951" cy="18656"/>
          </a:xfrm>
          <a:custGeom>
            <a:avLst/>
            <a:gdLst/>
            <a:ahLst/>
            <a:cxnLst/>
            <a:rect l="l" t="t" r="r" b="b"/>
            <a:pathLst>
              <a:path w="19951" h="18656">
                <a:moveTo>
                  <a:pt x="0" y="18656"/>
                </a:moveTo>
                <a:lnTo>
                  <a:pt x="1549" y="17360"/>
                </a:lnTo>
                <a:lnTo>
                  <a:pt x="4660" y="14643"/>
                </a:lnTo>
                <a:lnTo>
                  <a:pt x="4660" y="14770"/>
                </a:lnTo>
                <a:lnTo>
                  <a:pt x="7772" y="12052"/>
                </a:lnTo>
                <a:lnTo>
                  <a:pt x="10363" y="9982"/>
                </a:lnTo>
                <a:lnTo>
                  <a:pt x="10502" y="9982"/>
                </a:lnTo>
                <a:lnTo>
                  <a:pt x="12827" y="7645"/>
                </a:lnTo>
                <a:lnTo>
                  <a:pt x="16586" y="4013"/>
                </a:lnTo>
                <a:lnTo>
                  <a:pt x="1995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102632" y="3450540"/>
            <a:ext cx="10756" cy="10236"/>
          </a:xfrm>
          <a:custGeom>
            <a:avLst/>
            <a:gdLst/>
            <a:ahLst/>
            <a:cxnLst/>
            <a:rect l="l" t="t" r="r" b="b"/>
            <a:pathLst>
              <a:path w="10756" h="10236">
                <a:moveTo>
                  <a:pt x="10756" y="0"/>
                </a:moveTo>
                <a:lnTo>
                  <a:pt x="8166" y="2070"/>
                </a:lnTo>
                <a:lnTo>
                  <a:pt x="5702" y="4279"/>
                </a:lnTo>
                <a:lnTo>
                  <a:pt x="4152" y="5575"/>
                </a:lnTo>
                <a:lnTo>
                  <a:pt x="4013" y="5435"/>
                </a:lnTo>
                <a:lnTo>
                  <a:pt x="2717" y="6870"/>
                </a:lnTo>
                <a:lnTo>
                  <a:pt x="1295" y="8432"/>
                </a:lnTo>
                <a:lnTo>
                  <a:pt x="1168" y="8432"/>
                </a:lnTo>
                <a:lnTo>
                  <a:pt x="0" y="102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101331" y="3408025"/>
            <a:ext cx="13741" cy="2984"/>
          </a:xfrm>
          <a:custGeom>
            <a:avLst/>
            <a:gdLst/>
            <a:ahLst/>
            <a:cxnLst/>
            <a:rect l="l" t="t" r="r" b="b"/>
            <a:pathLst>
              <a:path w="13741" h="2984">
                <a:moveTo>
                  <a:pt x="13741" y="393"/>
                </a:moveTo>
                <a:lnTo>
                  <a:pt x="12699" y="0"/>
                </a:lnTo>
                <a:lnTo>
                  <a:pt x="12572" y="0"/>
                </a:lnTo>
                <a:lnTo>
                  <a:pt x="11404" y="126"/>
                </a:lnTo>
                <a:lnTo>
                  <a:pt x="8166" y="266"/>
                </a:lnTo>
                <a:lnTo>
                  <a:pt x="7912" y="126"/>
                </a:lnTo>
                <a:lnTo>
                  <a:pt x="4800" y="914"/>
                </a:lnTo>
                <a:lnTo>
                  <a:pt x="2336" y="1435"/>
                </a:lnTo>
                <a:lnTo>
                  <a:pt x="2082" y="1562"/>
                </a:lnTo>
                <a:lnTo>
                  <a:pt x="0" y="298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103410" y="3415033"/>
            <a:ext cx="9207" cy="3886"/>
          </a:xfrm>
          <a:custGeom>
            <a:avLst/>
            <a:gdLst/>
            <a:ahLst/>
            <a:cxnLst/>
            <a:rect l="l" t="t" r="r" b="b"/>
            <a:pathLst>
              <a:path w="9207" h="3886">
                <a:moveTo>
                  <a:pt x="0" y="3886"/>
                </a:moveTo>
                <a:lnTo>
                  <a:pt x="774" y="2844"/>
                </a:lnTo>
                <a:lnTo>
                  <a:pt x="1041" y="2717"/>
                </a:lnTo>
                <a:lnTo>
                  <a:pt x="2070" y="1943"/>
                </a:lnTo>
                <a:lnTo>
                  <a:pt x="3365" y="1155"/>
                </a:lnTo>
                <a:lnTo>
                  <a:pt x="3632" y="1028"/>
                </a:lnTo>
                <a:lnTo>
                  <a:pt x="5054" y="520"/>
                </a:lnTo>
                <a:lnTo>
                  <a:pt x="6997" y="0"/>
                </a:lnTo>
                <a:lnTo>
                  <a:pt x="7251" y="0"/>
                </a:lnTo>
                <a:lnTo>
                  <a:pt x="920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094212" y="3442637"/>
            <a:ext cx="16713" cy="19050"/>
          </a:xfrm>
          <a:custGeom>
            <a:avLst/>
            <a:gdLst/>
            <a:ahLst/>
            <a:cxnLst/>
            <a:rect l="l" t="t" r="r" b="b"/>
            <a:pathLst>
              <a:path w="16713" h="19050">
                <a:moveTo>
                  <a:pt x="16713" y="0"/>
                </a:moveTo>
                <a:lnTo>
                  <a:pt x="15036" y="1689"/>
                </a:lnTo>
                <a:lnTo>
                  <a:pt x="13220" y="3238"/>
                </a:lnTo>
                <a:lnTo>
                  <a:pt x="11912" y="4406"/>
                </a:lnTo>
                <a:lnTo>
                  <a:pt x="11785" y="4279"/>
                </a:lnTo>
                <a:lnTo>
                  <a:pt x="10490" y="5435"/>
                </a:lnTo>
                <a:lnTo>
                  <a:pt x="8940" y="6743"/>
                </a:lnTo>
                <a:lnTo>
                  <a:pt x="5829" y="10109"/>
                </a:lnTo>
                <a:lnTo>
                  <a:pt x="5435" y="9982"/>
                </a:lnTo>
                <a:lnTo>
                  <a:pt x="2717" y="13728"/>
                </a:lnTo>
                <a:lnTo>
                  <a:pt x="1028" y="15938"/>
                </a:lnTo>
                <a:lnTo>
                  <a:pt x="774" y="16332"/>
                </a:lnTo>
                <a:lnTo>
                  <a:pt x="0" y="1905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42448" y="3320550"/>
            <a:ext cx="121170" cy="166408"/>
          </a:xfrm>
          <a:custGeom>
            <a:avLst/>
            <a:gdLst/>
            <a:ahLst/>
            <a:cxnLst/>
            <a:rect l="l" t="t" r="r" b="b"/>
            <a:pathLst>
              <a:path w="121170" h="166408">
                <a:moveTo>
                  <a:pt x="0" y="0"/>
                </a:moveTo>
                <a:lnTo>
                  <a:pt x="10883" y="0"/>
                </a:lnTo>
                <a:lnTo>
                  <a:pt x="11404" y="0"/>
                </a:lnTo>
                <a:lnTo>
                  <a:pt x="22161" y="2070"/>
                </a:lnTo>
                <a:lnTo>
                  <a:pt x="32918" y="4013"/>
                </a:lnTo>
                <a:lnTo>
                  <a:pt x="33439" y="4279"/>
                </a:lnTo>
                <a:lnTo>
                  <a:pt x="43548" y="8166"/>
                </a:lnTo>
                <a:lnTo>
                  <a:pt x="53784" y="12052"/>
                </a:lnTo>
                <a:lnTo>
                  <a:pt x="54305" y="12306"/>
                </a:lnTo>
                <a:lnTo>
                  <a:pt x="63500" y="18148"/>
                </a:lnTo>
                <a:lnTo>
                  <a:pt x="72834" y="23850"/>
                </a:lnTo>
                <a:lnTo>
                  <a:pt x="73228" y="24231"/>
                </a:lnTo>
                <a:lnTo>
                  <a:pt x="81381" y="31496"/>
                </a:lnTo>
                <a:lnTo>
                  <a:pt x="89420" y="38874"/>
                </a:lnTo>
                <a:lnTo>
                  <a:pt x="89814" y="39268"/>
                </a:lnTo>
                <a:lnTo>
                  <a:pt x="96291" y="47955"/>
                </a:lnTo>
                <a:lnTo>
                  <a:pt x="102908" y="56642"/>
                </a:lnTo>
                <a:lnTo>
                  <a:pt x="103162" y="57150"/>
                </a:lnTo>
                <a:lnTo>
                  <a:pt x="108089" y="66878"/>
                </a:lnTo>
                <a:lnTo>
                  <a:pt x="112877" y="76720"/>
                </a:lnTo>
                <a:lnTo>
                  <a:pt x="113144" y="77241"/>
                </a:lnTo>
                <a:lnTo>
                  <a:pt x="116116" y="87731"/>
                </a:lnTo>
                <a:lnTo>
                  <a:pt x="119100" y="98234"/>
                </a:lnTo>
                <a:lnTo>
                  <a:pt x="119227" y="98755"/>
                </a:lnTo>
                <a:lnTo>
                  <a:pt x="120269" y="109639"/>
                </a:lnTo>
                <a:lnTo>
                  <a:pt x="121170" y="120523"/>
                </a:lnTo>
                <a:lnTo>
                  <a:pt x="121170" y="121043"/>
                </a:lnTo>
                <a:lnTo>
                  <a:pt x="120269" y="131940"/>
                </a:lnTo>
                <a:lnTo>
                  <a:pt x="119227" y="142697"/>
                </a:lnTo>
                <a:lnTo>
                  <a:pt x="118833" y="143205"/>
                </a:lnTo>
                <a:lnTo>
                  <a:pt x="116116" y="153835"/>
                </a:lnTo>
                <a:lnTo>
                  <a:pt x="114427" y="160185"/>
                </a:lnTo>
                <a:lnTo>
                  <a:pt x="114300" y="160578"/>
                </a:lnTo>
                <a:lnTo>
                  <a:pt x="111201" y="16640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85994" y="3486956"/>
            <a:ext cx="67652" cy="66878"/>
          </a:xfrm>
          <a:custGeom>
            <a:avLst/>
            <a:gdLst/>
            <a:ahLst/>
            <a:cxnLst/>
            <a:rect l="l" t="t" r="r" b="b"/>
            <a:pathLst>
              <a:path w="67652" h="66878">
                <a:moveTo>
                  <a:pt x="0" y="66878"/>
                </a:moveTo>
                <a:lnTo>
                  <a:pt x="10236" y="62991"/>
                </a:lnTo>
                <a:lnTo>
                  <a:pt x="10756" y="62725"/>
                </a:lnTo>
                <a:lnTo>
                  <a:pt x="19951" y="57022"/>
                </a:lnTo>
                <a:lnTo>
                  <a:pt x="29286" y="51320"/>
                </a:lnTo>
                <a:lnTo>
                  <a:pt x="29679" y="50939"/>
                </a:lnTo>
                <a:lnTo>
                  <a:pt x="37833" y="43548"/>
                </a:lnTo>
                <a:lnTo>
                  <a:pt x="45872" y="36296"/>
                </a:lnTo>
                <a:lnTo>
                  <a:pt x="46266" y="35775"/>
                </a:lnTo>
                <a:lnTo>
                  <a:pt x="52743" y="27089"/>
                </a:lnTo>
                <a:lnTo>
                  <a:pt x="59359" y="18402"/>
                </a:lnTo>
                <a:lnTo>
                  <a:pt x="59220" y="17881"/>
                </a:lnTo>
                <a:lnTo>
                  <a:pt x="64541" y="8166"/>
                </a:lnTo>
                <a:lnTo>
                  <a:pt x="66484" y="4533"/>
                </a:lnTo>
                <a:lnTo>
                  <a:pt x="66738" y="4152"/>
                </a:lnTo>
                <a:lnTo>
                  <a:pt x="6765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859118" y="3358389"/>
            <a:ext cx="166662" cy="166027"/>
          </a:xfrm>
          <a:custGeom>
            <a:avLst/>
            <a:gdLst/>
            <a:ahLst/>
            <a:cxnLst/>
            <a:rect l="l" t="t" r="r" b="b"/>
            <a:pathLst>
              <a:path w="166662" h="166027">
                <a:moveTo>
                  <a:pt x="156552" y="44069"/>
                </a:moveTo>
                <a:lnTo>
                  <a:pt x="160705" y="51714"/>
                </a:lnTo>
                <a:lnTo>
                  <a:pt x="160959" y="52362"/>
                </a:lnTo>
                <a:lnTo>
                  <a:pt x="163296" y="60655"/>
                </a:lnTo>
                <a:lnTo>
                  <a:pt x="165620" y="69088"/>
                </a:lnTo>
                <a:lnTo>
                  <a:pt x="165620" y="69735"/>
                </a:lnTo>
                <a:lnTo>
                  <a:pt x="166141" y="78409"/>
                </a:lnTo>
                <a:lnTo>
                  <a:pt x="166662" y="87096"/>
                </a:lnTo>
                <a:lnTo>
                  <a:pt x="166535" y="87744"/>
                </a:lnTo>
                <a:lnTo>
                  <a:pt x="165226" y="96304"/>
                </a:lnTo>
                <a:lnTo>
                  <a:pt x="163804" y="104978"/>
                </a:lnTo>
                <a:lnTo>
                  <a:pt x="163550" y="105498"/>
                </a:lnTo>
                <a:lnTo>
                  <a:pt x="160312" y="113665"/>
                </a:lnTo>
                <a:lnTo>
                  <a:pt x="157200" y="121691"/>
                </a:lnTo>
                <a:lnTo>
                  <a:pt x="156819" y="122224"/>
                </a:lnTo>
                <a:lnTo>
                  <a:pt x="152019" y="129476"/>
                </a:lnTo>
                <a:lnTo>
                  <a:pt x="147091" y="136740"/>
                </a:lnTo>
                <a:lnTo>
                  <a:pt x="146710" y="137121"/>
                </a:lnTo>
                <a:lnTo>
                  <a:pt x="140347" y="143090"/>
                </a:lnTo>
                <a:lnTo>
                  <a:pt x="133997" y="149174"/>
                </a:lnTo>
                <a:lnTo>
                  <a:pt x="133476" y="149567"/>
                </a:lnTo>
                <a:lnTo>
                  <a:pt x="126098" y="153974"/>
                </a:lnTo>
                <a:lnTo>
                  <a:pt x="118579" y="158508"/>
                </a:lnTo>
                <a:lnTo>
                  <a:pt x="118059" y="158762"/>
                </a:lnTo>
                <a:lnTo>
                  <a:pt x="109766" y="161493"/>
                </a:lnTo>
                <a:lnTo>
                  <a:pt x="101599" y="164338"/>
                </a:lnTo>
                <a:lnTo>
                  <a:pt x="101079" y="163957"/>
                </a:lnTo>
                <a:lnTo>
                  <a:pt x="92265" y="165379"/>
                </a:lnTo>
                <a:lnTo>
                  <a:pt x="87998" y="166027"/>
                </a:lnTo>
                <a:lnTo>
                  <a:pt x="87731" y="165900"/>
                </a:lnTo>
                <a:lnTo>
                  <a:pt x="83324" y="165900"/>
                </a:lnTo>
                <a:lnTo>
                  <a:pt x="78790" y="165900"/>
                </a:lnTo>
                <a:lnTo>
                  <a:pt x="74383" y="165379"/>
                </a:lnTo>
                <a:lnTo>
                  <a:pt x="65570" y="163957"/>
                </a:lnTo>
                <a:lnTo>
                  <a:pt x="65049" y="164338"/>
                </a:lnTo>
                <a:lnTo>
                  <a:pt x="56883" y="161493"/>
                </a:lnTo>
                <a:lnTo>
                  <a:pt x="48590" y="158762"/>
                </a:lnTo>
                <a:lnTo>
                  <a:pt x="48069" y="158508"/>
                </a:lnTo>
                <a:lnTo>
                  <a:pt x="40563" y="153974"/>
                </a:lnTo>
                <a:lnTo>
                  <a:pt x="33299" y="149567"/>
                </a:lnTo>
                <a:lnTo>
                  <a:pt x="33566" y="148653"/>
                </a:lnTo>
                <a:lnTo>
                  <a:pt x="26555" y="143344"/>
                </a:lnTo>
                <a:lnTo>
                  <a:pt x="26301" y="143090"/>
                </a:lnTo>
                <a:lnTo>
                  <a:pt x="20472" y="136347"/>
                </a:lnTo>
                <a:lnTo>
                  <a:pt x="19557" y="136740"/>
                </a:lnTo>
                <a:lnTo>
                  <a:pt x="14643" y="129476"/>
                </a:lnTo>
                <a:lnTo>
                  <a:pt x="9715" y="122224"/>
                </a:lnTo>
                <a:lnTo>
                  <a:pt x="9448" y="121691"/>
                </a:lnTo>
                <a:lnTo>
                  <a:pt x="6210" y="113665"/>
                </a:lnTo>
                <a:lnTo>
                  <a:pt x="2971" y="105498"/>
                </a:lnTo>
                <a:lnTo>
                  <a:pt x="2844" y="104978"/>
                </a:lnTo>
                <a:lnTo>
                  <a:pt x="1422" y="96304"/>
                </a:lnTo>
                <a:lnTo>
                  <a:pt x="0" y="87744"/>
                </a:lnTo>
                <a:lnTo>
                  <a:pt x="0" y="87096"/>
                </a:lnTo>
                <a:lnTo>
                  <a:pt x="507" y="78409"/>
                </a:lnTo>
                <a:lnTo>
                  <a:pt x="901" y="69735"/>
                </a:lnTo>
                <a:lnTo>
                  <a:pt x="3365" y="60655"/>
                </a:lnTo>
                <a:lnTo>
                  <a:pt x="5689" y="52362"/>
                </a:lnTo>
                <a:lnTo>
                  <a:pt x="9969" y="44069"/>
                </a:lnTo>
                <a:lnTo>
                  <a:pt x="14122" y="36423"/>
                </a:lnTo>
                <a:lnTo>
                  <a:pt x="20078" y="29159"/>
                </a:lnTo>
                <a:lnTo>
                  <a:pt x="25780" y="22555"/>
                </a:lnTo>
                <a:lnTo>
                  <a:pt x="33172" y="16852"/>
                </a:lnTo>
                <a:lnTo>
                  <a:pt x="40043" y="11671"/>
                </a:lnTo>
                <a:lnTo>
                  <a:pt x="40563" y="11277"/>
                </a:lnTo>
                <a:lnTo>
                  <a:pt x="48463" y="7658"/>
                </a:lnTo>
                <a:lnTo>
                  <a:pt x="56375" y="4025"/>
                </a:lnTo>
                <a:lnTo>
                  <a:pt x="57010" y="3771"/>
                </a:lnTo>
                <a:lnTo>
                  <a:pt x="65443" y="1955"/>
                </a:lnTo>
                <a:lnTo>
                  <a:pt x="73990" y="0"/>
                </a:lnTo>
                <a:lnTo>
                  <a:pt x="74650" y="0"/>
                </a:lnTo>
                <a:lnTo>
                  <a:pt x="83324" y="0"/>
                </a:lnTo>
                <a:lnTo>
                  <a:pt x="92011" y="0"/>
                </a:lnTo>
                <a:lnTo>
                  <a:pt x="92659" y="0"/>
                </a:lnTo>
                <a:lnTo>
                  <a:pt x="101079" y="1955"/>
                </a:lnTo>
                <a:lnTo>
                  <a:pt x="109639" y="3771"/>
                </a:lnTo>
                <a:lnTo>
                  <a:pt x="110286" y="4025"/>
                </a:lnTo>
                <a:lnTo>
                  <a:pt x="118186" y="7658"/>
                </a:lnTo>
                <a:lnTo>
                  <a:pt x="126098" y="11277"/>
                </a:lnTo>
                <a:lnTo>
                  <a:pt x="126606" y="11671"/>
                </a:lnTo>
                <a:lnTo>
                  <a:pt x="133476" y="16852"/>
                </a:lnTo>
                <a:lnTo>
                  <a:pt x="140474" y="22174"/>
                </a:lnTo>
                <a:lnTo>
                  <a:pt x="140868" y="22555"/>
                </a:lnTo>
                <a:lnTo>
                  <a:pt x="146570" y="29159"/>
                </a:lnTo>
                <a:lnTo>
                  <a:pt x="152145" y="35902"/>
                </a:lnTo>
                <a:lnTo>
                  <a:pt x="152539" y="36423"/>
                </a:lnTo>
                <a:lnTo>
                  <a:pt x="156552" y="4406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881145" y="3320550"/>
            <a:ext cx="61302" cy="16979"/>
          </a:xfrm>
          <a:custGeom>
            <a:avLst/>
            <a:gdLst/>
            <a:ahLst/>
            <a:cxnLst/>
            <a:rect l="l" t="t" r="r" b="b"/>
            <a:pathLst>
              <a:path w="61302" h="16979">
                <a:moveTo>
                  <a:pt x="61302" y="0"/>
                </a:moveTo>
                <a:lnTo>
                  <a:pt x="50406" y="0"/>
                </a:lnTo>
                <a:lnTo>
                  <a:pt x="49771" y="0"/>
                </a:lnTo>
                <a:lnTo>
                  <a:pt x="39141" y="2070"/>
                </a:lnTo>
                <a:lnTo>
                  <a:pt x="28384" y="4013"/>
                </a:lnTo>
                <a:lnTo>
                  <a:pt x="27863" y="4279"/>
                </a:lnTo>
                <a:lnTo>
                  <a:pt x="17627" y="8166"/>
                </a:lnTo>
                <a:lnTo>
                  <a:pt x="8686" y="11531"/>
                </a:lnTo>
                <a:lnTo>
                  <a:pt x="8166" y="11798"/>
                </a:lnTo>
                <a:lnTo>
                  <a:pt x="0" y="169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883215" y="3546185"/>
            <a:ext cx="59232" cy="15811"/>
          </a:xfrm>
          <a:custGeom>
            <a:avLst/>
            <a:gdLst/>
            <a:ahLst/>
            <a:cxnLst/>
            <a:rect l="l" t="t" r="r" b="b"/>
            <a:pathLst>
              <a:path w="59232" h="15811">
                <a:moveTo>
                  <a:pt x="59232" y="15811"/>
                </a:moveTo>
                <a:lnTo>
                  <a:pt x="48336" y="15811"/>
                </a:lnTo>
                <a:lnTo>
                  <a:pt x="47701" y="15811"/>
                </a:lnTo>
                <a:lnTo>
                  <a:pt x="37071" y="13741"/>
                </a:lnTo>
                <a:lnTo>
                  <a:pt x="26314" y="11798"/>
                </a:lnTo>
                <a:lnTo>
                  <a:pt x="25793" y="11531"/>
                </a:lnTo>
                <a:lnTo>
                  <a:pt x="15557" y="7645"/>
                </a:lnTo>
                <a:lnTo>
                  <a:pt x="7645" y="4800"/>
                </a:lnTo>
                <a:lnTo>
                  <a:pt x="7124" y="453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825546" y="3283750"/>
            <a:ext cx="100050" cy="50927"/>
          </a:xfrm>
          <a:custGeom>
            <a:avLst/>
            <a:gdLst/>
            <a:ahLst/>
            <a:cxnLst/>
            <a:rect l="l" t="t" r="r" b="b"/>
            <a:pathLst>
              <a:path w="100050" h="50926">
                <a:moveTo>
                  <a:pt x="0" y="50926"/>
                </a:moveTo>
                <a:lnTo>
                  <a:pt x="2209" y="48082"/>
                </a:lnTo>
                <a:lnTo>
                  <a:pt x="4800" y="45491"/>
                </a:lnTo>
                <a:lnTo>
                  <a:pt x="11277" y="39395"/>
                </a:lnTo>
                <a:lnTo>
                  <a:pt x="18008" y="33693"/>
                </a:lnTo>
                <a:lnTo>
                  <a:pt x="20739" y="31356"/>
                </a:lnTo>
                <a:lnTo>
                  <a:pt x="20866" y="31356"/>
                </a:lnTo>
                <a:lnTo>
                  <a:pt x="23723" y="29286"/>
                </a:lnTo>
                <a:lnTo>
                  <a:pt x="28117" y="26301"/>
                </a:lnTo>
                <a:lnTo>
                  <a:pt x="32524" y="23329"/>
                </a:lnTo>
                <a:lnTo>
                  <a:pt x="38620" y="19697"/>
                </a:lnTo>
                <a:lnTo>
                  <a:pt x="38747" y="19824"/>
                </a:lnTo>
                <a:lnTo>
                  <a:pt x="44970" y="16332"/>
                </a:lnTo>
                <a:lnTo>
                  <a:pt x="46532" y="15544"/>
                </a:lnTo>
                <a:lnTo>
                  <a:pt x="46532" y="15417"/>
                </a:lnTo>
                <a:lnTo>
                  <a:pt x="48082" y="14770"/>
                </a:lnTo>
                <a:lnTo>
                  <a:pt x="52743" y="12826"/>
                </a:lnTo>
                <a:lnTo>
                  <a:pt x="57416" y="10883"/>
                </a:lnTo>
                <a:lnTo>
                  <a:pt x="60909" y="9461"/>
                </a:lnTo>
                <a:lnTo>
                  <a:pt x="60909" y="9321"/>
                </a:lnTo>
                <a:lnTo>
                  <a:pt x="64541" y="8026"/>
                </a:lnTo>
                <a:lnTo>
                  <a:pt x="66230" y="7378"/>
                </a:lnTo>
                <a:lnTo>
                  <a:pt x="67906" y="6857"/>
                </a:lnTo>
                <a:lnTo>
                  <a:pt x="74777" y="4914"/>
                </a:lnTo>
                <a:lnTo>
                  <a:pt x="74777" y="4660"/>
                </a:lnTo>
                <a:lnTo>
                  <a:pt x="81648" y="3098"/>
                </a:lnTo>
                <a:lnTo>
                  <a:pt x="86829" y="1816"/>
                </a:lnTo>
                <a:lnTo>
                  <a:pt x="92138" y="1028"/>
                </a:lnTo>
                <a:lnTo>
                  <a:pt x="95643" y="380"/>
                </a:lnTo>
                <a:lnTo>
                  <a:pt x="95643" y="520"/>
                </a:lnTo>
                <a:lnTo>
                  <a:pt x="99148" y="126"/>
                </a:lnTo>
                <a:lnTo>
                  <a:pt x="99542" y="0"/>
                </a:lnTo>
                <a:lnTo>
                  <a:pt x="10005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823085" y="3545150"/>
            <a:ext cx="102514" cy="53657"/>
          </a:xfrm>
          <a:custGeom>
            <a:avLst/>
            <a:gdLst/>
            <a:ahLst/>
            <a:cxnLst/>
            <a:rect l="l" t="t" r="r" b="b"/>
            <a:pathLst>
              <a:path w="102514" h="53657">
                <a:moveTo>
                  <a:pt x="0" y="0"/>
                </a:moveTo>
                <a:lnTo>
                  <a:pt x="3238" y="4279"/>
                </a:lnTo>
                <a:lnTo>
                  <a:pt x="3365" y="4406"/>
                </a:lnTo>
                <a:lnTo>
                  <a:pt x="7251" y="8166"/>
                </a:lnTo>
                <a:lnTo>
                  <a:pt x="13614" y="14389"/>
                </a:lnTo>
                <a:lnTo>
                  <a:pt x="13741" y="14249"/>
                </a:lnTo>
                <a:lnTo>
                  <a:pt x="20472" y="20091"/>
                </a:lnTo>
                <a:lnTo>
                  <a:pt x="23202" y="22288"/>
                </a:lnTo>
                <a:lnTo>
                  <a:pt x="23329" y="22288"/>
                </a:lnTo>
                <a:lnTo>
                  <a:pt x="26174" y="24358"/>
                </a:lnTo>
                <a:lnTo>
                  <a:pt x="30581" y="27470"/>
                </a:lnTo>
                <a:lnTo>
                  <a:pt x="30454" y="27597"/>
                </a:lnTo>
                <a:lnTo>
                  <a:pt x="34988" y="30327"/>
                </a:lnTo>
                <a:lnTo>
                  <a:pt x="41084" y="34086"/>
                </a:lnTo>
                <a:lnTo>
                  <a:pt x="41211" y="33959"/>
                </a:lnTo>
                <a:lnTo>
                  <a:pt x="47434" y="37325"/>
                </a:lnTo>
                <a:lnTo>
                  <a:pt x="48983" y="38227"/>
                </a:lnTo>
                <a:lnTo>
                  <a:pt x="50546" y="38874"/>
                </a:lnTo>
                <a:lnTo>
                  <a:pt x="58318" y="42240"/>
                </a:lnTo>
                <a:lnTo>
                  <a:pt x="58318" y="42113"/>
                </a:lnTo>
                <a:lnTo>
                  <a:pt x="66103" y="45364"/>
                </a:lnTo>
                <a:lnTo>
                  <a:pt x="66611" y="45491"/>
                </a:lnTo>
                <a:lnTo>
                  <a:pt x="66611" y="45618"/>
                </a:lnTo>
                <a:lnTo>
                  <a:pt x="67005" y="45745"/>
                </a:lnTo>
                <a:lnTo>
                  <a:pt x="68681" y="46266"/>
                </a:lnTo>
                <a:lnTo>
                  <a:pt x="68681" y="46393"/>
                </a:lnTo>
                <a:lnTo>
                  <a:pt x="70370" y="46913"/>
                </a:lnTo>
                <a:lnTo>
                  <a:pt x="77241" y="48856"/>
                </a:lnTo>
                <a:lnTo>
                  <a:pt x="77241" y="48983"/>
                </a:lnTo>
                <a:lnTo>
                  <a:pt x="84112" y="50673"/>
                </a:lnTo>
                <a:lnTo>
                  <a:pt x="89293" y="51841"/>
                </a:lnTo>
                <a:lnTo>
                  <a:pt x="94602" y="52616"/>
                </a:lnTo>
                <a:lnTo>
                  <a:pt x="98107" y="53263"/>
                </a:lnTo>
                <a:lnTo>
                  <a:pt x="101612" y="53657"/>
                </a:lnTo>
                <a:lnTo>
                  <a:pt x="102514" y="5365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838514" y="3501736"/>
            <a:ext cx="44704" cy="44450"/>
          </a:xfrm>
          <a:custGeom>
            <a:avLst/>
            <a:gdLst/>
            <a:ahLst/>
            <a:cxnLst/>
            <a:rect l="l" t="t" r="r" b="b"/>
            <a:pathLst>
              <a:path w="44704" h="44450">
                <a:moveTo>
                  <a:pt x="44704" y="44450"/>
                </a:moveTo>
                <a:lnTo>
                  <a:pt x="42506" y="43675"/>
                </a:lnTo>
                <a:lnTo>
                  <a:pt x="42240" y="43548"/>
                </a:lnTo>
                <a:lnTo>
                  <a:pt x="40297" y="42240"/>
                </a:lnTo>
                <a:lnTo>
                  <a:pt x="31229" y="35890"/>
                </a:lnTo>
                <a:lnTo>
                  <a:pt x="30581" y="36156"/>
                </a:lnTo>
                <a:lnTo>
                  <a:pt x="22542" y="28765"/>
                </a:lnTo>
                <a:lnTo>
                  <a:pt x="14516" y="21513"/>
                </a:lnTo>
                <a:lnTo>
                  <a:pt x="14376" y="20993"/>
                </a:lnTo>
                <a:lnTo>
                  <a:pt x="7505" y="12306"/>
                </a:lnTo>
                <a:lnTo>
                  <a:pt x="3238" y="6858"/>
                </a:lnTo>
                <a:lnTo>
                  <a:pt x="2971" y="635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836823" y="3337534"/>
            <a:ext cx="44323" cy="45872"/>
          </a:xfrm>
          <a:custGeom>
            <a:avLst/>
            <a:gdLst/>
            <a:ahLst/>
            <a:cxnLst/>
            <a:rect l="l" t="t" r="r" b="b"/>
            <a:pathLst>
              <a:path w="44323" h="45872">
                <a:moveTo>
                  <a:pt x="0" y="45872"/>
                </a:moveTo>
                <a:lnTo>
                  <a:pt x="3759" y="38226"/>
                </a:lnTo>
                <a:lnTo>
                  <a:pt x="4013" y="37706"/>
                </a:lnTo>
                <a:lnTo>
                  <a:pt x="9207" y="30962"/>
                </a:lnTo>
                <a:lnTo>
                  <a:pt x="15938" y="22288"/>
                </a:lnTo>
                <a:lnTo>
                  <a:pt x="16192" y="21894"/>
                </a:lnTo>
                <a:lnTo>
                  <a:pt x="24231" y="14516"/>
                </a:lnTo>
                <a:lnTo>
                  <a:pt x="32270" y="7251"/>
                </a:lnTo>
                <a:lnTo>
                  <a:pt x="33045" y="7645"/>
                </a:lnTo>
                <a:lnTo>
                  <a:pt x="41986" y="1168"/>
                </a:lnTo>
                <a:lnTo>
                  <a:pt x="43027" y="380"/>
                </a:lnTo>
                <a:lnTo>
                  <a:pt x="43154" y="380"/>
                </a:lnTo>
                <a:lnTo>
                  <a:pt x="4432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783947" y="3317443"/>
            <a:ext cx="59613" cy="139966"/>
          </a:xfrm>
          <a:custGeom>
            <a:avLst/>
            <a:gdLst/>
            <a:ahLst/>
            <a:cxnLst/>
            <a:rect l="l" t="t" r="r" b="b"/>
            <a:pathLst>
              <a:path w="59613" h="139966">
                <a:moveTo>
                  <a:pt x="59613" y="0"/>
                </a:moveTo>
                <a:lnTo>
                  <a:pt x="52743" y="5435"/>
                </a:lnTo>
                <a:lnTo>
                  <a:pt x="52616" y="5575"/>
                </a:lnTo>
                <a:lnTo>
                  <a:pt x="46393" y="11785"/>
                </a:lnTo>
                <a:lnTo>
                  <a:pt x="40170" y="18008"/>
                </a:lnTo>
                <a:lnTo>
                  <a:pt x="40297" y="18275"/>
                </a:lnTo>
                <a:lnTo>
                  <a:pt x="34594" y="25019"/>
                </a:lnTo>
                <a:lnTo>
                  <a:pt x="32270" y="27724"/>
                </a:lnTo>
                <a:lnTo>
                  <a:pt x="32270" y="27863"/>
                </a:lnTo>
                <a:lnTo>
                  <a:pt x="30327" y="30708"/>
                </a:lnTo>
                <a:lnTo>
                  <a:pt x="27216" y="35128"/>
                </a:lnTo>
                <a:lnTo>
                  <a:pt x="27089" y="34988"/>
                </a:lnTo>
                <a:lnTo>
                  <a:pt x="24358" y="39535"/>
                </a:lnTo>
                <a:lnTo>
                  <a:pt x="20599" y="45618"/>
                </a:lnTo>
                <a:lnTo>
                  <a:pt x="20739" y="45745"/>
                </a:lnTo>
                <a:lnTo>
                  <a:pt x="17233" y="51968"/>
                </a:lnTo>
                <a:lnTo>
                  <a:pt x="16459" y="53530"/>
                </a:lnTo>
                <a:lnTo>
                  <a:pt x="15684" y="55079"/>
                </a:lnTo>
                <a:lnTo>
                  <a:pt x="12179" y="63246"/>
                </a:lnTo>
                <a:lnTo>
                  <a:pt x="8940" y="71539"/>
                </a:lnTo>
                <a:lnTo>
                  <a:pt x="8293" y="73228"/>
                </a:lnTo>
                <a:lnTo>
                  <a:pt x="7772" y="74904"/>
                </a:lnTo>
                <a:lnTo>
                  <a:pt x="5829" y="81775"/>
                </a:lnTo>
                <a:lnTo>
                  <a:pt x="4013" y="88646"/>
                </a:lnTo>
                <a:lnTo>
                  <a:pt x="2717" y="93700"/>
                </a:lnTo>
                <a:lnTo>
                  <a:pt x="2844" y="93827"/>
                </a:lnTo>
                <a:lnTo>
                  <a:pt x="1943" y="99009"/>
                </a:lnTo>
                <a:lnTo>
                  <a:pt x="1422" y="102514"/>
                </a:lnTo>
                <a:lnTo>
                  <a:pt x="1295" y="102641"/>
                </a:lnTo>
                <a:lnTo>
                  <a:pt x="1028" y="106146"/>
                </a:lnTo>
                <a:lnTo>
                  <a:pt x="253" y="114947"/>
                </a:lnTo>
                <a:lnTo>
                  <a:pt x="0" y="115087"/>
                </a:lnTo>
                <a:lnTo>
                  <a:pt x="0" y="123901"/>
                </a:lnTo>
                <a:lnTo>
                  <a:pt x="0" y="131800"/>
                </a:lnTo>
                <a:lnTo>
                  <a:pt x="0" y="132067"/>
                </a:lnTo>
                <a:lnTo>
                  <a:pt x="901" y="13996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821139" y="3383406"/>
            <a:ext cx="15684" cy="88773"/>
          </a:xfrm>
          <a:custGeom>
            <a:avLst/>
            <a:gdLst/>
            <a:ahLst/>
            <a:cxnLst/>
            <a:rect l="l" t="t" r="r" b="b"/>
            <a:pathLst>
              <a:path w="15684" h="88773">
                <a:moveTo>
                  <a:pt x="15684" y="0"/>
                </a:moveTo>
                <a:lnTo>
                  <a:pt x="14249" y="1816"/>
                </a:lnTo>
                <a:lnTo>
                  <a:pt x="14122" y="1943"/>
                </a:lnTo>
                <a:lnTo>
                  <a:pt x="13220" y="4013"/>
                </a:lnTo>
                <a:lnTo>
                  <a:pt x="8813" y="14249"/>
                </a:lnTo>
                <a:lnTo>
                  <a:pt x="8166" y="14389"/>
                </a:lnTo>
                <a:lnTo>
                  <a:pt x="5181" y="24879"/>
                </a:lnTo>
                <a:lnTo>
                  <a:pt x="2209" y="35382"/>
                </a:lnTo>
                <a:lnTo>
                  <a:pt x="2070" y="35902"/>
                </a:lnTo>
                <a:lnTo>
                  <a:pt x="1041" y="46786"/>
                </a:lnTo>
                <a:lnTo>
                  <a:pt x="0" y="57670"/>
                </a:lnTo>
                <a:lnTo>
                  <a:pt x="139" y="58191"/>
                </a:lnTo>
                <a:lnTo>
                  <a:pt x="1041" y="69075"/>
                </a:lnTo>
                <a:lnTo>
                  <a:pt x="1943" y="78803"/>
                </a:lnTo>
                <a:lnTo>
                  <a:pt x="2070" y="79324"/>
                </a:lnTo>
                <a:lnTo>
                  <a:pt x="4787" y="8877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25933" y="3472182"/>
            <a:ext cx="12573" cy="29552"/>
          </a:xfrm>
          <a:custGeom>
            <a:avLst/>
            <a:gdLst/>
            <a:ahLst/>
            <a:cxnLst/>
            <a:rect l="l" t="t" r="r" b="b"/>
            <a:pathLst>
              <a:path w="12573" h="29552">
                <a:moveTo>
                  <a:pt x="12573" y="29552"/>
                </a:moveTo>
                <a:lnTo>
                  <a:pt x="10109" y="26695"/>
                </a:lnTo>
                <a:lnTo>
                  <a:pt x="9982" y="26314"/>
                </a:lnTo>
                <a:lnTo>
                  <a:pt x="8420" y="22936"/>
                </a:lnTo>
                <a:lnTo>
                  <a:pt x="3886" y="12826"/>
                </a:lnTo>
                <a:lnTo>
                  <a:pt x="4152" y="12572"/>
                </a:lnTo>
                <a:lnTo>
                  <a:pt x="393" y="2209"/>
                </a:lnTo>
                <a:lnTo>
                  <a:pt x="0" y="1168"/>
                </a:lnTo>
                <a:lnTo>
                  <a:pt x="0" y="1041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784856" y="3457417"/>
            <a:ext cx="54038" cy="103543"/>
          </a:xfrm>
          <a:custGeom>
            <a:avLst/>
            <a:gdLst/>
            <a:ahLst/>
            <a:cxnLst/>
            <a:rect l="l" t="t" r="r" b="b"/>
            <a:pathLst>
              <a:path w="54038" h="103543">
                <a:moveTo>
                  <a:pt x="54038" y="103543"/>
                </a:moveTo>
                <a:lnTo>
                  <a:pt x="49504" y="100037"/>
                </a:lnTo>
                <a:lnTo>
                  <a:pt x="45478" y="95897"/>
                </a:lnTo>
                <a:lnTo>
                  <a:pt x="39395" y="89674"/>
                </a:lnTo>
                <a:lnTo>
                  <a:pt x="39395" y="89420"/>
                </a:lnTo>
                <a:lnTo>
                  <a:pt x="33693" y="82677"/>
                </a:lnTo>
                <a:lnTo>
                  <a:pt x="31356" y="79959"/>
                </a:lnTo>
                <a:lnTo>
                  <a:pt x="29413" y="76974"/>
                </a:lnTo>
                <a:lnTo>
                  <a:pt x="26301" y="72694"/>
                </a:lnTo>
                <a:lnTo>
                  <a:pt x="23456" y="68160"/>
                </a:lnTo>
                <a:lnTo>
                  <a:pt x="19697" y="62204"/>
                </a:lnTo>
                <a:lnTo>
                  <a:pt x="19824" y="62064"/>
                </a:lnTo>
                <a:lnTo>
                  <a:pt x="16319" y="55854"/>
                </a:lnTo>
                <a:lnTo>
                  <a:pt x="15544" y="54292"/>
                </a:lnTo>
                <a:lnTo>
                  <a:pt x="14770" y="52603"/>
                </a:lnTo>
                <a:lnTo>
                  <a:pt x="11277" y="44450"/>
                </a:lnTo>
                <a:lnTo>
                  <a:pt x="8026" y="36283"/>
                </a:lnTo>
                <a:lnTo>
                  <a:pt x="7391" y="34594"/>
                </a:lnTo>
                <a:lnTo>
                  <a:pt x="6870" y="32905"/>
                </a:lnTo>
                <a:lnTo>
                  <a:pt x="4927" y="26047"/>
                </a:lnTo>
                <a:lnTo>
                  <a:pt x="4787" y="26047"/>
                </a:lnTo>
                <a:lnTo>
                  <a:pt x="3111" y="19177"/>
                </a:lnTo>
                <a:lnTo>
                  <a:pt x="1803" y="13995"/>
                </a:lnTo>
                <a:lnTo>
                  <a:pt x="1930" y="13995"/>
                </a:lnTo>
                <a:lnTo>
                  <a:pt x="1028" y="8674"/>
                </a:lnTo>
                <a:lnTo>
                  <a:pt x="507" y="5181"/>
                </a:lnTo>
                <a:lnTo>
                  <a:pt x="126" y="1676"/>
                </a:lnTo>
                <a:lnTo>
                  <a:pt x="0" y="774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55899" y="3283747"/>
            <a:ext cx="0" cy="315061"/>
          </a:xfrm>
          <a:custGeom>
            <a:avLst/>
            <a:gdLst/>
            <a:ahLst/>
            <a:cxnLst/>
            <a:rect l="l" t="t" r="r" b="b"/>
            <a:pathLst>
              <a:path h="315061">
                <a:moveTo>
                  <a:pt x="0" y="0"/>
                </a:moveTo>
                <a:lnTo>
                  <a:pt x="0" y="31506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942448" y="3283747"/>
            <a:ext cx="213448" cy="0"/>
          </a:xfrm>
          <a:custGeom>
            <a:avLst/>
            <a:gdLst/>
            <a:ahLst/>
            <a:cxnLst/>
            <a:rect l="l" t="t" r="r" b="b"/>
            <a:pathLst>
              <a:path w="213448">
                <a:moveTo>
                  <a:pt x="0" y="0"/>
                </a:moveTo>
                <a:lnTo>
                  <a:pt x="21344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54468" y="3282840"/>
            <a:ext cx="2336" cy="11785"/>
          </a:xfrm>
          <a:custGeom>
            <a:avLst/>
            <a:gdLst/>
            <a:ahLst/>
            <a:cxnLst/>
            <a:rect l="l" t="t" r="r" b="b"/>
            <a:pathLst>
              <a:path w="2336" h="11785">
                <a:moveTo>
                  <a:pt x="2336" y="0"/>
                </a:moveTo>
                <a:lnTo>
                  <a:pt x="2336" y="11785"/>
                </a:lnTo>
                <a:lnTo>
                  <a:pt x="2336" y="0"/>
                </a:lnTo>
                <a:lnTo>
                  <a:pt x="0" y="23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56678" y="3282847"/>
            <a:ext cx="127" cy="41465"/>
          </a:xfrm>
          <a:custGeom>
            <a:avLst/>
            <a:gdLst/>
            <a:ahLst/>
            <a:cxnLst/>
            <a:rect l="l" t="t" r="r" b="b"/>
            <a:pathLst>
              <a:path w="126" h="41465">
                <a:moveTo>
                  <a:pt x="126" y="11785"/>
                </a:moveTo>
                <a:lnTo>
                  <a:pt x="126" y="41465"/>
                </a:lnTo>
                <a:lnTo>
                  <a:pt x="126" y="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925601" y="3282840"/>
            <a:ext cx="231203" cy="901"/>
          </a:xfrm>
          <a:custGeom>
            <a:avLst/>
            <a:gdLst/>
            <a:ahLst/>
            <a:cxnLst/>
            <a:rect l="l" t="t" r="r" b="b"/>
            <a:pathLst>
              <a:path w="231203" h="901">
                <a:moveTo>
                  <a:pt x="231203" y="0"/>
                </a:moveTo>
                <a:lnTo>
                  <a:pt x="16840" y="0"/>
                </a:lnTo>
                <a:lnTo>
                  <a:pt x="0" y="901"/>
                </a:lnTo>
                <a:lnTo>
                  <a:pt x="1684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56805" y="3309536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  <a:lnTo>
                  <a:pt x="0" y="147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156805" y="3353859"/>
            <a:ext cx="0" cy="44323"/>
          </a:xfrm>
          <a:custGeom>
            <a:avLst/>
            <a:gdLst/>
            <a:ahLst/>
            <a:cxnLst/>
            <a:rect l="l" t="t" r="r" b="b"/>
            <a:pathLst>
              <a:path h="44323">
                <a:moveTo>
                  <a:pt x="0" y="0"/>
                </a:moveTo>
                <a:lnTo>
                  <a:pt x="0" y="4432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156805" y="3383406"/>
            <a:ext cx="0" cy="118325"/>
          </a:xfrm>
          <a:custGeom>
            <a:avLst/>
            <a:gdLst/>
            <a:ahLst/>
            <a:cxnLst/>
            <a:rect l="l" t="t" r="r" b="b"/>
            <a:pathLst>
              <a:path h="118325">
                <a:moveTo>
                  <a:pt x="0" y="0"/>
                </a:moveTo>
                <a:lnTo>
                  <a:pt x="0" y="118325"/>
                </a:lnTo>
                <a:lnTo>
                  <a:pt x="0" y="2967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069193" y="3416454"/>
            <a:ext cx="8039" cy="37846"/>
          </a:xfrm>
          <a:custGeom>
            <a:avLst/>
            <a:gdLst/>
            <a:ahLst/>
            <a:cxnLst/>
            <a:rect l="l" t="t" r="r" b="b"/>
            <a:pathLst>
              <a:path w="8039" h="37846">
                <a:moveTo>
                  <a:pt x="1816" y="36550"/>
                </a:moveTo>
                <a:lnTo>
                  <a:pt x="2082" y="37846"/>
                </a:lnTo>
                <a:lnTo>
                  <a:pt x="0" y="24879"/>
                </a:lnTo>
                <a:lnTo>
                  <a:pt x="2082" y="11798"/>
                </a:lnTo>
                <a:lnTo>
                  <a:pt x="803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088384" y="3416456"/>
            <a:ext cx="65316" cy="67132"/>
          </a:xfrm>
          <a:custGeom>
            <a:avLst/>
            <a:gdLst/>
            <a:ahLst/>
            <a:cxnLst/>
            <a:rect l="l" t="t" r="r" b="b"/>
            <a:pathLst>
              <a:path w="65316" h="67132">
                <a:moveTo>
                  <a:pt x="57276" y="0"/>
                </a:moveTo>
                <a:lnTo>
                  <a:pt x="63233" y="11798"/>
                </a:lnTo>
                <a:lnTo>
                  <a:pt x="65316" y="24879"/>
                </a:lnTo>
                <a:lnTo>
                  <a:pt x="63233" y="37846"/>
                </a:lnTo>
                <a:lnTo>
                  <a:pt x="57276" y="49631"/>
                </a:lnTo>
                <a:lnTo>
                  <a:pt x="47942" y="59093"/>
                </a:lnTo>
                <a:lnTo>
                  <a:pt x="36144" y="65062"/>
                </a:lnTo>
                <a:lnTo>
                  <a:pt x="23063" y="67132"/>
                </a:lnTo>
                <a:lnTo>
                  <a:pt x="9969" y="65062"/>
                </a:lnTo>
                <a:lnTo>
                  <a:pt x="0" y="59880"/>
                </a:lnTo>
                <a:lnTo>
                  <a:pt x="6210" y="6311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156805" y="3501735"/>
            <a:ext cx="0" cy="29679"/>
          </a:xfrm>
          <a:custGeom>
            <a:avLst/>
            <a:gdLst/>
            <a:ahLst/>
            <a:cxnLst/>
            <a:rect l="l" t="t" r="r" b="b"/>
            <a:pathLst>
              <a:path h="29679">
                <a:moveTo>
                  <a:pt x="0" y="0"/>
                </a:moveTo>
                <a:lnTo>
                  <a:pt x="0" y="29679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156805" y="3516508"/>
            <a:ext cx="0" cy="29679"/>
          </a:xfrm>
          <a:custGeom>
            <a:avLst/>
            <a:gdLst/>
            <a:ahLst/>
            <a:cxnLst/>
            <a:rect l="l" t="t" r="r" b="b"/>
            <a:pathLst>
              <a:path h="29679">
                <a:moveTo>
                  <a:pt x="0" y="0"/>
                </a:moveTo>
                <a:lnTo>
                  <a:pt x="0" y="29679"/>
                </a:lnTo>
                <a:lnTo>
                  <a:pt x="0" y="149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154471" y="3546189"/>
            <a:ext cx="2336" cy="53517"/>
          </a:xfrm>
          <a:custGeom>
            <a:avLst/>
            <a:gdLst/>
            <a:ahLst/>
            <a:cxnLst/>
            <a:rect l="l" t="t" r="r" b="b"/>
            <a:pathLst>
              <a:path w="2336" h="53517">
                <a:moveTo>
                  <a:pt x="0" y="51320"/>
                </a:moveTo>
                <a:lnTo>
                  <a:pt x="2336" y="53517"/>
                </a:lnTo>
                <a:lnTo>
                  <a:pt x="233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156805" y="3575734"/>
            <a:ext cx="0" cy="23977"/>
          </a:xfrm>
          <a:custGeom>
            <a:avLst/>
            <a:gdLst/>
            <a:ahLst/>
            <a:cxnLst/>
            <a:rect l="l" t="t" r="r" b="b"/>
            <a:pathLst>
              <a:path h="23977">
                <a:moveTo>
                  <a:pt x="0" y="0"/>
                </a:moveTo>
                <a:lnTo>
                  <a:pt x="0" y="2397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925600" y="3598809"/>
            <a:ext cx="231203" cy="901"/>
          </a:xfrm>
          <a:custGeom>
            <a:avLst/>
            <a:gdLst/>
            <a:ahLst/>
            <a:cxnLst/>
            <a:rect l="l" t="t" r="r" b="b"/>
            <a:pathLst>
              <a:path w="231203" h="901">
                <a:moveTo>
                  <a:pt x="231076" y="901"/>
                </a:moveTo>
                <a:lnTo>
                  <a:pt x="231203" y="901"/>
                </a:lnTo>
                <a:lnTo>
                  <a:pt x="16852" y="901"/>
                </a:lnTo>
                <a:lnTo>
                  <a:pt x="0" y="0"/>
                </a:lnTo>
                <a:lnTo>
                  <a:pt x="16852" y="9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32965" y="3475553"/>
            <a:ext cx="3365" cy="1689"/>
          </a:xfrm>
          <a:custGeom>
            <a:avLst/>
            <a:gdLst/>
            <a:ahLst/>
            <a:cxnLst/>
            <a:rect l="l" t="t" r="r" b="b"/>
            <a:pathLst>
              <a:path w="3365" h="1689">
                <a:moveTo>
                  <a:pt x="3365" y="0"/>
                </a:moveTo>
                <a:lnTo>
                  <a:pt x="0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24146" y="3411142"/>
            <a:ext cx="6223" cy="7772"/>
          </a:xfrm>
          <a:custGeom>
            <a:avLst/>
            <a:gdLst/>
            <a:ahLst/>
            <a:cxnLst/>
            <a:rect l="l" t="t" r="r" b="b"/>
            <a:pathLst>
              <a:path w="6223" h="7772">
                <a:moveTo>
                  <a:pt x="0" y="0"/>
                </a:moveTo>
                <a:lnTo>
                  <a:pt x="3886" y="3632"/>
                </a:lnTo>
                <a:lnTo>
                  <a:pt x="6223" y="7772"/>
                </a:lnTo>
                <a:lnTo>
                  <a:pt x="5054" y="570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119218" y="3416838"/>
            <a:ext cx="4406" cy="10756"/>
          </a:xfrm>
          <a:custGeom>
            <a:avLst/>
            <a:gdLst/>
            <a:ahLst/>
            <a:cxnLst/>
            <a:rect l="l" t="t" r="r" b="b"/>
            <a:pathLst>
              <a:path w="4406" h="10756">
                <a:moveTo>
                  <a:pt x="1168" y="1041"/>
                </a:moveTo>
                <a:lnTo>
                  <a:pt x="0" y="0"/>
                </a:lnTo>
                <a:lnTo>
                  <a:pt x="2336" y="2082"/>
                </a:lnTo>
                <a:lnTo>
                  <a:pt x="3759" y="4673"/>
                </a:lnTo>
                <a:lnTo>
                  <a:pt x="4406" y="8039"/>
                </a:lnTo>
                <a:lnTo>
                  <a:pt x="4025" y="10756"/>
                </a:lnTo>
                <a:lnTo>
                  <a:pt x="4152" y="1024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116757" y="3415676"/>
            <a:ext cx="2463" cy="1168"/>
          </a:xfrm>
          <a:custGeom>
            <a:avLst/>
            <a:gdLst/>
            <a:ahLst/>
            <a:cxnLst/>
            <a:rect l="l" t="t" r="r" b="b"/>
            <a:pathLst>
              <a:path w="2463" h="1168">
                <a:moveTo>
                  <a:pt x="2463" y="1168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17410" y="3427600"/>
            <a:ext cx="5829" cy="9067"/>
          </a:xfrm>
          <a:custGeom>
            <a:avLst/>
            <a:gdLst/>
            <a:ahLst/>
            <a:cxnLst/>
            <a:rect l="l" t="t" r="r" b="b"/>
            <a:pathLst>
              <a:path w="5829" h="9067">
                <a:moveTo>
                  <a:pt x="5829" y="0"/>
                </a:moveTo>
                <a:lnTo>
                  <a:pt x="4152" y="3886"/>
                </a:lnTo>
                <a:lnTo>
                  <a:pt x="0" y="9067"/>
                </a:lnTo>
                <a:lnTo>
                  <a:pt x="393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23240" y="3418920"/>
            <a:ext cx="8166" cy="22415"/>
          </a:xfrm>
          <a:custGeom>
            <a:avLst/>
            <a:gdLst/>
            <a:ahLst/>
            <a:cxnLst/>
            <a:rect l="l" t="t" r="r" b="b"/>
            <a:pathLst>
              <a:path w="8166" h="22415">
                <a:moveTo>
                  <a:pt x="7124" y="0"/>
                </a:moveTo>
                <a:lnTo>
                  <a:pt x="8166" y="5829"/>
                </a:lnTo>
                <a:lnTo>
                  <a:pt x="6858" y="12573"/>
                </a:lnTo>
                <a:lnTo>
                  <a:pt x="3505" y="18529"/>
                </a:lnTo>
                <a:lnTo>
                  <a:pt x="0" y="2241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22716" y="3420859"/>
            <a:ext cx="393" cy="1168"/>
          </a:xfrm>
          <a:custGeom>
            <a:avLst/>
            <a:gdLst/>
            <a:ahLst/>
            <a:cxnLst/>
            <a:rect l="l" t="t" r="r" b="b"/>
            <a:pathLst>
              <a:path w="393" h="1168">
                <a:moveTo>
                  <a:pt x="393" y="1168"/>
                </a:moveTo>
                <a:lnTo>
                  <a:pt x="266" y="647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22716" y="3427864"/>
            <a:ext cx="393" cy="901"/>
          </a:xfrm>
          <a:custGeom>
            <a:avLst/>
            <a:gdLst/>
            <a:ahLst/>
            <a:cxnLst/>
            <a:rect l="l" t="t" r="r" b="b"/>
            <a:pathLst>
              <a:path w="393" h="901">
                <a:moveTo>
                  <a:pt x="393" y="0"/>
                </a:moveTo>
                <a:lnTo>
                  <a:pt x="0" y="9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092651" y="3460777"/>
            <a:ext cx="39535" cy="7645"/>
          </a:xfrm>
          <a:custGeom>
            <a:avLst/>
            <a:gdLst/>
            <a:ahLst/>
            <a:cxnLst/>
            <a:rect l="l" t="t" r="r" b="b"/>
            <a:pathLst>
              <a:path w="39535" h="7645">
                <a:moveTo>
                  <a:pt x="9982" y="0"/>
                </a:moveTo>
                <a:lnTo>
                  <a:pt x="39535" y="0"/>
                </a:lnTo>
                <a:lnTo>
                  <a:pt x="39535" y="7645"/>
                </a:lnTo>
                <a:lnTo>
                  <a:pt x="0" y="7645"/>
                </a:lnTo>
                <a:lnTo>
                  <a:pt x="139" y="4927"/>
                </a:lnTo>
                <a:lnTo>
                  <a:pt x="774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098870" y="3411012"/>
            <a:ext cx="2463" cy="2070"/>
          </a:xfrm>
          <a:custGeom>
            <a:avLst/>
            <a:gdLst/>
            <a:ahLst/>
            <a:cxnLst/>
            <a:rect l="l" t="t" r="r" b="b"/>
            <a:pathLst>
              <a:path w="2463" h="2070">
                <a:moveTo>
                  <a:pt x="2463" y="0"/>
                </a:moveTo>
                <a:lnTo>
                  <a:pt x="0" y="2070"/>
                </a:lnTo>
                <a:lnTo>
                  <a:pt x="126" y="19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101463" y="3418918"/>
            <a:ext cx="1943" cy="4927"/>
          </a:xfrm>
          <a:custGeom>
            <a:avLst/>
            <a:gdLst/>
            <a:ahLst/>
            <a:cxnLst/>
            <a:rect l="l" t="t" r="r" b="b"/>
            <a:pathLst>
              <a:path w="1943" h="4927">
                <a:moveTo>
                  <a:pt x="0" y="4927"/>
                </a:moveTo>
                <a:lnTo>
                  <a:pt x="393" y="2717"/>
                </a:lnTo>
                <a:lnTo>
                  <a:pt x="194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110543" y="3415031"/>
            <a:ext cx="2070" cy="266"/>
          </a:xfrm>
          <a:custGeom>
            <a:avLst/>
            <a:gdLst/>
            <a:ahLst/>
            <a:cxnLst/>
            <a:rect l="l" t="t" r="r" b="b"/>
            <a:pathLst>
              <a:path w="2070" h="266">
                <a:moveTo>
                  <a:pt x="2070" y="0"/>
                </a:moveTo>
                <a:lnTo>
                  <a:pt x="0" y="26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112613" y="3415031"/>
            <a:ext cx="5435" cy="1295"/>
          </a:xfrm>
          <a:custGeom>
            <a:avLst/>
            <a:gdLst/>
            <a:ahLst/>
            <a:cxnLst/>
            <a:rect l="l" t="t" r="r" b="b"/>
            <a:pathLst>
              <a:path w="5435" h="1295">
                <a:moveTo>
                  <a:pt x="0" y="0"/>
                </a:moveTo>
                <a:lnTo>
                  <a:pt x="3492" y="520"/>
                </a:lnTo>
                <a:lnTo>
                  <a:pt x="5435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105486" y="3415808"/>
            <a:ext cx="2590" cy="1168"/>
          </a:xfrm>
          <a:custGeom>
            <a:avLst/>
            <a:gdLst/>
            <a:ahLst/>
            <a:cxnLst/>
            <a:rect l="l" t="t" r="r" b="b"/>
            <a:pathLst>
              <a:path w="2590" h="1168">
                <a:moveTo>
                  <a:pt x="2590" y="0"/>
                </a:moveTo>
                <a:lnTo>
                  <a:pt x="0" y="116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110931" y="3436673"/>
            <a:ext cx="6477" cy="5969"/>
          </a:xfrm>
          <a:custGeom>
            <a:avLst/>
            <a:gdLst/>
            <a:ahLst/>
            <a:cxnLst/>
            <a:rect l="l" t="t" r="r" b="b"/>
            <a:pathLst>
              <a:path w="6476" h="5969">
                <a:moveTo>
                  <a:pt x="6476" y="0"/>
                </a:moveTo>
                <a:lnTo>
                  <a:pt x="0" y="5969"/>
                </a:lnTo>
                <a:lnTo>
                  <a:pt x="5702" y="7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107040" y="3482812"/>
            <a:ext cx="8547" cy="774"/>
          </a:xfrm>
          <a:custGeom>
            <a:avLst/>
            <a:gdLst/>
            <a:ahLst/>
            <a:cxnLst/>
            <a:rect l="l" t="t" r="r" b="b"/>
            <a:pathLst>
              <a:path w="8547" h="774">
                <a:moveTo>
                  <a:pt x="0" y="0"/>
                </a:moveTo>
                <a:lnTo>
                  <a:pt x="4406" y="774"/>
                </a:lnTo>
                <a:lnTo>
                  <a:pt x="8547" y="1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093438" y="3413085"/>
            <a:ext cx="8407" cy="12827"/>
          </a:xfrm>
          <a:custGeom>
            <a:avLst/>
            <a:gdLst/>
            <a:ahLst/>
            <a:cxnLst/>
            <a:rect l="l" t="t" r="r" b="b"/>
            <a:pathLst>
              <a:path w="8407" h="12826">
                <a:moveTo>
                  <a:pt x="5435" y="0"/>
                </a:moveTo>
                <a:lnTo>
                  <a:pt x="4013" y="1295"/>
                </a:lnTo>
                <a:lnTo>
                  <a:pt x="1422" y="5702"/>
                </a:lnTo>
                <a:lnTo>
                  <a:pt x="0" y="12052"/>
                </a:lnTo>
                <a:lnTo>
                  <a:pt x="7772" y="12827"/>
                </a:lnTo>
                <a:lnTo>
                  <a:pt x="7772" y="12306"/>
                </a:lnTo>
                <a:lnTo>
                  <a:pt x="8407" y="855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092789" y="3457412"/>
            <a:ext cx="3619" cy="8293"/>
          </a:xfrm>
          <a:custGeom>
            <a:avLst/>
            <a:gdLst/>
            <a:ahLst/>
            <a:cxnLst/>
            <a:rect l="l" t="t" r="r" b="b"/>
            <a:pathLst>
              <a:path w="3619" h="8293">
                <a:moveTo>
                  <a:pt x="3619" y="0"/>
                </a:moveTo>
                <a:lnTo>
                  <a:pt x="647" y="5702"/>
                </a:lnTo>
                <a:lnTo>
                  <a:pt x="0" y="829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071268" y="3454300"/>
            <a:ext cx="17106" cy="22034"/>
          </a:xfrm>
          <a:custGeom>
            <a:avLst/>
            <a:gdLst/>
            <a:ahLst/>
            <a:cxnLst/>
            <a:rect l="l" t="t" r="r" b="b"/>
            <a:pathLst>
              <a:path w="17106" h="22034">
                <a:moveTo>
                  <a:pt x="0" y="0"/>
                </a:moveTo>
                <a:lnTo>
                  <a:pt x="5956" y="11785"/>
                </a:lnTo>
                <a:lnTo>
                  <a:pt x="15417" y="21247"/>
                </a:lnTo>
                <a:lnTo>
                  <a:pt x="17106" y="2203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942443" y="3320553"/>
            <a:ext cx="1041" cy="127"/>
          </a:xfrm>
          <a:custGeom>
            <a:avLst/>
            <a:gdLst/>
            <a:ahLst/>
            <a:cxnLst/>
            <a:rect l="l" t="t" r="r" b="b"/>
            <a:pathLst>
              <a:path w="1041" h="126">
                <a:moveTo>
                  <a:pt x="1041" y="12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53645" y="3478146"/>
            <a:ext cx="3492" cy="8813"/>
          </a:xfrm>
          <a:custGeom>
            <a:avLst/>
            <a:gdLst/>
            <a:ahLst/>
            <a:cxnLst/>
            <a:rect l="l" t="t" r="r" b="b"/>
            <a:pathLst>
              <a:path w="3492" h="8813">
                <a:moveTo>
                  <a:pt x="0" y="8813"/>
                </a:moveTo>
                <a:lnTo>
                  <a:pt x="349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72815" y="3423715"/>
            <a:ext cx="787" cy="1549"/>
          </a:xfrm>
          <a:custGeom>
            <a:avLst/>
            <a:gdLst/>
            <a:ahLst/>
            <a:cxnLst/>
            <a:rect l="l" t="t" r="r" b="b"/>
            <a:pathLst>
              <a:path w="787" h="1549">
                <a:moveTo>
                  <a:pt x="787" y="0"/>
                </a:moveTo>
                <a:lnTo>
                  <a:pt x="0" y="15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54682" y="3398180"/>
            <a:ext cx="2590" cy="6870"/>
          </a:xfrm>
          <a:custGeom>
            <a:avLst/>
            <a:gdLst/>
            <a:ahLst/>
            <a:cxnLst/>
            <a:rect l="l" t="t" r="r" b="b"/>
            <a:pathLst>
              <a:path w="2590" h="6870">
                <a:moveTo>
                  <a:pt x="0" y="0"/>
                </a:moveTo>
                <a:lnTo>
                  <a:pt x="2590" y="68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984565" y="3553832"/>
            <a:ext cx="1435" cy="520"/>
          </a:xfrm>
          <a:custGeom>
            <a:avLst/>
            <a:gdLst/>
            <a:ahLst/>
            <a:cxnLst/>
            <a:rect l="l" t="t" r="r" b="b"/>
            <a:pathLst>
              <a:path w="1435" h="520">
                <a:moveTo>
                  <a:pt x="0" y="520"/>
                </a:moveTo>
                <a:lnTo>
                  <a:pt x="143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035112" y="3364486"/>
            <a:ext cx="3619" cy="4013"/>
          </a:xfrm>
          <a:custGeom>
            <a:avLst/>
            <a:gdLst/>
            <a:ahLst/>
            <a:cxnLst/>
            <a:rect l="l" t="t" r="r" b="b"/>
            <a:pathLst>
              <a:path w="3619" h="4013">
                <a:moveTo>
                  <a:pt x="0" y="0"/>
                </a:moveTo>
                <a:lnTo>
                  <a:pt x="3619" y="401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035114" y="3516508"/>
            <a:ext cx="1422" cy="1549"/>
          </a:xfrm>
          <a:custGeom>
            <a:avLst/>
            <a:gdLst/>
            <a:ahLst/>
            <a:cxnLst/>
            <a:rect l="l" t="t" r="r" b="b"/>
            <a:pathLst>
              <a:path w="1422" h="1549">
                <a:moveTo>
                  <a:pt x="1422" y="0"/>
                </a:moveTo>
                <a:lnTo>
                  <a:pt x="0" y="15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006600" y="3339085"/>
            <a:ext cx="2070" cy="1689"/>
          </a:xfrm>
          <a:custGeom>
            <a:avLst/>
            <a:gdLst/>
            <a:ahLst/>
            <a:cxnLst/>
            <a:rect l="l" t="t" r="r" b="b"/>
            <a:pathLst>
              <a:path w="2070" h="1689">
                <a:moveTo>
                  <a:pt x="0" y="0"/>
                </a:moveTo>
                <a:lnTo>
                  <a:pt x="2070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005953" y="3541909"/>
            <a:ext cx="2717" cy="2070"/>
          </a:xfrm>
          <a:custGeom>
            <a:avLst/>
            <a:gdLst/>
            <a:ahLst/>
            <a:cxnLst/>
            <a:rect l="l" t="t" r="r" b="b"/>
            <a:pathLst>
              <a:path w="2717" h="2070">
                <a:moveTo>
                  <a:pt x="2717" y="0"/>
                </a:moveTo>
                <a:lnTo>
                  <a:pt x="0" y="207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984557" y="3328329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266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942444" y="3554224"/>
            <a:ext cx="42379" cy="7772"/>
          </a:xfrm>
          <a:custGeom>
            <a:avLst/>
            <a:gdLst/>
            <a:ahLst/>
            <a:cxnLst/>
            <a:rect l="l" t="t" r="r" b="b"/>
            <a:pathLst>
              <a:path w="42379" h="7772">
                <a:moveTo>
                  <a:pt x="42379" y="0"/>
                </a:moveTo>
                <a:lnTo>
                  <a:pt x="22161" y="5702"/>
                </a:lnTo>
                <a:lnTo>
                  <a:pt x="0" y="7772"/>
                </a:lnTo>
                <a:lnTo>
                  <a:pt x="1041" y="777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881146" y="3334673"/>
            <a:ext cx="5702" cy="2857"/>
          </a:xfrm>
          <a:custGeom>
            <a:avLst/>
            <a:gdLst/>
            <a:ahLst/>
            <a:cxnLst/>
            <a:rect l="l" t="t" r="r" b="b"/>
            <a:pathLst>
              <a:path w="5702" h="2857">
                <a:moveTo>
                  <a:pt x="0" y="2857"/>
                </a:moveTo>
                <a:lnTo>
                  <a:pt x="570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883218" y="3546186"/>
            <a:ext cx="3632" cy="1816"/>
          </a:xfrm>
          <a:custGeom>
            <a:avLst/>
            <a:gdLst/>
            <a:ahLst/>
            <a:cxnLst/>
            <a:rect l="l" t="t" r="r" b="b"/>
            <a:pathLst>
              <a:path w="3632" h="1816">
                <a:moveTo>
                  <a:pt x="0" y="0"/>
                </a:moveTo>
                <a:lnTo>
                  <a:pt x="3632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838506" y="3501735"/>
            <a:ext cx="3759" cy="6223"/>
          </a:xfrm>
          <a:custGeom>
            <a:avLst/>
            <a:gdLst/>
            <a:ahLst/>
            <a:cxnLst/>
            <a:rect l="l" t="t" r="r" b="b"/>
            <a:pathLst>
              <a:path w="3759" h="6223">
                <a:moveTo>
                  <a:pt x="0" y="0"/>
                </a:moveTo>
                <a:lnTo>
                  <a:pt x="3759" y="622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836816" y="3375892"/>
            <a:ext cx="4673" cy="7518"/>
          </a:xfrm>
          <a:custGeom>
            <a:avLst/>
            <a:gdLst/>
            <a:ahLst/>
            <a:cxnLst/>
            <a:rect l="l" t="t" r="r" b="b"/>
            <a:pathLst>
              <a:path w="4673" h="7518">
                <a:moveTo>
                  <a:pt x="4673" y="0"/>
                </a:moveTo>
                <a:lnTo>
                  <a:pt x="0" y="751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873759" y="3339085"/>
            <a:ext cx="4533" cy="3365"/>
          </a:xfrm>
          <a:custGeom>
            <a:avLst/>
            <a:gdLst/>
            <a:ahLst/>
            <a:cxnLst/>
            <a:rect l="l" t="t" r="r" b="b"/>
            <a:pathLst>
              <a:path w="4533" h="3365">
                <a:moveTo>
                  <a:pt x="4533" y="0"/>
                </a:moveTo>
                <a:lnTo>
                  <a:pt x="0" y="336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873756" y="3540094"/>
            <a:ext cx="5054" cy="3886"/>
          </a:xfrm>
          <a:custGeom>
            <a:avLst/>
            <a:gdLst/>
            <a:ahLst/>
            <a:cxnLst/>
            <a:rect l="l" t="t" r="r" b="b"/>
            <a:pathLst>
              <a:path w="5054" h="3886">
                <a:moveTo>
                  <a:pt x="5054" y="388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83951" y="3427859"/>
            <a:ext cx="901" cy="29552"/>
          </a:xfrm>
          <a:custGeom>
            <a:avLst/>
            <a:gdLst/>
            <a:ahLst/>
            <a:cxnLst/>
            <a:rect l="l" t="t" r="r" b="b"/>
            <a:pathLst>
              <a:path w="901" h="29552">
                <a:moveTo>
                  <a:pt x="901" y="29552"/>
                </a:moveTo>
                <a:lnTo>
                  <a:pt x="0" y="13474"/>
                </a:lnTo>
                <a:lnTo>
                  <a:pt x="77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823990" y="3462343"/>
            <a:ext cx="1943" cy="9842"/>
          </a:xfrm>
          <a:custGeom>
            <a:avLst/>
            <a:gdLst/>
            <a:ahLst/>
            <a:cxnLst/>
            <a:rect l="l" t="t" r="r" b="b"/>
            <a:pathLst>
              <a:path w="1943" h="9842">
                <a:moveTo>
                  <a:pt x="1943" y="9842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823994" y="3413085"/>
            <a:ext cx="1422" cy="7645"/>
          </a:xfrm>
          <a:custGeom>
            <a:avLst/>
            <a:gdLst/>
            <a:ahLst/>
            <a:cxnLst/>
            <a:rect l="l" t="t" r="r" b="b"/>
            <a:pathLst>
              <a:path w="1422" h="7645">
                <a:moveTo>
                  <a:pt x="1422" y="0"/>
                </a:moveTo>
                <a:lnTo>
                  <a:pt x="0" y="764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748810" y="3392350"/>
            <a:ext cx="30454" cy="141909"/>
          </a:xfrm>
          <a:custGeom>
            <a:avLst/>
            <a:gdLst/>
            <a:ahLst/>
            <a:cxnLst/>
            <a:rect l="l" t="t" r="r" b="b"/>
            <a:pathLst>
              <a:path w="30454" h="141909">
                <a:moveTo>
                  <a:pt x="22555" y="0"/>
                </a:moveTo>
                <a:lnTo>
                  <a:pt x="24752" y="6743"/>
                </a:lnTo>
                <a:lnTo>
                  <a:pt x="24752" y="6870"/>
                </a:lnTo>
                <a:lnTo>
                  <a:pt x="26441" y="13741"/>
                </a:lnTo>
                <a:lnTo>
                  <a:pt x="27609" y="18402"/>
                </a:lnTo>
                <a:lnTo>
                  <a:pt x="27482" y="18529"/>
                </a:lnTo>
                <a:lnTo>
                  <a:pt x="28384" y="23329"/>
                </a:lnTo>
                <a:lnTo>
                  <a:pt x="29032" y="27216"/>
                </a:lnTo>
                <a:lnTo>
                  <a:pt x="29425" y="31229"/>
                </a:lnTo>
                <a:lnTo>
                  <a:pt x="30200" y="40043"/>
                </a:lnTo>
                <a:lnTo>
                  <a:pt x="30454" y="40170"/>
                </a:lnTo>
                <a:lnTo>
                  <a:pt x="30454" y="48983"/>
                </a:lnTo>
                <a:lnTo>
                  <a:pt x="30454" y="57797"/>
                </a:lnTo>
                <a:lnTo>
                  <a:pt x="30200" y="57797"/>
                </a:lnTo>
                <a:lnTo>
                  <a:pt x="29425" y="66751"/>
                </a:lnTo>
                <a:lnTo>
                  <a:pt x="29032" y="70637"/>
                </a:lnTo>
                <a:lnTo>
                  <a:pt x="28384" y="74523"/>
                </a:lnTo>
                <a:lnTo>
                  <a:pt x="27482" y="79451"/>
                </a:lnTo>
                <a:lnTo>
                  <a:pt x="27609" y="79451"/>
                </a:lnTo>
                <a:lnTo>
                  <a:pt x="26441" y="84239"/>
                </a:lnTo>
                <a:lnTo>
                  <a:pt x="24752" y="91109"/>
                </a:lnTo>
                <a:lnTo>
                  <a:pt x="24498" y="91109"/>
                </a:lnTo>
                <a:lnTo>
                  <a:pt x="22555" y="97840"/>
                </a:lnTo>
                <a:lnTo>
                  <a:pt x="22288" y="98755"/>
                </a:lnTo>
                <a:lnTo>
                  <a:pt x="22428" y="98755"/>
                </a:lnTo>
                <a:lnTo>
                  <a:pt x="22161" y="99542"/>
                </a:lnTo>
                <a:lnTo>
                  <a:pt x="21894" y="100444"/>
                </a:lnTo>
                <a:lnTo>
                  <a:pt x="21513" y="101346"/>
                </a:lnTo>
                <a:lnTo>
                  <a:pt x="18148" y="109512"/>
                </a:lnTo>
                <a:lnTo>
                  <a:pt x="18275" y="109639"/>
                </a:lnTo>
                <a:lnTo>
                  <a:pt x="14782" y="117678"/>
                </a:lnTo>
                <a:lnTo>
                  <a:pt x="13995" y="119354"/>
                </a:lnTo>
                <a:lnTo>
                  <a:pt x="13741" y="119227"/>
                </a:lnTo>
                <a:lnTo>
                  <a:pt x="12966" y="120789"/>
                </a:lnTo>
                <a:lnTo>
                  <a:pt x="12446" y="121958"/>
                </a:lnTo>
                <a:lnTo>
                  <a:pt x="12573" y="122085"/>
                </a:lnTo>
                <a:lnTo>
                  <a:pt x="11925" y="123126"/>
                </a:lnTo>
                <a:lnTo>
                  <a:pt x="9207" y="128181"/>
                </a:lnTo>
                <a:lnTo>
                  <a:pt x="6096" y="133235"/>
                </a:lnTo>
                <a:lnTo>
                  <a:pt x="3238" y="137769"/>
                </a:lnTo>
                <a:lnTo>
                  <a:pt x="2984" y="137629"/>
                </a:lnTo>
                <a:lnTo>
                  <a:pt x="0" y="14190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620761" y="3415808"/>
            <a:ext cx="157607" cy="182994"/>
          </a:xfrm>
          <a:custGeom>
            <a:avLst/>
            <a:gdLst/>
            <a:ahLst/>
            <a:cxnLst/>
            <a:rect l="l" t="t" r="r" b="b"/>
            <a:pathLst>
              <a:path w="157607" h="182994">
                <a:moveTo>
                  <a:pt x="155270" y="0"/>
                </a:moveTo>
                <a:lnTo>
                  <a:pt x="156171" y="3886"/>
                </a:lnTo>
                <a:lnTo>
                  <a:pt x="156565" y="7899"/>
                </a:lnTo>
                <a:lnTo>
                  <a:pt x="157213" y="13741"/>
                </a:lnTo>
                <a:lnTo>
                  <a:pt x="156946" y="13741"/>
                </a:lnTo>
                <a:lnTo>
                  <a:pt x="157340" y="19697"/>
                </a:lnTo>
                <a:lnTo>
                  <a:pt x="157467" y="22555"/>
                </a:lnTo>
                <a:lnTo>
                  <a:pt x="157606" y="22555"/>
                </a:lnTo>
                <a:lnTo>
                  <a:pt x="157606" y="25526"/>
                </a:lnTo>
                <a:lnTo>
                  <a:pt x="157467" y="31356"/>
                </a:lnTo>
                <a:lnTo>
                  <a:pt x="156946" y="37325"/>
                </a:lnTo>
                <a:lnTo>
                  <a:pt x="156819" y="40170"/>
                </a:lnTo>
                <a:lnTo>
                  <a:pt x="156946" y="40297"/>
                </a:lnTo>
                <a:lnTo>
                  <a:pt x="156565" y="43154"/>
                </a:lnTo>
                <a:lnTo>
                  <a:pt x="155790" y="48983"/>
                </a:lnTo>
                <a:lnTo>
                  <a:pt x="154749" y="54813"/>
                </a:lnTo>
                <a:lnTo>
                  <a:pt x="154228" y="57670"/>
                </a:lnTo>
                <a:lnTo>
                  <a:pt x="154355" y="57810"/>
                </a:lnTo>
                <a:lnTo>
                  <a:pt x="153581" y="60528"/>
                </a:lnTo>
                <a:lnTo>
                  <a:pt x="152158" y="66230"/>
                </a:lnTo>
                <a:lnTo>
                  <a:pt x="152031" y="66230"/>
                </a:lnTo>
                <a:lnTo>
                  <a:pt x="150469" y="71932"/>
                </a:lnTo>
                <a:lnTo>
                  <a:pt x="149567" y="74777"/>
                </a:lnTo>
                <a:lnTo>
                  <a:pt x="148653" y="77495"/>
                </a:lnTo>
                <a:lnTo>
                  <a:pt x="146710" y="83070"/>
                </a:lnTo>
                <a:lnTo>
                  <a:pt x="144246" y="88519"/>
                </a:lnTo>
                <a:lnTo>
                  <a:pt x="143217" y="91236"/>
                </a:lnTo>
                <a:lnTo>
                  <a:pt x="141922" y="93827"/>
                </a:lnTo>
                <a:lnTo>
                  <a:pt x="139331" y="99148"/>
                </a:lnTo>
                <a:lnTo>
                  <a:pt x="139192" y="99148"/>
                </a:lnTo>
                <a:lnTo>
                  <a:pt x="136347" y="104330"/>
                </a:lnTo>
                <a:lnTo>
                  <a:pt x="134924" y="106794"/>
                </a:lnTo>
                <a:lnTo>
                  <a:pt x="133362" y="109385"/>
                </a:lnTo>
                <a:lnTo>
                  <a:pt x="130124" y="114312"/>
                </a:lnTo>
                <a:lnTo>
                  <a:pt x="126631" y="119100"/>
                </a:lnTo>
                <a:lnTo>
                  <a:pt x="124942" y="121437"/>
                </a:lnTo>
                <a:lnTo>
                  <a:pt x="123126" y="123774"/>
                </a:lnTo>
                <a:lnTo>
                  <a:pt x="119367" y="128308"/>
                </a:lnTo>
                <a:lnTo>
                  <a:pt x="119367" y="128168"/>
                </a:lnTo>
                <a:lnTo>
                  <a:pt x="115354" y="132575"/>
                </a:lnTo>
                <a:lnTo>
                  <a:pt x="113411" y="134785"/>
                </a:lnTo>
                <a:lnTo>
                  <a:pt x="111467" y="136855"/>
                </a:lnTo>
                <a:lnTo>
                  <a:pt x="107188" y="141008"/>
                </a:lnTo>
                <a:lnTo>
                  <a:pt x="102654" y="144894"/>
                </a:lnTo>
                <a:lnTo>
                  <a:pt x="100444" y="146837"/>
                </a:lnTo>
                <a:lnTo>
                  <a:pt x="98247" y="148653"/>
                </a:lnTo>
                <a:lnTo>
                  <a:pt x="93586" y="152285"/>
                </a:lnTo>
                <a:lnTo>
                  <a:pt x="93446" y="152146"/>
                </a:lnTo>
                <a:lnTo>
                  <a:pt x="88658" y="155651"/>
                </a:lnTo>
                <a:lnTo>
                  <a:pt x="86321" y="157340"/>
                </a:lnTo>
                <a:lnTo>
                  <a:pt x="86321" y="157467"/>
                </a:lnTo>
                <a:lnTo>
                  <a:pt x="83858" y="158889"/>
                </a:lnTo>
                <a:lnTo>
                  <a:pt x="78803" y="162001"/>
                </a:lnTo>
                <a:lnTo>
                  <a:pt x="78676" y="161861"/>
                </a:lnTo>
                <a:lnTo>
                  <a:pt x="73494" y="164719"/>
                </a:lnTo>
                <a:lnTo>
                  <a:pt x="71031" y="166141"/>
                </a:lnTo>
                <a:lnTo>
                  <a:pt x="68300" y="167449"/>
                </a:lnTo>
                <a:lnTo>
                  <a:pt x="62991" y="169900"/>
                </a:lnTo>
                <a:lnTo>
                  <a:pt x="57416" y="172110"/>
                </a:lnTo>
                <a:lnTo>
                  <a:pt x="54825" y="173151"/>
                </a:lnTo>
                <a:lnTo>
                  <a:pt x="51981" y="174180"/>
                </a:lnTo>
                <a:lnTo>
                  <a:pt x="46405" y="176123"/>
                </a:lnTo>
                <a:lnTo>
                  <a:pt x="40703" y="177558"/>
                </a:lnTo>
                <a:lnTo>
                  <a:pt x="37845" y="178460"/>
                </a:lnTo>
                <a:lnTo>
                  <a:pt x="35001" y="179108"/>
                </a:lnTo>
                <a:lnTo>
                  <a:pt x="29298" y="180276"/>
                </a:lnTo>
                <a:lnTo>
                  <a:pt x="23469" y="181178"/>
                </a:lnTo>
                <a:lnTo>
                  <a:pt x="20485" y="181698"/>
                </a:lnTo>
                <a:lnTo>
                  <a:pt x="20485" y="181838"/>
                </a:lnTo>
                <a:lnTo>
                  <a:pt x="17640" y="182092"/>
                </a:lnTo>
                <a:lnTo>
                  <a:pt x="11798" y="182600"/>
                </a:lnTo>
                <a:lnTo>
                  <a:pt x="5841" y="182867"/>
                </a:lnTo>
                <a:lnTo>
                  <a:pt x="2857" y="182994"/>
                </a:lnTo>
                <a:lnTo>
                  <a:pt x="0" y="18299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407314" y="3283652"/>
            <a:ext cx="368719" cy="132162"/>
          </a:xfrm>
          <a:custGeom>
            <a:avLst/>
            <a:gdLst/>
            <a:ahLst/>
            <a:cxnLst/>
            <a:rect l="l" t="t" r="r" b="b"/>
            <a:pathLst>
              <a:path w="368719" h="132162">
                <a:moveTo>
                  <a:pt x="0" y="95"/>
                </a:moveTo>
                <a:lnTo>
                  <a:pt x="17973" y="73"/>
                </a:lnTo>
                <a:lnTo>
                  <a:pt x="33947" y="55"/>
                </a:lnTo>
                <a:lnTo>
                  <a:pt x="48193" y="39"/>
                </a:lnTo>
                <a:lnTo>
                  <a:pt x="60980" y="25"/>
                </a:lnTo>
                <a:lnTo>
                  <a:pt x="72577" y="15"/>
                </a:lnTo>
                <a:lnTo>
                  <a:pt x="83254" y="7"/>
                </a:lnTo>
                <a:lnTo>
                  <a:pt x="93282" y="2"/>
                </a:lnTo>
                <a:lnTo>
                  <a:pt x="102930" y="0"/>
                </a:lnTo>
                <a:lnTo>
                  <a:pt x="112467" y="0"/>
                </a:lnTo>
                <a:lnTo>
                  <a:pt x="122164" y="3"/>
                </a:lnTo>
                <a:lnTo>
                  <a:pt x="132290" y="8"/>
                </a:lnTo>
                <a:lnTo>
                  <a:pt x="143115" y="17"/>
                </a:lnTo>
                <a:lnTo>
                  <a:pt x="154908" y="28"/>
                </a:lnTo>
                <a:lnTo>
                  <a:pt x="167940" y="42"/>
                </a:lnTo>
                <a:lnTo>
                  <a:pt x="182481" y="58"/>
                </a:lnTo>
                <a:lnTo>
                  <a:pt x="198799" y="77"/>
                </a:lnTo>
                <a:lnTo>
                  <a:pt x="213448" y="95"/>
                </a:lnTo>
                <a:lnTo>
                  <a:pt x="216433" y="95"/>
                </a:lnTo>
                <a:lnTo>
                  <a:pt x="219290" y="361"/>
                </a:lnTo>
                <a:lnTo>
                  <a:pt x="225247" y="615"/>
                </a:lnTo>
                <a:lnTo>
                  <a:pt x="225247" y="488"/>
                </a:lnTo>
                <a:lnTo>
                  <a:pt x="231076" y="1136"/>
                </a:lnTo>
                <a:lnTo>
                  <a:pt x="236905" y="1784"/>
                </a:lnTo>
                <a:lnTo>
                  <a:pt x="242747" y="2939"/>
                </a:lnTo>
                <a:lnTo>
                  <a:pt x="245592" y="3460"/>
                </a:lnTo>
                <a:lnTo>
                  <a:pt x="245592" y="3333"/>
                </a:lnTo>
                <a:lnTo>
                  <a:pt x="248450" y="3981"/>
                </a:lnTo>
                <a:lnTo>
                  <a:pt x="254152" y="5403"/>
                </a:lnTo>
                <a:lnTo>
                  <a:pt x="254152" y="5530"/>
                </a:lnTo>
                <a:lnTo>
                  <a:pt x="259854" y="7219"/>
                </a:lnTo>
                <a:lnTo>
                  <a:pt x="262699" y="7994"/>
                </a:lnTo>
                <a:lnTo>
                  <a:pt x="262699" y="7867"/>
                </a:lnTo>
                <a:lnTo>
                  <a:pt x="265417" y="8908"/>
                </a:lnTo>
                <a:lnTo>
                  <a:pt x="270992" y="10978"/>
                </a:lnTo>
                <a:lnTo>
                  <a:pt x="270992" y="11105"/>
                </a:lnTo>
                <a:lnTo>
                  <a:pt x="276313" y="13315"/>
                </a:lnTo>
                <a:lnTo>
                  <a:pt x="279158" y="14484"/>
                </a:lnTo>
                <a:lnTo>
                  <a:pt x="279158" y="14344"/>
                </a:lnTo>
                <a:lnTo>
                  <a:pt x="281749" y="15639"/>
                </a:lnTo>
                <a:lnTo>
                  <a:pt x="287070" y="18370"/>
                </a:lnTo>
                <a:lnTo>
                  <a:pt x="286943" y="18497"/>
                </a:lnTo>
                <a:lnTo>
                  <a:pt x="292125" y="21215"/>
                </a:lnTo>
                <a:lnTo>
                  <a:pt x="294716" y="22777"/>
                </a:lnTo>
                <a:lnTo>
                  <a:pt x="294843" y="22650"/>
                </a:lnTo>
                <a:lnTo>
                  <a:pt x="297307" y="24199"/>
                </a:lnTo>
                <a:lnTo>
                  <a:pt x="302221" y="27438"/>
                </a:lnTo>
                <a:lnTo>
                  <a:pt x="302094" y="27565"/>
                </a:lnTo>
                <a:lnTo>
                  <a:pt x="306895" y="30943"/>
                </a:lnTo>
                <a:lnTo>
                  <a:pt x="309359" y="32619"/>
                </a:lnTo>
                <a:lnTo>
                  <a:pt x="311696" y="34435"/>
                </a:lnTo>
                <a:lnTo>
                  <a:pt x="316230" y="38195"/>
                </a:lnTo>
                <a:lnTo>
                  <a:pt x="320509" y="42208"/>
                </a:lnTo>
                <a:lnTo>
                  <a:pt x="322707" y="44164"/>
                </a:lnTo>
                <a:lnTo>
                  <a:pt x="322834" y="44164"/>
                </a:lnTo>
                <a:lnTo>
                  <a:pt x="324904" y="46234"/>
                </a:lnTo>
                <a:lnTo>
                  <a:pt x="328917" y="50501"/>
                </a:lnTo>
                <a:lnTo>
                  <a:pt x="328790" y="50501"/>
                </a:lnTo>
                <a:lnTo>
                  <a:pt x="332816" y="54908"/>
                </a:lnTo>
                <a:lnTo>
                  <a:pt x="334759" y="57118"/>
                </a:lnTo>
                <a:lnTo>
                  <a:pt x="336575" y="59454"/>
                </a:lnTo>
                <a:lnTo>
                  <a:pt x="340207" y="64115"/>
                </a:lnTo>
                <a:lnTo>
                  <a:pt x="340067" y="64115"/>
                </a:lnTo>
                <a:lnTo>
                  <a:pt x="343573" y="68916"/>
                </a:lnTo>
                <a:lnTo>
                  <a:pt x="345262" y="71367"/>
                </a:lnTo>
                <a:lnTo>
                  <a:pt x="345389" y="71367"/>
                </a:lnTo>
                <a:lnTo>
                  <a:pt x="346811" y="73831"/>
                </a:lnTo>
                <a:lnTo>
                  <a:pt x="349923" y="78885"/>
                </a:lnTo>
                <a:lnTo>
                  <a:pt x="349796" y="78885"/>
                </a:lnTo>
                <a:lnTo>
                  <a:pt x="352640" y="84067"/>
                </a:lnTo>
                <a:lnTo>
                  <a:pt x="354063" y="86670"/>
                </a:lnTo>
                <a:lnTo>
                  <a:pt x="354203" y="86670"/>
                </a:lnTo>
                <a:lnTo>
                  <a:pt x="355371" y="89261"/>
                </a:lnTo>
                <a:lnTo>
                  <a:pt x="357822" y="94570"/>
                </a:lnTo>
                <a:lnTo>
                  <a:pt x="357695" y="94697"/>
                </a:lnTo>
                <a:lnTo>
                  <a:pt x="360032" y="100145"/>
                </a:lnTo>
                <a:lnTo>
                  <a:pt x="361073" y="102863"/>
                </a:lnTo>
                <a:lnTo>
                  <a:pt x="362102" y="105593"/>
                </a:lnTo>
                <a:lnTo>
                  <a:pt x="364045" y="111156"/>
                </a:lnTo>
                <a:lnTo>
                  <a:pt x="363918" y="111296"/>
                </a:lnTo>
                <a:lnTo>
                  <a:pt x="365480" y="116858"/>
                </a:lnTo>
                <a:lnTo>
                  <a:pt x="366382" y="119716"/>
                </a:lnTo>
                <a:lnTo>
                  <a:pt x="367030" y="122561"/>
                </a:lnTo>
                <a:lnTo>
                  <a:pt x="368058" y="127361"/>
                </a:lnTo>
                <a:lnTo>
                  <a:pt x="368719" y="13216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748812" y="3348286"/>
            <a:ext cx="22682" cy="44843"/>
          </a:xfrm>
          <a:custGeom>
            <a:avLst/>
            <a:gdLst/>
            <a:ahLst/>
            <a:cxnLst/>
            <a:rect l="l" t="t" r="r" b="b"/>
            <a:pathLst>
              <a:path w="22682" h="44843">
                <a:moveTo>
                  <a:pt x="0" y="0"/>
                </a:moveTo>
                <a:lnTo>
                  <a:pt x="3238" y="4152"/>
                </a:lnTo>
                <a:lnTo>
                  <a:pt x="3238" y="4279"/>
                </a:lnTo>
                <a:lnTo>
                  <a:pt x="6083" y="8686"/>
                </a:lnTo>
                <a:lnTo>
                  <a:pt x="9207" y="13614"/>
                </a:lnTo>
                <a:lnTo>
                  <a:pt x="9207" y="13741"/>
                </a:lnTo>
                <a:lnTo>
                  <a:pt x="11925" y="18796"/>
                </a:lnTo>
                <a:lnTo>
                  <a:pt x="12573" y="19951"/>
                </a:lnTo>
                <a:lnTo>
                  <a:pt x="12446" y="20091"/>
                </a:lnTo>
                <a:lnTo>
                  <a:pt x="12966" y="21120"/>
                </a:lnTo>
                <a:lnTo>
                  <a:pt x="13741" y="22682"/>
                </a:lnTo>
                <a:lnTo>
                  <a:pt x="13995" y="22682"/>
                </a:lnTo>
                <a:lnTo>
                  <a:pt x="14770" y="24231"/>
                </a:lnTo>
                <a:lnTo>
                  <a:pt x="18275" y="32397"/>
                </a:lnTo>
                <a:lnTo>
                  <a:pt x="18148" y="32397"/>
                </a:lnTo>
                <a:lnTo>
                  <a:pt x="21513" y="40690"/>
                </a:lnTo>
                <a:lnTo>
                  <a:pt x="21894" y="41605"/>
                </a:lnTo>
                <a:lnTo>
                  <a:pt x="22161" y="42506"/>
                </a:lnTo>
                <a:lnTo>
                  <a:pt x="22682" y="448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620762" y="3282848"/>
            <a:ext cx="126238" cy="62585"/>
          </a:xfrm>
          <a:custGeom>
            <a:avLst/>
            <a:gdLst/>
            <a:ahLst/>
            <a:cxnLst/>
            <a:rect l="l" t="t" r="r" b="b"/>
            <a:pathLst>
              <a:path w="126237" h="62585">
                <a:moveTo>
                  <a:pt x="126237" y="62585"/>
                </a:moveTo>
                <a:lnTo>
                  <a:pt x="125196" y="61036"/>
                </a:lnTo>
                <a:lnTo>
                  <a:pt x="123901" y="59613"/>
                </a:lnTo>
                <a:lnTo>
                  <a:pt x="118071" y="52997"/>
                </a:lnTo>
                <a:lnTo>
                  <a:pt x="111988" y="46380"/>
                </a:lnTo>
                <a:lnTo>
                  <a:pt x="110680" y="44830"/>
                </a:lnTo>
                <a:lnTo>
                  <a:pt x="108991" y="43535"/>
                </a:lnTo>
                <a:lnTo>
                  <a:pt x="103949" y="39001"/>
                </a:lnTo>
                <a:lnTo>
                  <a:pt x="98755" y="34594"/>
                </a:lnTo>
                <a:lnTo>
                  <a:pt x="96037" y="32397"/>
                </a:lnTo>
                <a:lnTo>
                  <a:pt x="93052" y="30454"/>
                </a:lnTo>
                <a:lnTo>
                  <a:pt x="90982" y="29019"/>
                </a:lnTo>
                <a:lnTo>
                  <a:pt x="91109" y="28765"/>
                </a:lnTo>
                <a:lnTo>
                  <a:pt x="89039" y="27330"/>
                </a:lnTo>
                <a:lnTo>
                  <a:pt x="86702" y="25780"/>
                </a:lnTo>
                <a:lnTo>
                  <a:pt x="84239" y="24231"/>
                </a:lnTo>
                <a:lnTo>
                  <a:pt x="76593" y="19824"/>
                </a:lnTo>
                <a:lnTo>
                  <a:pt x="68694" y="15671"/>
                </a:lnTo>
                <a:lnTo>
                  <a:pt x="67779" y="15151"/>
                </a:lnTo>
                <a:lnTo>
                  <a:pt x="66624" y="14643"/>
                </a:lnTo>
                <a:lnTo>
                  <a:pt x="59486" y="11785"/>
                </a:lnTo>
                <a:lnTo>
                  <a:pt x="52362" y="8928"/>
                </a:lnTo>
                <a:lnTo>
                  <a:pt x="50685" y="8280"/>
                </a:lnTo>
                <a:lnTo>
                  <a:pt x="50545" y="8407"/>
                </a:lnTo>
                <a:lnTo>
                  <a:pt x="48869" y="7899"/>
                </a:lnTo>
                <a:lnTo>
                  <a:pt x="45758" y="6857"/>
                </a:lnTo>
                <a:lnTo>
                  <a:pt x="42506" y="5829"/>
                </a:lnTo>
                <a:lnTo>
                  <a:pt x="38887" y="4787"/>
                </a:lnTo>
                <a:lnTo>
                  <a:pt x="35255" y="4000"/>
                </a:lnTo>
                <a:lnTo>
                  <a:pt x="26568" y="2324"/>
                </a:lnTo>
                <a:lnTo>
                  <a:pt x="17754" y="1028"/>
                </a:lnTo>
                <a:lnTo>
                  <a:pt x="16598" y="761"/>
                </a:lnTo>
                <a:lnTo>
                  <a:pt x="15303" y="761"/>
                </a:lnTo>
                <a:lnTo>
                  <a:pt x="7645" y="253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492070" y="3313031"/>
            <a:ext cx="257390" cy="256743"/>
          </a:xfrm>
          <a:custGeom>
            <a:avLst/>
            <a:gdLst/>
            <a:ahLst/>
            <a:cxnLst/>
            <a:rect l="l" t="t" r="r" b="b"/>
            <a:pathLst>
              <a:path w="257390" h="256743">
                <a:moveTo>
                  <a:pt x="254406" y="104978"/>
                </a:moveTo>
                <a:lnTo>
                  <a:pt x="255054" y="107962"/>
                </a:lnTo>
                <a:lnTo>
                  <a:pt x="255574" y="108089"/>
                </a:lnTo>
                <a:lnTo>
                  <a:pt x="255841" y="111074"/>
                </a:lnTo>
                <a:lnTo>
                  <a:pt x="256743" y="122478"/>
                </a:lnTo>
                <a:lnTo>
                  <a:pt x="257390" y="122732"/>
                </a:lnTo>
                <a:lnTo>
                  <a:pt x="256870" y="134010"/>
                </a:lnTo>
                <a:lnTo>
                  <a:pt x="256349" y="145287"/>
                </a:lnTo>
                <a:lnTo>
                  <a:pt x="256222" y="145808"/>
                </a:lnTo>
                <a:lnTo>
                  <a:pt x="253758" y="156819"/>
                </a:lnTo>
                <a:lnTo>
                  <a:pt x="251294" y="167830"/>
                </a:lnTo>
                <a:lnTo>
                  <a:pt x="251040" y="168351"/>
                </a:lnTo>
                <a:lnTo>
                  <a:pt x="246633" y="178727"/>
                </a:lnTo>
                <a:lnTo>
                  <a:pt x="242227" y="189090"/>
                </a:lnTo>
                <a:lnTo>
                  <a:pt x="241960" y="189483"/>
                </a:lnTo>
                <a:lnTo>
                  <a:pt x="235750" y="198945"/>
                </a:lnTo>
                <a:lnTo>
                  <a:pt x="229527" y="208406"/>
                </a:lnTo>
                <a:lnTo>
                  <a:pt x="229133" y="208787"/>
                </a:lnTo>
                <a:lnTo>
                  <a:pt x="221360" y="216954"/>
                </a:lnTo>
                <a:lnTo>
                  <a:pt x="213588" y="225120"/>
                </a:lnTo>
                <a:lnTo>
                  <a:pt x="213194" y="225374"/>
                </a:lnTo>
                <a:lnTo>
                  <a:pt x="204127" y="232117"/>
                </a:lnTo>
                <a:lnTo>
                  <a:pt x="194919" y="238721"/>
                </a:lnTo>
                <a:lnTo>
                  <a:pt x="194525" y="238988"/>
                </a:lnTo>
                <a:lnTo>
                  <a:pt x="184289" y="243916"/>
                </a:lnTo>
                <a:lnTo>
                  <a:pt x="174180" y="248704"/>
                </a:lnTo>
                <a:lnTo>
                  <a:pt x="173672" y="248970"/>
                </a:lnTo>
                <a:lnTo>
                  <a:pt x="162788" y="251955"/>
                </a:lnTo>
                <a:lnTo>
                  <a:pt x="151891" y="254927"/>
                </a:lnTo>
                <a:lnTo>
                  <a:pt x="151498" y="254533"/>
                </a:lnTo>
                <a:lnTo>
                  <a:pt x="140233" y="256095"/>
                </a:lnTo>
                <a:lnTo>
                  <a:pt x="134531" y="256743"/>
                </a:lnTo>
                <a:lnTo>
                  <a:pt x="134404" y="256616"/>
                </a:lnTo>
                <a:lnTo>
                  <a:pt x="128689" y="256616"/>
                </a:lnTo>
                <a:lnTo>
                  <a:pt x="122999" y="256616"/>
                </a:lnTo>
                <a:lnTo>
                  <a:pt x="122732" y="256743"/>
                </a:lnTo>
                <a:lnTo>
                  <a:pt x="117157" y="256095"/>
                </a:lnTo>
                <a:lnTo>
                  <a:pt x="105892" y="254533"/>
                </a:lnTo>
                <a:lnTo>
                  <a:pt x="105371" y="254927"/>
                </a:lnTo>
                <a:lnTo>
                  <a:pt x="94614" y="251955"/>
                </a:lnTo>
                <a:lnTo>
                  <a:pt x="83718" y="248970"/>
                </a:lnTo>
                <a:lnTo>
                  <a:pt x="83210" y="248704"/>
                </a:lnTo>
                <a:lnTo>
                  <a:pt x="72961" y="243916"/>
                </a:lnTo>
                <a:lnTo>
                  <a:pt x="62852" y="238988"/>
                </a:lnTo>
                <a:lnTo>
                  <a:pt x="62344" y="238721"/>
                </a:lnTo>
                <a:lnTo>
                  <a:pt x="53276" y="232117"/>
                </a:lnTo>
                <a:lnTo>
                  <a:pt x="44195" y="225374"/>
                </a:lnTo>
                <a:lnTo>
                  <a:pt x="43675" y="225120"/>
                </a:lnTo>
                <a:lnTo>
                  <a:pt x="35902" y="216954"/>
                </a:lnTo>
                <a:lnTo>
                  <a:pt x="28130" y="208787"/>
                </a:lnTo>
                <a:lnTo>
                  <a:pt x="27863" y="208406"/>
                </a:lnTo>
                <a:lnTo>
                  <a:pt x="21640" y="198945"/>
                </a:lnTo>
                <a:lnTo>
                  <a:pt x="15417" y="189483"/>
                </a:lnTo>
                <a:lnTo>
                  <a:pt x="15163" y="189090"/>
                </a:lnTo>
                <a:lnTo>
                  <a:pt x="10756" y="178727"/>
                </a:lnTo>
                <a:lnTo>
                  <a:pt x="6222" y="168351"/>
                </a:lnTo>
                <a:lnTo>
                  <a:pt x="6095" y="167830"/>
                </a:lnTo>
                <a:lnTo>
                  <a:pt x="3632" y="156819"/>
                </a:lnTo>
                <a:lnTo>
                  <a:pt x="1041" y="145808"/>
                </a:lnTo>
                <a:lnTo>
                  <a:pt x="1041" y="145287"/>
                </a:lnTo>
                <a:lnTo>
                  <a:pt x="520" y="134010"/>
                </a:lnTo>
                <a:lnTo>
                  <a:pt x="0" y="122732"/>
                </a:lnTo>
                <a:lnTo>
                  <a:pt x="0" y="122224"/>
                </a:lnTo>
                <a:lnTo>
                  <a:pt x="1562" y="111074"/>
                </a:lnTo>
                <a:lnTo>
                  <a:pt x="3111" y="99923"/>
                </a:lnTo>
                <a:lnTo>
                  <a:pt x="3238" y="99402"/>
                </a:lnTo>
                <a:lnTo>
                  <a:pt x="6616" y="88645"/>
                </a:lnTo>
                <a:lnTo>
                  <a:pt x="10109" y="77889"/>
                </a:lnTo>
                <a:lnTo>
                  <a:pt x="10375" y="77381"/>
                </a:lnTo>
                <a:lnTo>
                  <a:pt x="15684" y="67525"/>
                </a:lnTo>
                <a:lnTo>
                  <a:pt x="20993" y="57543"/>
                </a:lnTo>
                <a:lnTo>
                  <a:pt x="21386" y="57162"/>
                </a:lnTo>
                <a:lnTo>
                  <a:pt x="28384" y="48348"/>
                </a:lnTo>
                <a:lnTo>
                  <a:pt x="35382" y="39535"/>
                </a:lnTo>
                <a:lnTo>
                  <a:pt x="35775" y="39014"/>
                </a:lnTo>
                <a:lnTo>
                  <a:pt x="44322" y="31622"/>
                </a:lnTo>
                <a:lnTo>
                  <a:pt x="52755" y="24244"/>
                </a:lnTo>
                <a:lnTo>
                  <a:pt x="53276" y="23977"/>
                </a:lnTo>
                <a:lnTo>
                  <a:pt x="62852" y="18148"/>
                </a:lnTo>
                <a:lnTo>
                  <a:pt x="72580" y="12318"/>
                </a:lnTo>
                <a:lnTo>
                  <a:pt x="73101" y="12179"/>
                </a:lnTo>
                <a:lnTo>
                  <a:pt x="83591" y="8166"/>
                </a:lnTo>
                <a:lnTo>
                  <a:pt x="94094" y="4152"/>
                </a:lnTo>
                <a:lnTo>
                  <a:pt x="94741" y="4025"/>
                </a:lnTo>
                <a:lnTo>
                  <a:pt x="105752" y="2082"/>
                </a:lnTo>
                <a:lnTo>
                  <a:pt x="116903" y="0"/>
                </a:lnTo>
                <a:lnTo>
                  <a:pt x="117424" y="0"/>
                </a:lnTo>
                <a:lnTo>
                  <a:pt x="128689" y="0"/>
                </a:lnTo>
                <a:lnTo>
                  <a:pt x="139979" y="0"/>
                </a:lnTo>
                <a:lnTo>
                  <a:pt x="140487" y="0"/>
                </a:lnTo>
                <a:lnTo>
                  <a:pt x="151637" y="2082"/>
                </a:lnTo>
                <a:lnTo>
                  <a:pt x="162648" y="4025"/>
                </a:lnTo>
                <a:lnTo>
                  <a:pt x="163169" y="4152"/>
                </a:lnTo>
                <a:lnTo>
                  <a:pt x="173799" y="8166"/>
                </a:lnTo>
                <a:lnTo>
                  <a:pt x="184289" y="12179"/>
                </a:lnTo>
                <a:lnTo>
                  <a:pt x="184810" y="12318"/>
                </a:lnTo>
                <a:lnTo>
                  <a:pt x="194525" y="18148"/>
                </a:lnTo>
                <a:lnTo>
                  <a:pt x="204127" y="23977"/>
                </a:lnTo>
                <a:lnTo>
                  <a:pt x="204635" y="24244"/>
                </a:lnTo>
                <a:lnTo>
                  <a:pt x="213067" y="31622"/>
                </a:lnTo>
                <a:lnTo>
                  <a:pt x="221614" y="39014"/>
                </a:lnTo>
                <a:lnTo>
                  <a:pt x="222008" y="39535"/>
                </a:lnTo>
                <a:lnTo>
                  <a:pt x="229006" y="48348"/>
                </a:lnTo>
                <a:lnTo>
                  <a:pt x="236004" y="57162"/>
                </a:lnTo>
                <a:lnTo>
                  <a:pt x="241706" y="67525"/>
                </a:lnTo>
                <a:lnTo>
                  <a:pt x="247027" y="77381"/>
                </a:lnTo>
                <a:lnTo>
                  <a:pt x="247027" y="77889"/>
                </a:lnTo>
                <a:lnTo>
                  <a:pt x="250647" y="88645"/>
                </a:lnTo>
                <a:lnTo>
                  <a:pt x="253364" y="96304"/>
                </a:lnTo>
                <a:lnTo>
                  <a:pt x="252590" y="96812"/>
                </a:lnTo>
                <a:lnTo>
                  <a:pt x="254406" y="10497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636065" y="3537113"/>
            <a:ext cx="110934" cy="61950"/>
          </a:xfrm>
          <a:custGeom>
            <a:avLst/>
            <a:gdLst/>
            <a:ahLst/>
            <a:cxnLst/>
            <a:rect l="l" t="t" r="r" b="b"/>
            <a:pathLst>
              <a:path w="110934" h="61950">
                <a:moveTo>
                  <a:pt x="110934" y="0"/>
                </a:moveTo>
                <a:lnTo>
                  <a:pt x="109893" y="1549"/>
                </a:lnTo>
                <a:lnTo>
                  <a:pt x="108597" y="2984"/>
                </a:lnTo>
                <a:lnTo>
                  <a:pt x="102768" y="9715"/>
                </a:lnTo>
                <a:lnTo>
                  <a:pt x="96685" y="16205"/>
                </a:lnTo>
                <a:lnTo>
                  <a:pt x="95377" y="17754"/>
                </a:lnTo>
                <a:lnTo>
                  <a:pt x="93687" y="19177"/>
                </a:lnTo>
                <a:lnTo>
                  <a:pt x="88646" y="23723"/>
                </a:lnTo>
                <a:lnTo>
                  <a:pt x="88773" y="23850"/>
                </a:lnTo>
                <a:lnTo>
                  <a:pt x="83451" y="28117"/>
                </a:lnTo>
                <a:lnTo>
                  <a:pt x="80733" y="30327"/>
                </a:lnTo>
                <a:lnTo>
                  <a:pt x="80606" y="30060"/>
                </a:lnTo>
                <a:lnTo>
                  <a:pt x="77749" y="32143"/>
                </a:lnTo>
                <a:lnTo>
                  <a:pt x="75679" y="33693"/>
                </a:lnTo>
                <a:lnTo>
                  <a:pt x="75806" y="33820"/>
                </a:lnTo>
                <a:lnTo>
                  <a:pt x="73736" y="35255"/>
                </a:lnTo>
                <a:lnTo>
                  <a:pt x="71399" y="36931"/>
                </a:lnTo>
                <a:lnTo>
                  <a:pt x="68935" y="38366"/>
                </a:lnTo>
                <a:lnTo>
                  <a:pt x="61290" y="42760"/>
                </a:lnTo>
                <a:lnTo>
                  <a:pt x="53390" y="46913"/>
                </a:lnTo>
                <a:lnTo>
                  <a:pt x="52476" y="47561"/>
                </a:lnTo>
                <a:lnTo>
                  <a:pt x="51320" y="47955"/>
                </a:lnTo>
                <a:lnTo>
                  <a:pt x="44183" y="50939"/>
                </a:lnTo>
                <a:lnTo>
                  <a:pt x="37058" y="53784"/>
                </a:lnTo>
                <a:lnTo>
                  <a:pt x="35382" y="54432"/>
                </a:lnTo>
                <a:lnTo>
                  <a:pt x="35242" y="54178"/>
                </a:lnTo>
                <a:lnTo>
                  <a:pt x="33566" y="54686"/>
                </a:lnTo>
                <a:lnTo>
                  <a:pt x="30454" y="55727"/>
                </a:lnTo>
                <a:lnTo>
                  <a:pt x="27203" y="56896"/>
                </a:lnTo>
                <a:lnTo>
                  <a:pt x="23583" y="57937"/>
                </a:lnTo>
                <a:lnTo>
                  <a:pt x="19951" y="58712"/>
                </a:lnTo>
                <a:lnTo>
                  <a:pt x="11264" y="60401"/>
                </a:lnTo>
                <a:lnTo>
                  <a:pt x="2451" y="61683"/>
                </a:lnTo>
                <a:lnTo>
                  <a:pt x="1295" y="61823"/>
                </a:lnTo>
                <a:lnTo>
                  <a:pt x="0" y="6195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508922" y="3329619"/>
            <a:ext cx="223697" cy="223558"/>
          </a:xfrm>
          <a:custGeom>
            <a:avLst/>
            <a:gdLst/>
            <a:ahLst/>
            <a:cxnLst/>
            <a:rect l="l" t="t" r="r" b="b"/>
            <a:pathLst>
              <a:path w="223697" h="223558">
                <a:moveTo>
                  <a:pt x="222910" y="100444"/>
                </a:moveTo>
                <a:lnTo>
                  <a:pt x="223697" y="107822"/>
                </a:lnTo>
                <a:lnTo>
                  <a:pt x="223697" y="108089"/>
                </a:lnTo>
                <a:lnTo>
                  <a:pt x="223431" y="115481"/>
                </a:lnTo>
                <a:lnTo>
                  <a:pt x="223177" y="122732"/>
                </a:lnTo>
                <a:lnTo>
                  <a:pt x="223177" y="122999"/>
                </a:lnTo>
                <a:lnTo>
                  <a:pt x="221869" y="130251"/>
                </a:lnTo>
                <a:lnTo>
                  <a:pt x="220713" y="137515"/>
                </a:lnTo>
                <a:lnTo>
                  <a:pt x="220573" y="137769"/>
                </a:lnTo>
                <a:lnTo>
                  <a:pt x="218503" y="144767"/>
                </a:lnTo>
                <a:lnTo>
                  <a:pt x="216306" y="151764"/>
                </a:lnTo>
                <a:lnTo>
                  <a:pt x="216166" y="152031"/>
                </a:lnTo>
                <a:lnTo>
                  <a:pt x="213067" y="158635"/>
                </a:lnTo>
                <a:lnTo>
                  <a:pt x="209956" y="165366"/>
                </a:lnTo>
                <a:lnTo>
                  <a:pt x="209829" y="165493"/>
                </a:lnTo>
                <a:lnTo>
                  <a:pt x="205930" y="171729"/>
                </a:lnTo>
                <a:lnTo>
                  <a:pt x="201917" y="177939"/>
                </a:lnTo>
                <a:lnTo>
                  <a:pt x="197116" y="183781"/>
                </a:lnTo>
                <a:lnTo>
                  <a:pt x="192328" y="189344"/>
                </a:lnTo>
                <a:lnTo>
                  <a:pt x="192201" y="189483"/>
                </a:lnTo>
                <a:lnTo>
                  <a:pt x="186753" y="194525"/>
                </a:lnTo>
                <a:lnTo>
                  <a:pt x="181178" y="199453"/>
                </a:lnTo>
                <a:lnTo>
                  <a:pt x="181051" y="199593"/>
                </a:lnTo>
                <a:lnTo>
                  <a:pt x="174967" y="203733"/>
                </a:lnTo>
                <a:lnTo>
                  <a:pt x="168871" y="207886"/>
                </a:lnTo>
                <a:lnTo>
                  <a:pt x="168732" y="208013"/>
                </a:lnTo>
                <a:lnTo>
                  <a:pt x="162128" y="211251"/>
                </a:lnTo>
                <a:lnTo>
                  <a:pt x="155651" y="214629"/>
                </a:lnTo>
                <a:lnTo>
                  <a:pt x="155384" y="214756"/>
                </a:lnTo>
                <a:lnTo>
                  <a:pt x="148386" y="217081"/>
                </a:lnTo>
                <a:lnTo>
                  <a:pt x="141528" y="219544"/>
                </a:lnTo>
                <a:lnTo>
                  <a:pt x="141262" y="219544"/>
                </a:lnTo>
                <a:lnTo>
                  <a:pt x="134010" y="221106"/>
                </a:lnTo>
                <a:lnTo>
                  <a:pt x="126885" y="222529"/>
                </a:lnTo>
                <a:lnTo>
                  <a:pt x="126619" y="222529"/>
                </a:lnTo>
                <a:lnTo>
                  <a:pt x="119227" y="223037"/>
                </a:lnTo>
                <a:lnTo>
                  <a:pt x="111975" y="223558"/>
                </a:lnTo>
                <a:lnTo>
                  <a:pt x="111709" y="223558"/>
                </a:lnTo>
                <a:lnTo>
                  <a:pt x="104330" y="223037"/>
                </a:lnTo>
                <a:lnTo>
                  <a:pt x="97066" y="222529"/>
                </a:lnTo>
                <a:lnTo>
                  <a:pt x="96812" y="222529"/>
                </a:lnTo>
                <a:lnTo>
                  <a:pt x="89560" y="221106"/>
                </a:lnTo>
                <a:lnTo>
                  <a:pt x="82423" y="219544"/>
                </a:lnTo>
                <a:lnTo>
                  <a:pt x="82169" y="219544"/>
                </a:lnTo>
                <a:lnTo>
                  <a:pt x="75171" y="217081"/>
                </a:lnTo>
                <a:lnTo>
                  <a:pt x="68300" y="214756"/>
                </a:lnTo>
                <a:lnTo>
                  <a:pt x="68033" y="214629"/>
                </a:lnTo>
                <a:lnTo>
                  <a:pt x="61429" y="211251"/>
                </a:lnTo>
                <a:lnTo>
                  <a:pt x="54952" y="208013"/>
                </a:lnTo>
                <a:lnTo>
                  <a:pt x="54698" y="207886"/>
                </a:lnTo>
                <a:lnTo>
                  <a:pt x="48602" y="203733"/>
                </a:lnTo>
                <a:lnTo>
                  <a:pt x="42506" y="199593"/>
                </a:lnTo>
                <a:lnTo>
                  <a:pt x="42379" y="199453"/>
                </a:lnTo>
                <a:lnTo>
                  <a:pt x="36931" y="194525"/>
                </a:lnTo>
                <a:lnTo>
                  <a:pt x="31496" y="189483"/>
                </a:lnTo>
                <a:lnTo>
                  <a:pt x="31356" y="189344"/>
                </a:lnTo>
                <a:lnTo>
                  <a:pt x="26568" y="183781"/>
                </a:lnTo>
                <a:lnTo>
                  <a:pt x="21780" y="178066"/>
                </a:lnTo>
                <a:lnTo>
                  <a:pt x="21640" y="177939"/>
                </a:lnTo>
                <a:lnTo>
                  <a:pt x="17754" y="171729"/>
                </a:lnTo>
                <a:lnTo>
                  <a:pt x="13741" y="165493"/>
                </a:lnTo>
                <a:lnTo>
                  <a:pt x="10629" y="158635"/>
                </a:lnTo>
                <a:lnTo>
                  <a:pt x="7518" y="152031"/>
                </a:lnTo>
                <a:lnTo>
                  <a:pt x="7391" y="151764"/>
                </a:lnTo>
                <a:lnTo>
                  <a:pt x="5181" y="144767"/>
                </a:lnTo>
                <a:lnTo>
                  <a:pt x="2984" y="137769"/>
                </a:lnTo>
                <a:lnTo>
                  <a:pt x="2984" y="137515"/>
                </a:lnTo>
                <a:lnTo>
                  <a:pt x="1816" y="130251"/>
                </a:lnTo>
                <a:lnTo>
                  <a:pt x="508" y="122999"/>
                </a:lnTo>
                <a:lnTo>
                  <a:pt x="508" y="122732"/>
                </a:lnTo>
                <a:lnTo>
                  <a:pt x="254" y="115481"/>
                </a:lnTo>
                <a:lnTo>
                  <a:pt x="0" y="108089"/>
                </a:lnTo>
                <a:lnTo>
                  <a:pt x="0" y="107822"/>
                </a:lnTo>
                <a:lnTo>
                  <a:pt x="774" y="100444"/>
                </a:lnTo>
                <a:lnTo>
                  <a:pt x="1562" y="93179"/>
                </a:lnTo>
                <a:lnTo>
                  <a:pt x="1562" y="92925"/>
                </a:lnTo>
                <a:lnTo>
                  <a:pt x="3238" y="85801"/>
                </a:lnTo>
                <a:lnTo>
                  <a:pt x="4927" y="78663"/>
                </a:lnTo>
                <a:lnTo>
                  <a:pt x="5054" y="78409"/>
                </a:lnTo>
                <a:lnTo>
                  <a:pt x="7645" y="71539"/>
                </a:lnTo>
                <a:lnTo>
                  <a:pt x="10375" y="64681"/>
                </a:lnTo>
                <a:lnTo>
                  <a:pt x="10375" y="64541"/>
                </a:lnTo>
                <a:lnTo>
                  <a:pt x="13868" y="58064"/>
                </a:lnTo>
                <a:lnTo>
                  <a:pt x="17500" y="51587"/>
                </a:lnTo>
                <a:lnTo>
                  <a:pt x="17627" y="51460"/>
                </a:lnTo>
                <a:lnTo>
                  <a:pt x="21907" y="45491"/>
                </a:lnTo>
                <a:lnTo>
                  <a:pt x="26314" y="39535"/>
                </a:lnTo>
                <a:lnTo>
                  <a:pt x="26441" y="39395"/>
                </a:lnTo>
                <a:lnTo>
                  <a:pt x="31623" y="34086"/>
                </a:lnTo>
                <a:lnTo>
                  <a:pt x="36677" y="28778"/>
                </a:lnTo>
                <a:lnTo>
                  <a:pt x="36804" y="28651"/>
                </a:lnTo>
                <a:lnTo>
                  <a:pt x="42633" y="24104"/>
                </a:lnTo>
                <a:lnTo>
                  <a:pt x="48475" y="19443"/>
                </a:lnTo>
                <a:lnTo>
                  <a:pt x="54952" y="15684"/>
                </a:lnTo>
                <a:lnTo>
                  <a:pt x="61302" y="11925"/>
                </a:lnTo>
                <a:lnTo>
                  <a:pt x="61429" y="11798"/>
                </a:lnTo>
                <a:lnTo>
                  <a:pt x="68300" y="8940"/>
                </a:lnTo>
                <a:lnTo>
                  <a:pt x="75044" y="6095"/>
                </a:lnTo>
                <a:lnTo>
                  <a:pt x="75171" y="5968"/>
                </a:lnTo>
                <a:lnTo>
                  <a:pt x="82296" y="4025"/>
                </a:lnTo>
                <a:lnTo>
                  <a:pt x="89420" y="2082"/>
                </a:lnTo>
                <a:lnTo>
                  <a:pt x="89687" y="2082"/>
                </a:lnTo>
                <a:lnTo>
                  <a:pt x="96939" y="1041"/>
                </a:lnTo>
                <a:lnTo>
                  <a:pt x="104203" y="0"/>
                </a:lnTo>
                <a:lnTo>
                  <a:pt x="104457" y="0"/>
                </a:lnTo>
                <a:lnTo>
                  <a:pt x="111848" y="0"/>
                </a:lnTo>
                <a:lnTo>
                  <a:pt x="119227" y="0"/>
                </a:lnTo>
                <a:lnTo>
                  <a:pt x="119367" y="0"/>
                </a:lnTo>
                <a:lnTo>
                  <a:pt x="126746" y="1041"/>
                </a:lnTo>
                <a:lnTo>
                  <a:pt x="134010" y="2082"/>
                </a:lnTo>
                <a:lnTo>
                  <a:pt x="134264" y="2082"/>
                </a:lnTo>
                <a:lnTo>
                  <a:pt x="141262" y="4025"/>
                </a:lnTo>
                <a:lnTo>
                  <a:pt x="148386" y="5968"/>
                </a:lnTo>
                <a:lnTo>
                  <a:pt x="148653" y="6095"/>
                </a:lnTo>
                <a:lnTo>
                  <a:pt x="155384" y="8940"/>
                </a:lnTo>
                <a:lnTo>
                  <a:pt x="162128" y="11798"/>
                </a:lnTo>
                <a:lnTo>
                  <a:pt x="162394" y="11925"/>
                </a:lnTo>
                <a:lnTo>
                  <a:pt x="168732" y="15684"/>
                </a:lnTo>
                <a:lnTo>
                  <a:pt x="175094" y="19443"/>
                </a:lnTo>
                <a:lnTo>
                  <a:pt x="175221" y="19443"/>
                </a:lnTo>
                <a:lnTo>
                  <a:pt x="181051" y="24104"/>
                </a:lnTo>
                <a:lnTo>
                  <a:pt x="186753" y="28651"/>
                </a:lnTo>
                <a:lnTo>
                  <a:pt x="186880" y="28778"/>
                </a:lnTo>
                <a:lnTo>
                  <a:pt x="192062" y="34086"/>
                </a:lnTo>
                <a:lnTo>
                  <a:pt x="197256" y="39395"/>
                </a:lnTo>
                <a:lnTo>
                  <a:pt x="197383" y="39535"/>
                </a:lnTo>
                <a:lnTo>
                  <a:pt x="201663" y="45491"/>
                </a:lnTo>
                <a:lnTo>
                  <a:pt x="206057" y="51460"/>
                </a:lnTo>
                <a:lnTo>
                  <a:pt x="206197" y="51587"/>
                </a:lnTo>
                <a:lnTo>
                  <a:pt x="209689" y="58064"/>
                </a:lnTo>
                <a:lnTo>
                  <a:pt x="213321" y="64541"/>
                </a:lnTo>
                <a:lnTo>
                  <a:pt x="213321" y="64681"/>
                </a:lnTo>
                <a:lnTo>
                  <a:pt x="216039" y="71539"/>
                </a:lnTo>
                <a:lnTo>
                  <a:pt x="218630" y="78409"/>
                </a:lnTo>
                <a:lnTo>
                  <a:pt x="218770" y="78663"/>
                </a:lnTo>
                <a:lnTo>
                  <a:pt x="220446" y="85801"/>
                </a:lnTo>
                <a:lnTo>
                  <a:pt x="222135" y="92925"/>
                </a:lnTo>
                <a:lnTo>
                  <a:pt x="222135" y="93179"/>
                </a:lnTo>
                <a:lnTo>
                  <a:pt x="222910" y="10044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536792" y="3357354"/>
            <a:ext cx="167830" cy="167843"/>
          </a:xfrm>
          <a:custGeom>
            <a:avLst/>
            <a:gdLst/>
            <a:ahLst/>
            <a:cxnLst/>
            <a:rect l="l" t="t" r="r" b="b"/>
            <a:pathLst>
              <a:path w="167830" h="167843">
                <a:moveTo>
                  <a:pt x="166662" y="70510"/>
                </a:moveTo>
                <a:lnTo>
                  <a:pt x="166535" y="69215"/>
                </a:lnTo>
                <a:lnTo>
                  <a:pt x="166395" y="67919"/>
                </a:lnTo>
                <a:lnTo>
                  <a:pt x="165874" y="65976"/>
                </a:lnTo>
                <a:lnTo>
                  <a:pt x="165366" y="63893"/>
                </a:lnTo>
                <a:lnTo>
                  <a:pt x="164198" y="59753"/>
                </a:lnTo>
                <a:lnTo>
                  <a:pt x="164325" y="59753"/>
                </a:lnTo>
                <a:lnTo>
                  <a:pt x="162902" y="55600"/>
                </a:lnTo>
                <a:lnTo>
                  <a:pt x="162255" y="53657"/>
                </a:lnTo>
                <a:lnTo>
                  <a:pt x="161340" y="51714"/>
                </a:lnTo>
                <a:lnTo>
                  <a:pt x="159524" y="47828"/>
                </a:lnTo>
                <a:lnTo>
                  <a:pt x="159664" y="47701"/>
                </a:lnTo>
                <a:lnTo>
                  <a:pt x="157721" y="43815"/>
                </a:lnTo>
                <a:lnTo>
                  <a:pt x="156819" y="41998"/>
                </a:lnTo>
                <a:lnTo>
                  <a:pt x="156679" y="41998"/>
                </a:lnTo>
                <a:lnTo>
                  <a:pt x="155511" y="40309"/>
                </a:lnTo>
                <a:lnTo>
                  <a:pt x="153187" y="36690"/>
                </a:lnTo>
                <a:lnTo>
                  <a:pt x="153187" y="36550"/>
                </a:lnTo>
                <a:lnTo>
                  <a:pt x="150723" y="33058"/>
                </a:lnTo>
                <a:lnTo>
                  <a:pt x="149555" y="31369"/>
                </a:lnTo>
                <a:lnTo>
                  <a:pt x="149415" y="31496"/>
                </a:lnTo>
                <a:lnTo>
                  <a:pt x="147993" y="29946"/>
                </a:lnTo>
                <a:lnTo>
                  <a:pt x="145148" y="26695"/>
                </a:lnTo>
                <a:lnTo>
                  <a:pt x="142163" y="23469"/>
                </a:lnTo>
                <a:lnTo>
                  <a:pt x="140741" y="22034"/>
                </a:lnTo>
                <a:lnTo>
                  <a:pt x="139052" y="20739"/>
                </a:lnTo>
                <a:lnTo>
                  <a:pt x="135686" y="18021"/>
                </a:lnTo>
                <a:lnTo>
                  <a:pt x="132181" y="15303"/>
                </a:lnTo>
                <a:lnTo>
                  <a:pt x="130632" y="14135"/>
                </a:lnTo>
                <a:lnTo>
                  <a:pt x="128689" y="13093"/>
                </a:lnTo>
                <a:lnTo>
                  <a:pt x="124929" y="10896"/>
                </a:lnTo>
                <a:lnTo>
                  <a:pt x="121170" y="8686"/>
                </a:lnTo>
                <a:lnTo>
                  <a:pt x="119354" y="7785"/>
                </a:lnTo>
                <a:lnTo>
                  <a:pt x="117411" y="7137"/>
                </a:lnTo>
                <a:lnTo>
                  <a:pt x="113398" y="5448"/>
                </a:lnTo>
                <a:lnTo>
                  <a:pt x="109245" y="3898"/>
                </a:lnTo>
                <a:lnTo>
                  <a:pt x="107302" y="3251"/>
                </a:lnTo>
                <a:lnTo>
                  <a:pt x="107302" y="3378"/>
                </a:lnTo>
                <a:lnTo>
                  <a:pt x="105232" y="2857"/>
                </a:lnTo>
                <a:lnTo>
                  <a:pt x="100952" y="1943"/>
                </a:lnTo>
                <a:lnTo>
                  <a:pt x="96812" y="1041"/>
                </a:lnTo>
                <a:lnTo>
                  <a:pt x="94729" y="660"/>
                </a:lnTo>
                <a:lnTo>
                  <a:pt x="92532" y="520"/>
                </a:lnTo>
                <a:lnTo>
                  <a:pt x="88252" y="266"/>
                </a:lnTo>
                <a:lnTo>
                  <a:pt x="88252" y="127"/>
                </a:lnTo>
                <a:lnTo>
                  <a:pt x="83972" y="0"/>
                </a:lnTo>
                <a:lnTo>
                  <a:pt x="81902" y="0"/>
                </a:lnTo>
                <a:lnTo>
                  <a:pt x="79692" y="266"/>
                </a:lnTo>
                <a:lnTo>
                  <a:pt x="75425" y="520"/>
                </a:lnTo>
                <a:lnTo>
                  <a:pt x="71145" y="1041"/>
                </a:lnTo>
                <a:lnTo>
                  <a:pt x="69062" y="1295"/>
                </a:lnTo>
                <a:lnTo>
                  <a:pt x="69062" y="1435"/>
                </a:lnTo>
                <a:lnTo>
                  <a:pt x="66992" y="1816"/>
                </a:lnTo>
                <a:lnTo>
                  <a:pt x="62852" y="2857"/>
                </a:lnTo>
                <a:lnTo>
                  <a:pt x="58572" y="3898"/>
                </a:lnTo>
                <a:lnTo>
                  <a:pt x="56629" y="4546"/>
                </a:lnTo>
                <a:lnTo>
                  <a:pt x="54686" y="5448"/>
                </a:lnTo>
                <a:lnTo>
                  <a:pt x="50672" y="6997"/>
                </a:lnTo>
                <a:lnTo>
                  <a:pt x="46774" y="8686"/>
                </a:lnTo>
                <a:lnTo>
                  <a:pt x="44830" y="9601"/>
                </a:lnTo>
                <a:lnTo>
                  <a:pt x="44830" y="9728"/>
                </a:lnTo>
                <a:lnTo>
                  <a:pt x="43027" y="10769"/>
                </a:lnTo>
                <a:lnTo>
                  <a:pt x="39268" y="12966"/>
                </a:lnTo>
                <a:lnTo>
                  <a:pt x="35636" y="15303"/>
                </a:lnTo>
                <a:lnTo>
                  <a:pt x="33947" y="16459"/>
                </a:lnTo>
                <a:lnTo>
                  <a:pt x="33947" y="16598"/>
                </a:lnTo>
                <a:lnTo>
                  <a:pt x="32397" y="17894"/>
                </a:lnTo>
                <a:lnTo>
                  <a:pt x="29032" y="20612"/>
                </a:lnTo>
                <a:lnTo>
                  <a:pt x="28892" y="20612"/>
                </a:lnTo>
                <a:lnTo>
                  <a:pt x="25780" y="23469"/>
                </a:lnTo>
                <a:lnTo>
                  <a:pt x="24231" y="24892"/>
                </a:lnTo>
                <a:lnTo>
                  <a:pt x="24231" y="25019"/>
                </a:lnTo>
                <a:lnTo>
                  <a:pt x="22809" y="26568"/>
                </a:lnTo>
                <a:lnTo>
                  <a:pt x="19951" y="29819"/>
                </a:lnTo>
                <a:lnTo>
                  <a:pt x="19951" y="29679"/>
                </a:lnTo>
                <a:lnTo>
                  <a:pt x="17233" y="33058"/>
                </a:lnTo>
                <a:lnTo>
                  <a:pt x="15938" y="34734"/>
                </a:lnTo>
                <a:lnTo>
                  <a:pt x="15938" y="34861"/>
                </a:lnTo>
                <a:lnTo>
                  <a:pt x="14770" y="36690"/>
                </a:lnTo>
                <a:lnTo>
                  <a:pt x="12433" y="40182"/>
                </a:lnTo>
                <a:lnTo>
                  <a:pt x="10236" y="43815"/>
                </a:lnTo>
                <a:lnTo>
                  <a:pt x="9194" y="45631"/>
                </a:lnTo>
                <a:lnTo>
                  <a:pt x="9194" y="45758"/>
                </a:lnTo>
                <a:lnTo>
                  <a:pt x="8420" y="47701"/>
                </a:lnTo>
                <a:lnTo>
                  <a:pt x="6603" y="51587"/>
                </a:lnTo>
                <a:lnTo>
                  <a:pt x="4914" y="55600"/>
                </a:lnTo>
                <a:lnTo>
                  <a:pt x="4267" y="57543"/>
                </a:lnTo>
                <a:lnTo>
                  <a:pt x="3746" y="59753"/>
                </a:lnTo>
                <a:lnTo>
                  <a:pt x="2590" y="63766"/>
                </a:lnTo>
                <a:lnTo>
                  <a:pt x="1549" y="67919"/>
                </a:lnTo>
                <a:lnTo>
                  <a:pt x="1155" y="69989"/>
                </a:lnTo>
                <a:lnTo>
                  <a:pt x="1155" y="70116"/>
                </a:lnTo>
                <a:lnTo>
                  <a:pt x="1028" y="72186"/>
                </a:lnTo>
                <a:lnTo>
                  <a:pt x="507" y="76466"/>
                </a:lnTo>
                <a:lnTo>
                  <a:pt x="126" y="80746"/>
                </a:lnTo>
                <a:lnTo>
                  <a:pt x="0" y="82816"/>
                </a:lnTo>
                <a:lnTo>
                  <a:pt x="126" y="82956"/>
                </a:lnTo>
                <a:lnTo>
                  <a:pt x="126" y="85026"/>
                </a:lnTo>
                <a:lnTo>
                  <a:pt x="380" y="89293"/>
                </a:lnTo>
                <a:lnTo>
                  <a:pt x="634" y="93573"/>
                </a:lnTo>
                <a:lnTo>
                  <a:pt x="774" y="95656"/>
                </a:lnTo>
                <a:lnTo>
                  <a:pt x="1282" y="97853"/>
                </a:lnTo>
                <a:lnTo>
                  <a:pt x="2070" y="102006"/>
                </a:lnTo>
                <a:lnTo>
                  <a:pt x="2971" y="106146"/>
                </a:lnTo>
                <a:lnTo>
                  <a:pt x="3492" y="108216"/>
                </a:lnTo>
                <a:lnTo>
                  <a:pt x="3619" y="108216"/>
                </a:lnTo>
                <a:lnTo>
                  <a:pt x="4406" y="110299"/>
                </a:lnTo>
                <a:lnTo>
                  <a:pt x="5829" y="114312"/>
                </a:lnTo>
                <a:lnTo>
                  <a:pt x="7378" y="118325"/>
                </a:lnTo>
                <a:lnTo>
                  <a:pt x="8166" y="120281"/>
                </a:lnTo>
                <a:lnTo>
                  <a:pt x="9321" y="122085"/>
                </a:lnTo>
                <a:lnTo>
                  <a:pt x="11391" y="125844"/>
                </a:lnTo>
                <a:lnTo>
                  <a:pt x="11264" y="125971"/>
                </a:lnTo>
                <a:lnTo>
                  <a:pt x="13474" y="129603"/>
                </a:lnTo>
                <a:lnTo>
                  <a:pt x="14643" y="131419"/>
                </a:lnTo>
                <a:lnTo>
                  <a:pt x="16065" y="133096"/>
                </a:lnTo>
                <a:lnTo>
                  <a:pt x="18656" y="136474"/>
                </a:lnTo>
                <a:lnTo>
                  <a:pt x="21247" y="139839"/>
                </a:lnTo>
                <a:lnTo>
                  <a:pt x="22682" y="141401"/>
                </a:lnTo>
                <a:lnTo>
                  <a:pt x="24358" y="142824"/>
                </a:lnTo>
                <a:lnTo>
                  <a:pt x="27470" y="145808"/>
                </a:lnTo>
                <a:lnTo>
                  <a:pt x="30581" y="148653"/>
                </a:lnTo>
                <a:lnTo>
                  <a:pt x="32130" y="150075"/>
                </a:lnTo>
                <a:lnTo>
                  <a:pt x="34074" y="151244"/>
                </a:lnTo>
                <a:lnTo>
                  <a:pt x="37579" y="153708"/>
                </a:lnTo>
                <a:lnTo>
                  <a:pt x="37452" y="153847"/>
                </a:lnTo>
                <a:lnTo>
                  <a:pt x="41084" y="156044"/>
                </a:lnTo>
                <a:lnTo>
                  <a:pt x="42887" y="157213"/>
                </a:lnTo>
                <a:lnTo>
                  <a:pt x="44830" y="158115"/>
                </a:lnTo>
                <a:lnTo>
                  <a:pt x="48717" y="159931"/>
                </a:lnTo>
                <a:lnTo>
                  <a:pt x="52616" y="161747"/>
                </a:lnTo>
                <a:lnTo>
                  <a:pt x="54546" y="162648"/>
                </a:lnTo>
                <a:lnTo>
                  <a:pt x="56629" y="163169"/>
                </a:lnTo>
                <a:lnTo>
                  <a:pt x="60782" y="164465"/>
                </a:lnTo>
                <a:lnTo>
                  <a:pt x="60642" y="164592"/>
                </a:lnTo>
                <a:lnTo>
                  <a:pt x="64795" y="165633"/>
                </a:lnTo>
                <a:lnTo>
                  <a:pt x="66865" y="166154"/>
                </a:lnTo>
                <a:lnTo>
                  <a:pt x="69062" y="166408"/>
                </a:lnTo>
                <a:lnTo>
                  <a:pt x="73215" y="167055"/>
                </a:lnTo>
                <a:lnTo>
                  <a:pt x="73215" y="167195"/>
                </a:lnTo>
                <a:lnTo>
                  <a:pt x="77495" y="167576"/>
                </a:lnTo>
                <a:lnTo>
                  <a:pt x="79565" y="167843"/>
                </a:lnTo>
                <a:lnTo>
                  <a:pt x="81775" y="167716"/>
                </a:lnTo>
                <a:lnTo>
                  <a:pt x="86042" y="167716"/>
                </a:lnTo>
                <a:lnTo>
                  <a:pt x="86182" y="167843"/>
                </a:lnTo>
                <a:lnTo>
                  <a:pt x="90322" y="167576"/>
                </a:lnTo>
                <a:lnTo>
                  <a:pt x="92532" y="167576"/>
                </a:lnTo>
                <a:lnTo>
                  <a:pt x="92532" y="167449"/>
                </a:lnTo>
                <a:lnTo>
                  <a:pt x="94602" y="167055"/>
                </a:lnTo>
                <a:lnTo>
                  <a:pt x="98882" y="166408"/>
                </a:lnTo>
                <a:lnTo>
                  <a:pt x="103022" y="165633"/>
                </a:lnTo>
                <a:lnTo>
                  <a:pt x="105105" y="165252"/>
                </a:lnTo>
                <a:lnTo>
                  <a:pt x="105105" y="165112"/>
                </a:lnTo>
                <a:lnTo>
                  <a:pt x="107175" y="164465"/>
                </a:lnTo>
                <a:lnTo>
                  <a:pt x="111188" y="163169"/>
                </a:lnTo>
                <a:lnTo>
                  <a:pt x="111328" y="163309"/>
                </a:lnTo>
                <a:lnTo>
                  <a:pt x="115341" y="161747"/>
                </a:lnTo>
                <a:lnTo>
                  <a:pt x="117284" y="161099"/>
                </a:lnTo>
                <a:lnTo>
                  <a:pt x="119227" y="160058"/>
                </a:lnTo>
                <a:lnTo>
                  <a:pt x="122986" y="158115"/>
                </a:lnTo>
                <a:lnTo>
                  <a:pt x="123113" y="158242"/>
                </a:lnTo>
                <a:lnTo>
                  <a:pt x="126872" y="156044"/>
                </a:lnTo>
                <a:lnTo>
                  <a:pt x="128689" y="155143"/>
                </a:lnTo>
                <a:lnTo>
                  <a:pt x="128689" y="155003"/>
                </a:lnTo>
                <a:lnTo>
                  <a:pt x="130365" y="153708"/>
                </a:lnTo>
                <a:lnTo>
                  <a:pt x="133870" y="151244"/>
                </a:lnTo>
                <a:lnTo>
                  <a:pt x="133997" y="151384"/>
                </a:lnTo>
                <a:lnTo>
                  <a:pt x="137375" y="148653"/>
                </a:lnTo>
                <a:lnTo>
                  <a:pt x="138925" y="147358"/>
                </a:lnTo>
                <a:lnTo>
                  <a:pt x="140474" y="145808"/>
                </a:lnTo>
                <a:lnTo>
                  <a:pt x="143586" y="142824"/>
                </a:lnTo>
                <a:lnTo>
                  <a:pt x="143725" y="142951"/>
                </a:lnTo>
                <a:lnTo>
                  <a:pt x="146570" y="139839"/>
                </a:lnTo>
                <a:lnTo>
                  <a:pt x="147993" y="138290"/>
                </a:lnTo>
                <a:lnTo>
                  <a:pt x="149288" y="136474"/>
                </a:lnTo>
                <a:lnTo>
                  <a:pt x="151891" y="133096"/>
                </a:lnTo>
                <a:lnTo>
                  <a:pt x="154355" y="129603"/>
                </a:lnTo>
                <a:lnTo>
                  <a:pt x="155511" y="127927"/>
                </a:lnTo>
                <a:lnTo>
                  <a:pt x="155511" y="127787"/>
                </a:lnTo>
                <a:lnTo>
                  <a:pt x="156425" y="125971"/>
                </a:lnTo>
                <a:lnTo>
                  <a:pt x="158495" y="122085"/>
                </a:lnTo>
                <a:lnTo>
                  <a:pt x="158622" y="122224"/>
                </a:lnTo>
                <a:lnTo>
                  <a:pt x="160566" y="118325"/>
                </a:lnTo>
                <a:lnTo>
                  <a:pt x="161467" y="116382"/>
                </a:lnTo>
                <a:lnTo>
                  <a:pt x="161988" y="114439"/>
                </a:lnTo>
                <a:lnTo>
                  <a:pt x="163550" y="110299"/>
                </a:lnTo>
                <a:lnTo>
                  <a:pt x="164845" y="106146"/>
                </a:lnTo>
                <a:lnTo>
                  <a:pt x="165493" y="104203"/>
                </a:lnTo>
                <a:lnTo>
                  <a:pt x="165747" y="102133"/>
                </a:lnTo>
                <a:lnTo>
                  <a:pt x="166662" y="97853"/>
                </a:lnTo>
                <a:lnTo>
                  <a:pt x="167309" y="93573"/>
                </a:lnTo>
                <a:lnTo>
                  <a:pt x="167563" y="91503"/>
                </a:lnTo>
                <a:lnTo>
                  <a:pt x="167563" y="89433"/>
                </a:lnTo>
                <a:lnTo>
                  <a:pt x="167830" y="85026"/>
                </a:lnTo>
                <a:lnTo>
                  <a:pt x="167830" y="80746"/>
                </a:lnTo>
                <a:lnTo>
                  <a:pt x="167830" y="78676"/>
                </a:lnTo>
                <a:lnTo>
                  <a:pt x="167436" y="76593"/>
                </a:lnTo>
                <a:lnTo>
                  <a:pt x="167055" y="73482"/>
                </a:lnTo>
                <a:lnTo>
                  <a:pt x="166662" y="7051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3593423" y="3388459"/>
            <a:ext cx="80086" cy="70383"/>
          </a:xfrm>
          <a:custGeom>
            <a:avLst/>
            <a:gdLst/>
            <a:ahLst/>
            <a:cxnLst/>
            <a:rect l="l" t="t" r="r" b="b"/>
            <a:pathLst>
              <a:path w="80086" h="70383">
                <a:moveTo>
                  <a:pt x="0" y="8039"/>
                </a:moveTo>
                <a:lnTo>
                  <a:pt x="1943" y="6362"/>
                </a:lnTo>
                <a:lnTo>
                  <a:pt x="2197" y="6223"/>
                </a:lnTo>
                <a:lnTo>
                  <a:pt x="4406" y="5308"/>
                </a:lnTo>
                <a:lnTo>
                  <a:pt x="9715" y="2984"/>
                </a:lnTo>
                <a:lnTo>
                  <a:pt x="9982" y="2603"/>
                </a:lnTo>
                <a:lnTo>
                  <a:pt x="15544" y="1295"/>
                </a:lnTo>
                <a:lnTo>
                  <a:pt x="21120" y="139"/>
                </a:lnTo>
                <a:lnTo>
                  <a:pt x="21640" y="0"/>
                </a:lnTo>
                <a:lnTo>
                  <a:pt x="27343" y="0"/>
                </a:lnTo>
                <a:lnTo>
                  <a:pt x="33045" y="0"/>
                </a:lnTo>
                <a:lnTo>
                  <a:pt x="33312" y="393"/>
                </a:lnTo>
                <a:lnTo>
                  <a:pt x="39141" y="1295"/>
                </a:lnTo>
                <a:lnTo>
                  <a:pt x="40297" y="1562"/>
                </a:lnTo>
                <a:lnTo>
                  <a:pt x="40297" y="1816"/>
                </a:lnTo>
                <a:lnTo>
                  <a:pt x="41465" y="2209"/>
                </a:lnTo>
                <a:lnTo>
                  <a:pt x="45872" y="3759"/>
                </a:lnTo>
                <a:lnTo>
                  <a:pt x="46266" y="3238"/>
                </a:lnTo>
                <a:lnTo>
                  <a:pt x="50279" y="5308"/>
                </a:lnTo>
                <a:lnTo>
                  <a:pt x="55460" y="7772"/>
                </a:lnTo>
                <a:lnTo>
                  <a:pt x="55727" y="7912"/>
                </a:lnTo>
                <a:lnTo>
                  <a:pt x="60261" y="11544"/>
                </a:lnTo>
                <a:lnTo>
                  <a:pt x="64795" y="15176"/>
                </a:lnTo>
                <a:lnTo>
                  <a:pt x="68681" y="19964"/>
                </a:lnTo>
                <a:lnTo>
                  <a:pt x="72186" y="24371"/>
                </a:lnTo>
                <a:lnTo>
                  <a:pt x="74904" y="29946"/>
                </a:lnTo>
                <a:lnTo>
                  <a:pt x="77368" y="35128"/>
                </a:lnTo>
                <a:lnTo>
                  <a:pt x="77495" y="35521"/>
                </a:lnTo>
                <a:lnTo>
                  <a:pt x="78790" y="41084"/>
                </a:lnTo>
                <a:lnTo>
                  <a:pt x="80086" y="46659"/>
                </a:lnTo>
                <a:lnTo>
                  <a:pt x="80086" y="47180"/>
                </a:lnTo>
                <a:lnTo>
                  <a:pt x="80086" y="52882"/>
                </a:lnTo>
                <a:lnTo>
                  <a:pt x="80086" y="58585"/>
                </a:lnTo>
                <a:lnTo>
                  <a:pt x="79959" y="58839"/>
                </a:lnTo>
                <a:lnTo>
                  <a:pt x="78790" y="64541"/>
                </a:lnTo>
                <a:lnTo>
                  <a:pt x="78282" y="67525"/>
                </a:lnTo>
                <a:lnTo>
                  <a:pt x="78143" y="67779"/>
                </a:lnTo>
                <a:lnTo>
                  <a:pt x="76860" y="7038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3567896" y="3396498"/>
            <a:ext cx="102387" cy="97586"/>
          </a:xfrm>
          <a:custGeom>
            <a:avLst/>
            <a:gdLst/>
            <a:ahLst/>
            <a:cxnLst/>
            <a:rect l="l" t="t" r="r" b="b"/>
            <a:pathLst>
              <a:path w="102387" h="97586">
                <a:moveTo>
                  <a:pt x="25526" y="0"/>
                </a:moveTo>
                <a:lnTo>
                  <a:pt x="22669" y="1295"/>
                </a:lnTo>
                <a:lnTo>
                  <a:pt x="22288" y="1422"/>
                </a:lnTo>
                <a:lnTo>
                  <a:pt x="19951" y="3505"/>
                </a:lnTo>
                <a:lnTo>
                  <a:pt x="15544" y="7264"/>
                </a:lnTo>
                <a:lnTo>
                  <a:pt x="15163" y="7391"/>
                </a:lnTo>
                <a:lnTo>
                  <a:pt x="11531" y="11925"/>
                </a:lnTo>
                <a:lnTo>
                  <a:pt x="8026" y="16332"/>
                </a:lnTo>
                <a:lnTo>
                  <a:pt x="7772" y="16713"/>
                </a:lnTo>
                <a:lnTo>
                  <a:pt x="5308" y="21907"/>
                </a:lnTo>
                <a:lnTo>
                  <a:pt x="2717" y="27089"/>
                </a:lnTo>
                <a:lnTo>
                  <a:pt x="2590" y="27482"/>
                </a:lnTo>
                <a:lnTo>
                  <a:pt x="1295" y="33045"/>
                </a:lnTo>
                <a:lnTo>
                  <a:pt x="126" y="38620"/>
                </a:lnTo>
                <a:lnTo>
                  <a:pt x="0" y="39014"/>
                </a:lnTo>
                <a:lnTo>
                  <a:pt x="0" y="44843"/>
                </a:lnTo>
                <a:lnTo>
                  <a:pt x="0" y="50546"/>
                </a:lnTo>
                <a:lnTo>
                  <a:pt x="126" y="50939"/>
                </a:lnTo>
                <a:lnTo>
                  <a:pt x="1295" y="56502"/>
                </a:lnTo>
                <a:lnTo>
                  <a:pt x="2590" y="62204"/>
                </a:lnTo>
                <a:lnTo>
                  <a:pt x="2717" y="62598"/>
                </a:lnTo>
                <a:lnTo>
                  <a:pt x="5308" y="67779"/>
                </a:lnTo>
                <a:lnTo>
                  <a:pt x="7772" y="72834"/>
                </a:lnTo>
                <a:lnTo>
                  <a:pt x="8026" y="73228"/>
                </a:lnTo>
                <a:lnTo>
                  <a:pt x="11531" y="77762"/>
                </a:lnTo>
                <a:lnTo>
                  <a:pt x="15163" y="82169"/>
                </a:lnTo>
                <a:lnTo>
                  <a:pt x="15417" y="82562"/>
                </a:lnTo>
                <a:lnTo>
                  <a:pt x="19951" y="86055"/>
                </a:lnTo>
                <a:lnTo>
                  <a:pt x="24358" y="89687"/>
                </a:lnTo>
                <a:lnTo>
                  <a:pt x="24752" y="89941"/>
                </a:lnTo>
                <a:lnTo>
                  <a:pt x="29933" y="92405"/>
                </a:lnTo>
                <a:lnTo>
                  <a:pt x="35115" y="94869"/>
                </a:lnTo>
                <a:lnTo>
                  <a:pt x="35509" y="94996"/>
                </a:lnTo>
                <a:lnTo>
                  <a:pt x="41071" y="96291"/>
                </a:lnTo>
                <a:lnTo>
                  <a:pt x="46647" y="97586"/>
                </a:lnTo>
                <a:lnTo>
                  <a:pt x="47167" y="97586"/>
                </a:lnTo>
                <a:lnTo>
                  <a:pt x="52870" y="97586"/>
                </a:lnTo>
                <a:lnTo>
                  <a:pt x="58572" y="97586"/>
                </a:lnTo>
                <a:lnTo>
                  <a:pt x="58966" y="97586"/>
                </a:lnTo>
                <a:lnTo>
                  <a:pt x="64668" y="96291"/>
                </a:lnTo>
                <a:lnTo>
                  <a:pt x="70230" y="94996"/>
                </a:lnTo>
                <a:lnTo>
                  <a:pt x="70624" y="94869"/>
                </a:lnTo>
                <a:lnTo>
                  <a:pt x="75806" y="92405"/>
                </a:lnTo>
                <a:lnTo>
                  <a:pt x="80987" y="89941"/>
                </a:lnTo>
                <a:lnTo>
                  <a:pt x="81254" y="89687"/>
                </a:lnTo>
                <a:lnTo>
                  <a:pt x="85788" y="86055"/>
                </a:lnTo>
                <a:lnTo>
                  <a:pt x="90322" y="82562"/>
                </a:lnTo>
                <a:lnTo>
                  <a:pt x="90576" y="82169"/>
                </a:lnTo>
                <a:lnTo>
                  <a:pt x="94208" y="77762"/>
                </a:lnTo>
                <a:lnTo>
                  <a:pt x="97713" y="73228"/>
                </a:lnTo>
                <a:lnTo>
                  <a:pt x="97713" y="72834"/>
                </a:lnTo>
                <a:lnTo>
                  <a:pt x="100431" y="67779"/>
                </a:lnTo>
                <a:lnTo>
                  <a:pt x="101726" y="65316"/>
                </a:lnTo>
                <a:lnTo>
                  <a:pt x="101866" y="65049"/>
                </a:lnTo>
                <a:lnTo>
                  <a:pt x="102387" y="6234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3620766" y="3358266"/>
            <a:ext cx="36804" cy="8686"/>
          </a:xfrm>
          <a:custGeom>
            <a:avLst/>
            <a:gdLst/>
            <a:ahLst/>
            <a:cxnLst/>
            <a:rect l="l" t="t" r="r" b="b"/>
            <a:pathLst>
              <a:path w="36804" h="8686">
                <a:moveTo>
                  <a:pt x="0" y="0"/>
                </a:moveTo>
                <a:lnTo>
                  <a:pt x="6223" y="0"/>
                </a:lnTo>
                <a:lnTo>
                  <a:pt x="6477" y="0"/>
                </a:lnTo>
                <a:lnTo>
                  <a:pt x="12700" y="1041"/>
                </a:lnTo>
                <a:lnTo>
                  <a:pt x="18796" y="1943"/>
                </a:lnTo>
                <a:lnTo>
                  <a:pt x="19050" y="1943"/>
                </a:lnTo>
                <a:lnTo>
                  <a:pt x="25019" y="3886"/>
                </a:lnTo>
                <a:lnTo>
                  <a:pt x="30975" y="5829"/>
                </a:lnTo>
                <a:lnTo>
                  <a:pt x="31242" y="5829"/>
                </a:lnTo>
                <a:lnTo>
                  <a:pt x="36804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601854" y="3522080"/>
            <a:ext cx="37833" cy="2463"/>
          </a:xfrm>
          <a:custGeom>
            <a:avLst/>
            <a:gdLst/>
            <a:ahLst/>
            <a:cxnLst/>
            <a:rect l="l" t="t" r="r" b="b"/>
            <a:pathLst>
              <a:path w="37833" h="2463">
                <a:moveTo>
                  <a:pt x="37833" y="0"/>
                </a:moveTo>
                <a:lnTo>
                  <a:pt x="31737" y="1422"/>
                </a:lnTo>
                <a:lnTo>
                  <a:pt x="31483" y="1549"/>
                </a:lnTo>
                <a:lnTo>
                  <a:pt x="25260" y="1943"/>
                </a:lnTo>
                <a:lnTo>
                  <a:pt x="19037" y="2463"/>
                </a:lnTo>
                <a:lnTo>
                  <a:pt x="18783" y="2463"/>
                </a:lnTo>
                <a:lnTo>
                  <a:pt x="12560" y="1943"/>
                </a:lnTo>
                <a:lnTo>
                  <a:pt x="6337" y="1549"/>
                </a:lnTo>
                <a:lnTo>
                  <a:pt x="6083" y="142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583961" y="3358266"/>
            <a:ext cx="36804" cy="8686"/>
          </a:xfrm>
          <a:custGeom>
            <a:avLst/>
            <a:gdLst/>
            <a:ahLst/>
            <a:cxnLst/>
            <a:rect l="l" t="t" r="r" b="b"/>
            <a:pathLst>
              <a:path w="36804" h="8686">
                <a:moveTo>
                  <a:pt x="36804" y="0"/>
                </a:moveTo>
                <a:lnTo>
                  <a:pt x="30581" y="0"/>
                </a:lnTo>
                <a:lnTo>
                  <a:pt x="30327" y="0"/>
                </a:lnTo>
                <a:lnTo>
                  <a:pt x="24104" y="1041"/>
                </a:lnTo>
                <a:lnTo>
                  <a:pt x="17881" y="1943"/>
                </a:lnTo>
                <a:lnTo>
                  <a:pt x="17754" y="1943"/>
                </a:lnTo>
                <a:lnTo>
                  <a:pt x="11785" y="3886"/>
                </a:lnTo>
                <a:lnTo>
                  <a:pt x="5829" y="5829"/>
                </a:lnTo>
                <a:lnTo>
                  <a:pt x="5575" y="5829"/>
                </a:lnTo>
                <a:lnTo>
                  <a:pt x="0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450212" y="3432658"/>
            <a:ext cx="6616" cy="11404"/>
          </a:xfrm>
          <a:custGeom>
            <a:avLst/>
            <a:gdLst/>
            <a:ahLst/>
            <a:cxnLst/>
            <a:rect l="l" t="t" r="r" b="b"/>
            <a:pathLst>
              <a:path w="6616" h="11404">
                <a:moveTo>
                  <a:pt x="0" y="0"/>
                </a:moveTo>
                <a:lnTo>
                  <a:pt x="1689" y="1041"/>
                </a:lnTo>
                <a:lnTo>
                  <a:pt x="1816" y="1295"/>
                </a:lnTo>
                <a:lnTo>
                  <a:pt x="3238" y="2717"/>
                </a:lnTo>
                <a:lnTo>
                  <a:pt x="4406" y="4140"/>
                </a:lnTo>
                <a:lnTo>
                  <a:pt x="4533" y="4406"/>
                </a:lnTo>
                <a:lnTo>
                  <a:pt x="5308" y="6083"/>
                </a:lnTo>
                <a:lnTo>
                  <a:pt x="6096" y="8039"/>
                </a:lnTo>
                <a:lnTo>
                  <a:pt x="5956" y="8293"/>
                </a:lnTo>
                <a:lnTo>
                  <a:pt x="6477" y="10502"/>
                </a:lnTo>
                <a:lnTo>
                  <a:pt x="6616" y="10883"/>
                </a:lnTo>
                <a:lnTo>
                  <a:pt x="6616" y="1140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429219" y="3403493"/>
            <a:ext cx="13741" cy="1689"/>
          </a:xfrm>
          <a:custGeom>
            <a:avLst/>
            <a:gdLst/>
            <a:ahLst/>
            <a:cxnLst/>
            <a:rect l="l" t="t" r="r" b="b"/>
            <a:pathLst>
              <a:path w="13741" h="1689">
                <a:moveTo>
                  <a:pt x="0" y="1689"/>
                </a:moveTo>
                <a:lnTo>
                  <a:pt x="1295" y="914"/>
                </a:lnTo>
                <a:lnTo>
                  <a:pt x="1422" y="914"/>
                </a:lnTo>
                <a:lnTo>
                  <a:pt x="2984" y="520"/>
                </a:lnTo>
                <a:lnTo>
                  <a:pt x="5054" y="139"/>
                </a:lnTo>
                <a:lnTo>
                  <a:pt x="5308" y="0"/>
                </a:lnTo>
                <a:lnTo>
                  <a:pt x="7378" y="139"/>
                </a:lnTo>
                <a:lnTo>
                  <a:pt x="10502" y="266"/>
                </a:lnTo>
                <a:lnTo>
                  <a:pt x="10756" y="266"/>
                </a:lnTo>
                <a:lnTo>
                  <a:pt x="13741" y="104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444641" y="3416194"/>
            <a:ext cx="1422" cy="8039"/>
          </a:xfrm>
          <a:custGeom>
            <a:avLst/>
            <a:gdLst/>
            <a:ahLst/>
            <a:cxnLst/>
            <a:rect l="l" t="t" r="r" b="b"/>
            <a:pathLst>
              <a:path w="1422" h="8039">
                <a:moveTo>
                  <a:pt x="0" y="8039"/>
                </a:moveTo>
                <a:lnTo>
                  <a:pt x="647" y="7137"/>
                </a:lnTo>
                <a:lnTo>
                  <a:pt x="774" y="6870"/>
                </a:lnTo>
                <a:lnTo>
                  <a:pt x="1041" y="5829"/>
                </a:lnTo>
                <a:lnTo>
                  <a:pt x="1422" y="4533"/>
                </a:lnTo>
                <a:lnTo>
                  <a:pt x="1422" y="4279"/>
                </a:lnTo>
                <a:lnTo>
                  <a:pt x="1422" y="2984"/>
                </a:lnTo>
                <a:lnTo>
                  <a:pt x="1422" y="1562"/>
                </a:lnTo>
                <a:lnTo>
                  <a:pt x="1422" y="1422"/>
                </a:lnTo>
                <a:lnTo>
                  <a:pt x="90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418982" y="3404012"/>
            <a:ext cx="13220" cy="15036"/>
          </a:xfrm>
          <a:custGeom>
            <a:avLst/>
            <a:gdLst/>
            <a:ahLst/>
            <a:cxnLst/>
            <a:rect l="l" t="t" r="r" b="b"/>
            <a:pathLst>
              <a:path w="13220" h="15036">
                <a:moveTo>
                  <a:pt x="0" y="15036"/>
                </a:moveTo>
                <a:lnTo>
                  <a:pt x="520" y="11925"/>
                </a:lnTo>
                <a:lnTo>
                  <a:pt x="647" y="11531"/>
                </a:lnTo>
                <a:lnTo>
                  <a:pt x="2070" y="8813"/>
                </a:lnTo>
                <a:lnTo>
                  <a:pt x="3111" y="6616"/>
                </a:lnTo>
                <a:lnTo>
                  <a:pt x="3365" y="6349"/>
                </a:lnTo>
                <a:lnTo>
                  <a:pt x="5054" y="4533"/>
                </a:lnTo>
                <a:lnTo>
                  <a:pt x="6350" y="3111"/>
                </a:lnTo>
                <a:lnTo>
                  <a:pt x="6477" y="2857"/>
                </a:lnTo>
                <a:lnTo>
                  <a:pt x="8166" y="2070"/>
                </a:lnTo>
                <a:lnTo>
                  <a:pt x="10363" y="787"/>
                </a:lnTo>
                <a:lnTo>
                  <a:pt x="10629" y="647"/>
                </a:lnTo>
                <a:lnTo>
                  <a:pt x="1322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432854" y="3434469"/>
            <a:ext cx="8674" cy="787"/>
          </a:xfrm>
          <a:custGeom>
            <a:avLst/>
            <a:gdLst/>
            <a:ahLst/>
            <a:cxnLst/>
            <a:rect l="l" t="t" r="r" b="b"/>
            <a:pathLst>
              <a:path w="8674" h="787">
                <a:moveTo>
                  <a:pt x="8674" y="520"/>
                </a:moveTo>
                <a:lnTo>
                  <a:pt x="6997" y="127"/>
                </a:lnTo>
                <a:lnTo>
                  <a:pt x="6857" y="127"/>
                </a:lnTo>
                <a:lnTo>
                  <a:pt x="5054" y="0"/>
                </a:lnTo>
                <a:lnTo>
                  <a:pt x="3746" y="0"/>
                </a:lnTo>
                <a:lnTo>
                  <a:pt x="2451" y="254"/>
                </a:lnTo>
                <a:lnTo>
                  <a:pt x="1155" y="520"/>
                </a:lnTo>
                <a:lnTo>
                  <a:pt x="0" y="78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431679" y="3456501"/>
            <a:ext cx="9588" cy="1295"/>
          </a:xfrm>
          <a:custGeom>
            <a:avLst/>
            <a:gdLst/>
            <a:ahLst/>
            <a:cxnLst/>
            <a:rect l="l" t="t" r="r" b="b"/>
            <a:pathLst>
              <a:path w="9588" h="1295">
                <a:moveTo>
                  <a:pt x="0" y="0"/>
                </a:moveTo>
                <a:lnTo>
                  <a:pt x="1562" y="647"/>
                </a:lnTo>
                <a:lnTo>
                  <a:pt x="1689" y="647"/>
                </a:lnTo>
                <a:lnTo>
                  <a:pt x="3238" y="1041"/>
                </a:lnTo>
                <a:lnTo>
                  <a:pt x="4279" y="1295"/>
                </a:lnTo>
                <a:lnTo>
                  <a:pt x="5575" y="1295"/>
                </a:lnTo>
                <a:lnTo>
                  <a:pt x="7645" y="1168"/>
                </a:lnTo>
                <a:lnTo>
                  <a:pt x="9588" y="64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748812" y="3525714"/>
            <a:ext cx="6083" cy="8547"/>
          </a:xfrm>
          <a:custGeom>
            <a:avLst/>
            <a:gdLst/>
            <a:ahLst/>
            <a:cxnLst/>
            <a:rect l="l" t="t" r="r" b="b"/>
            <a:pathLst>
              <a:path w="6083" h="8547">
                <a:moveTo>
                  <a:pt x="0" y="8547"/>
                </a:moveTo>
                <a:lnTo>
                  <a:pt x="608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407317" y="3283743"/>
            <a:ext cx="213448" cy="315061"/>
          </a:xfrm>
          <a:custGeom>
            <a:avLst/>
            <a:gdLst/>
            <a:ahLst/>
            <a:cxnLst/>
            <a:rect l="l" t="t" r="r" b="b"/>
            <a:pathLst>
              <a:path w="213448" h="315061">
                <a:moveTo>
                  <a:pt x="213448" y="315061"/>
                </a:moveTo>
                <a:lnTo>
                  <a:pt x="0" y="315061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778492" y="3429292"/>
            <a:ext cx="774" cy="23583"/>
          </a:xfrm>
          <a:custGeom>
            <a:avLst/>
            <a:gdLst/>
            <a:ahLst/>
            <a:cxnLst/>
            <a:rect l="l" t="t" r="r" b="b"/>
            <a:pathLst>
              <a:path w="774" h="23583">
                <a:moveTo>
                  <a:pt x="126" y="23583"/>
                </a:moveTo>
                <a:lnTo>
                  <a:pt x="774" y="12052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746996" y="3345428"/>
            <a:ext cx="1816" cy="2857"/>
          </a:xfrm>
          <a:custGeom>
            <a:avLst/>
            <a:gdLst/>
            <a:ahLst/>
            <a:cxnLst/>
            <a:rect l="l" t="t" r="r" b="b"/>
            <a:pathLst>
              <a:path w="1816" h="2857">
                <a:moveTo>
                  <a:pt x="1816" y="2857"/>
                </a:moveTo>
                <a:lnTo>
                  <a:pt x="0" y="0"/>
                </a:lnTo>
                <a:lnTo>
                  <a:pt x="1816" y="285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748812" y="3348286"/>
            <a:ext cx="6083" cy="8686"/>
          </a:xfrm>
          <a:custGeom>
            <a:avLst/>
            <a:gdLst/>
            <a:ahLst/>
            <a:cxnLst/>
            <a:rect l="l" t="t" r="r" b="b"/>
            <a:pathLst>
              <a:path w="6083" h="8686">
                <a:moveTo>
                  <a:pt x="0" y="0"/>
                </a:moveTo>
                <a:lnTo>
                  <a:pt x="6083" y="868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406402" y="3282840"/>
            <a:ext cx="214363" cy="2336"/>
          </a:xfrm>
          <a:custGeom>
            <a:avLst/>
            <a:gdLst/>
            <a:ahLst/>
            <a:cxnLst/>
            <a:rect l="l" t="t" r="r" b="b"/>
            <a:pathLst>
              <a:path w="214363" h="2336">
                <a:moveTo>
                  <a:pt x="214363" y="0"/>
                </a:moveTo>
                <a:lnTo>
                  <a:pt x="0" y="0"/>
                </a:lnTo>
                <a:lnTo>
                  <a:pt x="2336" y="233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3746996" y="3534261"/>
            <a:ext cx="1816" cy="2857"/>
          </a:xfrm>
          <a:custGeom>
            <a:avLst/>
            <a:gdLst/>
            <a:ahLst/>
            <a:cxnLst/>
            <a:rect l="l" t="t" r="r" b="b"/>
            <a:pathLst>
              <a:path w="1816" h="2857">
                <a:moveTo>
                  <a:pt x="1816" y="0"/>
                </a:moveTo>
                <a:lnTo>
                  <a:pt x="0" y="2857"/>
                </a:lnTo>
                <a:lnTo>
                  <a:pt x="181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636062" y="3599064"/>
            <a:ext cx="266" cy="0"/>
          </a:xfrm>
          <a:custGeom>
            <a:avLst/>
            <a:gdLst/>
            <a:ahLst/>
            <a:cxnLst/>
            <a:rect l="l" t="t" r="r" b="b"/>
            <a:pathLst>
              <a:path w="266">
                <a:moveTo>
                  <a:pt x="0" y="0"/>
                </a:moveTo>
                <a:lnTo>
                  <a:pt x="26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693737" y="3401678"/>
            <a:ext cx="8547" cy="23850"/>
          </a:xfrm>
          <a:custGeom>
            <a:avLst/>
            <a:gdLst/>
            <a:ahLst/>
            <a:cxnLst/>
            <a:rect l="l" t="t" r="r" b="b"/>
            <a:pathLst>
              <a:path w="8547" h="23850">
                <a:moveTo>
                  <a:pt x="8547" y="23850"/>
                </a:moveTo>
                <a:lnTo>
                  <a:pt x="5181" y="11544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3701766" y="3423846"/>
            <a:ext cx="1816" cy="16192"/>
          </a:xfrm>
          <a:custGeom>
            <a:avLst/>
            <a:gdLst/>
            <a:ahLst/>
            <a:cxnLst/>
            <a:rect l="l" t="t" r="r" b="b"/>
            <a:pathLst>
              <a:path w="1816" h="16192">
                <a:moveTo>
                  <a:pt x="0" y="0"/>
                </a:moveTo>
                <a:lnTo>
                  <a:pt x="1816" y="1619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3700729" y="3438102"/>
            <a:ext cx="2984" cy="25146"/>
          </a:xfrm>
          <a:custGeom>
            <a:avLst/>
            <a:gdLst/>
            <a:ahLst/>
            <a:cxnLst/>
            <a:rect l="l" t="t" r="r" b="b"/>
            <a:pathLst>
              <a:path w="2984" h="25146">
                <a:moveTo>
                  <a:pt x="2984" y="0"/>
                </a:moveTo>
                <a:lnTo>
                  <a:pt x="2463" y="12700"/>
                </a:lnTo>
                <a:lnTo>
                  <a:pt x="0" y="2514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701892" y="3443803"/>
            <a:ext cx="1562" cy="13474"/>
          </a:xfrm>
          <a:custGeom>
            <a:avLst/>
            <a:gdLst/>
            <a:ahLst/>
            <a:cxnLst/>
            <a:rect l="l" t="t" r="r" b="b"/>
            <a:pathLst>
              <a:path w="1562" h="13474">
                <a:moveTo>
                  <a:pt x="1562" y="0"/>
                </a:moveTo>
                <a:lnTo>
                  <a:pt x="0" y="134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3696326" y="3407637"/>
            <a:ext cx="4533" cy="12966"/>
          </a:xfrm>
          <a:custGeom>
            <a:avLst/>
            <a:gdLst/>
            <a:ahLst/>
            <a:cxnLst/>
            <a:rect l="l" t="t" r="r" b="b"/>
            <a:pathLst>
              <a:path w="4533" h="12966">
                <a:moveTo>
                  <a:pt x="4533" y="1296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3686086" y="3390149"/>
            <a:ext cx="8686" cy="13868"/>
          </a:xfrm>
          <a:custGeom>
            <a:avLst/>
            <a:gdLst/>
            <a:ahLst/>
            <a:cxnLst/>
            <a:rect l="l" t="t" r="r" b="b"/>
            <a:pathLst>
              <a:path w="8686" h="13868">
                <a:moveTo>
                  <a:pt x="0" y="0"/>
                </a:moveTo>
                <a:lnTo>
                  <a:pt x="8686" y="1386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3695806" y="3461033"/>
            <a:ext cx="5435" cy="15430"/>
          </a:xfrm>
          <a:custGeom>
            <a:avLst/>
            <a:gdLst/>
            <a:ahLst/>
            <a:cxnLst/>
            <a:rect l="l" t="t" r="r" b="b"/>
            <a:pathLst>
              <a:path w="5435" h="15430">
                <a:moveTo>
                  <a:pt x="0" y="15430"/>
                </a:moveTo>
                <a:lnTo>
                  <a:pt x="543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3686992" y="3479180"/>
            <a:ext cx="7391" cy="11798"/>
          </a:xfrm>
          <a:custGeom>
            <a:avLst/>
            <a:gdLst/>
            <a:ahLst/>
            <a:cxnLst/>
            <a:rect l="l" t="t" r="r" b="b"/>
            <a:pathLst>
              <a:path w="7391" h="11798">
                <a:moveTo>
                  <a:pt x="0" y="11798"/>
                </a:moveTo>
                <a:lnTo>
                  <a:pt x="739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682715" y="3475291"/>
            <a:ext cx="13741" cy="21259"/>
          </a:xfrm>
          <a:custGeom>
            <a:avLst/>
            <a:gdLst/>
            <a:ahLst/>
            <a:cxnLst/>
            <a:rect l="l" t="t" r="r" b="b"/>
            <a:pathLst>
              <a:path w="13741" h="21259">
                <a:moveTo>
                  <a:pt x="0" y="21259"/>
                </a:moveTo>
                <a:lnTo>
                  <a:pt x="7645" y="11150"/>
                </a:lnTo>
                <a:lnTo>
                  <a:pt x="1374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3674164" y="3378094"/>
            <a:ext cx="9982" cy="9982"/>
          </a:xfrm>
          <a:custGeom>
            <a:avLst/>
            <a:gdLst/>
            <a:ahLst/>
            <a:cxnLst/>
            <a:rect l="l" t="t" r="r" b="b"/>
            <a:pathLst>
              <a:path w="9982" h="9982">
                <a:moveTo>
                  <a:pt x="0" y="0"/>
                </a:moveTo>
                <a:lnTo>
                  <a:pt x="9982" y="998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3668458" y="3373428"/>
            <a:ext cx="18275" cy="17500"/>
          </a:xfrm>
          <a:custGeom>
            <a:avLst/>
            <a:gdLst/>
            <a:ahLst/>
            <a:cxnLst/>
            <a:rect l="l" t="t" r="r" b="b"/>
            <a:pathLst>
              <a:path w="18275" h="17500">
                <a:moveTo>
                  <a:pt x="0" y="0"/>
                </a:moveTo>
                <a:lnTo>
                  <a:pt x="9842" y="8039"/>
                </a:lnTo>
                <a:lnTo>
                  <a:pt x="18275" y="1750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671830" y="3428511"/>
            <a:ext cx="647" cy="3492"/>
          </a:xfrm>
          <a:custGeom>
            <a:avLst/>
            <a:gdLst/>
            <a:ahLst/>
            <a:cxnLst/>
            <a:rect l="l" t="t" r="r" b="b"/>
            <a:pathLst>
              <a:path w="647" h="3492">
                <a:moveTo>
                  <a:pt x="0" y="0"/>
                </a:moveTo>
                <a:lnTo>
                  <a:pt x="647" y="349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593430" y="3391832"/>
            <a:ext cx="9842" cy="4673"/>
          </a:xfrm>
          <a:custGeom>
            <a:avLst/>
            <a:gdLst/>
            <a:ahLst/>
            <a:cxnLst/>
            <a:rect l="l" t="t" r="r" b="b"/>
            <a:pathLst>
              <a:path w="9842" h="4673">
                <a:moveTo>
                  <a:pt x="9842" y="0"/>
                </a:moveTo>
                <a:lnTo>
                  <a:pt x="0" y="467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670277" y="3448474"/>
            <a:ext cx="2463" cy="10363"/>
          </a:xfrm>
          <a:custGeom>
            <a:avLst/>
            <a:gdLst/>
            <a:ahLst/>
            <a:cxnLst/>
            <a:rect l="l" t="t" r="r" b="b"/>
            <a:pathLst>
              <a:path w="2463" h="10363">
                <a:moveTo>
                  <a:pt x="0" y="10363"/>
                </a:moveTo>
                <a:lnTo>
                  <a:pt x="246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673383" y="3439273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672866" y="3494211"/>
            <a:ext cx="11671" cy="11671"/>
          </a:xfrm>
          <a:custGeom>
            <a:avLst/>
            <a:gdLst/>
            <a:ahLst/>
            <a:cxnLst/>
            <a:rect l="l" t="t" r="r" b="b"/>
            <a:pathLst>
              <a:path w="11671" h="11671">
                <a:moveTo>
                  <a:pt x="0" y="11671"/>
                </a:moveTo>
                <a:lnTo>
                  <a:pt x="1167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651746" y="3505363"/>
            <a:ext cx="21767" cy="12954"/>
          </a:xfrm>
          <a:custGeom>
            <a:avLst/>
            <a:gdLst/>
            <a:ahLst/>
            <a:cxnLst/>
            <a:rect l="l" t="t" r="r" b="b"/>
            <a:pathLst>
              <a:path w="21767" h="12953">
                <a:moveTo>
                  <a:pt x="21767" y="0"/>
                </a:moveTo>
                <a:lnTo>
                  <a:pt x="11404" y="7251"/>
                </a:lnTo>
                <a:lnTo>
                  <a:pt x="0" y="1295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657055" y="3366691"/>
            <a:ext cx="13868" cy="8813"/>
          </a:xfrm>
          <a:custGeom>
            <a:avLst/>
            <a:gdLst/>
            <a:ahLst/>
            <a:cxnLst/>
            <a:rect l="l" t="t" r="r" b="b"/>
            <a:pathLst>
              <a:path w="13868" h="8813">
                <a:moveTo>
                  <a:pt x="13868" y="881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650580" y="3398050"/>
            <a:ext cx="8547" cy="7391"/>
          </a:xfrm>
          <a:custGeom>
            <a:avLst/>
            <a:gdLst/>
            <a:ahLst/>
            <a:cxnLst/>
            <a:rect l="l" t="t" r="r" b="b"/>
            <a:pathLst>
              <a:path w="8547" h="7391">
                <a:moveTo>
                  <a:pt x="8547" y="7391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660297" y="3406606"/>
            <a:ext cx="2197" cy="2463"/>
          </a:xfrm>
          <a:custGeom>
            <a:avLst/>
            <a:gdLst/>
            <a:ahLst/>
            <a:cxnLst/>
            <a:rect l="l" t="t" r="r" b="b"/>
            <a:pathLst>
              <a:path w="2197" h="2463">
                <a:moveTo>
                  <a:pt x="0" y="0"/>
                </a:moveTo>
                <a:lnTo>
                  <a:pt x="2197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668200" y="3418138"/>
            <a:ext cx="647" cy="1689"/>
          </a:xfrm>
          <a:custGeom>
            <a:avLst/>
            <a:gdLst/>
            <a:ahLst/>
            <a:cxnLst/>
            <a:rect l="l" t="t" r="r" b="b"/>
            <a:pathLst>
              <a:path w="647" h="1689">
                <a:moveTo>
                  <a:pt x="0" y="0"/>
                </a:moveTo>
                <a:lnTo>
                  <a:pt x="647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668200" y="3462855"/>
            <a:ext cx="647" cy="1549"/>
          </a:xfrm>
          <a:custGeom>
            <a:avLst/>
            <a:gdLst/>
            <a:ahLst/>
            <a:cxnLst/>
            <a:rect l="l" t="t" r="r" b="b"/>
            <a:pathLst>
              <a:path w="647" h="1549">
                <a:moveTo>
                  <a:pt x="647" y="0"/>
                </a:moveTo>
                <a:lnTo>
                  <a:pt x="0" y="15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654065" y="3473480"/>
            <a:ext cx="8432" cy="8813"/>
          </a:xfrm>
          <a:custGeom>
            <a:avLst/>
            <a:gdLst/>
            <a:ahLst/>
            <a:cxnLst/>
            <a:rect l="l" t="t" r="r" b="b"/>
            <a:pathLst>
              <a:path w="8432" h="8813">
                <a:moveTo>
                  <a:pt x="8432" y="0"/>
                </a:moveTo>
                <a:lnTo>
                  <a:pt x="0" y="881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658739" y="3507176"/>
            <a:ext cx="12179" cy="7645"/>
          </a:xfrm>
          <a:custGeom>
            <a:avLst/>
            <a:gdLst/>
            <a:ahLst/>
            <a:cxnLst/>
            <a:rect l="l" t="t" r="r" b="b"/>
            <a:pathLst>
              <a:path w="12179" h="7645">
                <a:moveTo>
                  <a:pt x="0" y="7645"/>
                </a:moveTo>
                <a:lnTo>
                  <a:pt x="12179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638522" y="3283877"/>
            <a:ext cx="5829" cy="901"/>
          </a:xfrm>
          <a:custGeom>
            <a:avLst/>
            <a:gdLst/>
            <a:ahLst/>
            <a:cxnLst/>
            <a:rect l="l" t="t" r="r" b="b"/>
            <a:pathLst>
              <a:path w="5829" h="901">
                <a:moveTo>
                  <a:pt x="0" y="0"/>
                </a:moveTo>
                <a:lnTo>
                  <a:pt x="2209" y="266"/>
                </a:lnTo>
                <a:lnTo>
                  <a:pt x="5829" y="90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641375" y="3361118"/>
            <a:ext cx="13995" cy="4927"/>
          </a:xfrm>
          <a:custGeom>
            <a:avLst/>
            <a:gdLst/>
            <a:ahLst/>
            <a:cxnLst/>
            <a:rect l="l" t="t" r="r" b="b"/>
            <a:pathLst>
              <a:path w="13995" h="4927">
                <a:moveTo>
                  <a:pt x="0" y="0"/>
                </a:moveTo>
                <a:lnTo>
                  <a:pt x="13995" y="49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620768" y="3358267"/>
            <a:ext cx="16459" cy="1816"/>
          </a:xfrm>
          <a:custGeom>
            <a:avLst/>
            <a:gdLst/>
            <a:ahLst/>
            <a:cxnLst/>
            <a:rect l="l" t="t" r="r" b="b"/>
            <a:pathLst>
              <a:path w="16459" h="1816">
                <a:moveTo>
                  <a:pt x="16459" y="181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638268" y="3391824"/>
            <a:ext cx="9715" cy="4673"/>
          </a:xfrm>
          <a:custGeom>
            <a:avLst/>
            <a:gdLst/>
            <a:ahLst/>
            <a:cxnLst/>
            <a:rect l="l" t="t" r="r" b="b"/>
            <a:pathLst>
              <a:path w="9715" h="4673">
                <a:moveTo>
                  <a:pt x="9715" y="467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651742" y="3481511"/>
            <a:ext cx="2971" cy="2336"/>
          </a:xfrm>
          <a:custGeom>
            <a:avLst/>
            <a:gdLst/>
            <a:ahLst/>
            <a:cxnLst/>
            <a:rect l="l" t="t" r="r" b="b"/>
            <a:pathLst>
              <a:path w="2971" h="2336">
                <a:moveTo>
                  <a:pt x="0" y="2336"/>
                </a:moveTo>
                <a:lnTo>
                  <a:pt x="297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642536" y="3487867"/>
            <a:ext cx="2857" cy="1422"/>
          </a:xfrm>
          <a:custGeom>
            <a:avLst/>
            <a:gdLst/>
            <a:ahLst/>
            <a:cxnLst/>
            <a:rect l="l" t="t" r="r" b="b"/>
            <a:pathLst>
              <a:path w="2857" h="1422">
                <a:moveTo>
                  <a:pt x="2857" y="0"/>
                </a:moveTo>
                <a:lnTo>
                  <a:pt x="0" y="142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639428" y="3516774"/>
            <a:ext cx="15430" cy="5435"/>
          </a:xfrm>
          <a:custGeom>
            <a:avLst/>
            <a:gdLst/>
            <a:ahLst/>
            <a:cxnLst/>
            <a:rect l="l" t="t" r="r" b="b"/>
            <a:pathLst>
              <a:path w="15430" h="5435">
                <a:moveTo>
                  <a:pt x="0" y="5435"/>
                </a:moveTo>
                <a:lnTo>
                  <a:pt x="1543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640209" y="3597771"/>
            <a:ext cx="4140" cy="774"/>
          </a:xfrm>
          <a:custGeom>
            <a:avLst/>
            <a:gdLst/>
            <a:ahLst/>
            <a:cxnLst/>
            <a:rect l="l" t="t" r="r" b="b"/>
            <a:pathLst>
              <a:path w="4140" h="774">
                <a:moveTo>
                  <a:pt x="647" y="774"/>
                </a:moveTo>
                <a:lnTo>
                  <a:pt x="0" y="774"/>
                </a:lnTo>
                <a:lnTo>
                  <a:pt x="414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620761" y="3282835"/>
            <a:ext cx="7264" cy="393"/>
          </a:xfrm>
          <a:custGeom>
            <a:avLst/>
            <a:gdLst/>
            <a:ahLst/>
            <a:cxnLst/>
            <a:rect l="l" t="t" r="r" b="b"/>
            <a:pathLst>
              <a:path w="7264" h="393">
                <a:moveTo>
                  <a:pt x="7264" y="39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636580" y="3283618"/>
            <a:ext cx="1422" cy="127"/>
          </a:xfrm>
          <a:custGeom>
            <a:avLst/>
            <a:gdLst/>
            <a:ahLst/>
            <a:cxnLst/>
            <a:rect l="l" t="t" r="r" b="b"/>
            <a:pathLst>
              <a:path w="1422" h="126">
                <a:moveTo>
                  <a:pt x="0" y="0"/>
                </a:moveTo>
                <a:lnTo>
                  <a:pt x="1422" y="12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636062" y="3283618"/>
            <a:ext cx="393" cy="0"/>
          </a:xfrm>
          <a:custGeom>
            <a:avLst/>
            <a:gdLst/>
            <a:ahLst/>
            <a:cxnLst/>
            <a:rect l="l" t="t" r="r" b="b"/>
            <a:pathLst>
              <a:path w="393">
                <a:moveTo>
                  <a:pt x="0" y="0"/>
                </a:moveTo>
                <a:lnTo>
                  <a:pt x="393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607678" y="3388462"/>
            <a:ext cx="26174" cy="1816"/>
          </a:xfrm>
          <a:custGeom>
            <a:avLst/>
            <a:gdLst/>
            <a:ahLst/>
            <a:cxnLst/>
            <a:rect l="l" t="t" r="r" b="b"/>
            <a:pathLst>
              <a:path w="26174" h="1816">
                <a:moveTo>
                  <a:pt x="0" y="1816"/>
                </a:moveTo>
                <a:lnTo>
                  <a:pt x="13081" y="0"/>
                </a:lnTo>
                <a:lnTo>
                  <a:pt x="26174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631007" y="3492400"/>
            <a:ext cx="2590" cy="520"/>
          </a:xfrm>
          <a:custGeom>
            <a:avLst/>
            <a:gdLst/>
            <a:ahLst/>
            <a:cxnLst/>
            <a:rect l="l" t="t" r="r" b="b"/>
            <a:pathLst>
              <a:path w="2590" h="520">
                <a:moveTo>
                  <a:pt x="0" y="520"/>
                </a:moveTo>
                <a:lnTo>
                  <a:pt x="259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622842" y="3522334"/>
            <a:ext cx="15544" cy="1689"/>
          </a:xfrm>
          <a:custGeom>
            <a:avLst/>
            <a:gdLst/>
            <a:ahLst/>
            <a:cxnLst/>
            <a:rect l="l" t="t" r="r" b="b"/>
            <a:pathLst>
              <a:path w="15544" h="1689">
                <a:moveTo>
                  <a:pt x="0" y="1689"/>
                </a:moveTo>
                <a:lnTo>
                  <a:pt x="1554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620758" y="3599064"/>
            <a:ext cx="15303" cy="647"/>
          </a:xfrm>
          <a:custGeom>
            <a:avLst/>
            <a:gdLst/>
            <a:ahLst/>
            <a:cxnLst/>
            <a:rect l="l" t="t" r="r" b="b"/>
            <a:pathLst>
              <a:path w="15303" h="647">
                <a:moveTo>
                  <a:pt x="15303" y="0"/>
                </a:moveTo>
                <a:lnTo>
                  <a:pt x="0" y="64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638647" y="3598546"/>
            <a:ext cx="1562" cy="266"/>
          </a:xfrm>
          <a:custGeom>
            <a:avLst/>
            <a:gdLst/>
            <a:ahLst/>
            <a:cxnLst/>
            <a:rect l="l" t="t" r="r" b="b"/>
            <a:pathLst>
              <a:path w="1562" h="266">
                <a:moveTo>
                  <a:pt x="1562" y="0"/>
                </a:moveTo>
                <a:lnTo>
                  <a:pt x="0" y="26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604314" y="3358267"/>
            <a:ext cx="16446" cy="1816"/>
          </a:xfrm>
          <a:custGeom>
            <a:avLst/>
            <a:gdLst/>
            <a:ahLst/>
            <a:cxnLst/>
            <a:rect l="l" t="t" r="r" b="b"/>
            <a:pathLst>
              <a:path w="16446" h="1816">
                <a:moveTo>
                  <a:pt x="15544" y="126"/>
                </a:moveTo>
                <a:lnTo>
                  <a:pt x="16446" y="0"/>
                </a:lnTo>
                <a:lnTo>
                  <a:pt x="0" y="181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616359" y="3493697"/>
            <a:ext cx="8813" cy="0"/>
          </a:xfrm>
          <a:custGeom>
            <a:avLst/>
            <a:gdLst/>
            <a:ahLst/>
            <a:cxnLst/>
            <a:rect l="l" t="t" r="r" b="b"/>
            <a:pathLst>
              <a:path w="8813">
                <a:moveTo>
                  <a:pt x="8813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603142" y="3522339"/>
            <a:ext cx="15417" cy="1689"/>
          </a:xfrm>
          <a:custGeom>
            <a:avLst/>
            <a:gdLst/>
            <a:ahLst/>
            <a:cxnLst/>
            <a:rect l="l" t="t" r="r" b="b"/>
            <a:pathLst>
              <a:path w="15417" h="1689">
                <a:moveTo>
                  <a:pt x="0" y="0"/>
                </a:moveTo>
                <a:lnTo>
                  <a:pt x="15417" y="168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406410" y="3597508"/>
            <a:ext cx="221615" cy="2209"/>
          </a:xfrm>
          <a:custGeom>
            <a:avLst/>
            <a:gdLst/>
            <a:ahLst/>
            <a:cxnLst/>
            <a:rect l="l" t="t" r="r" b="b"/>
            <a:pathLst>
              <a:path w="221614" h="2209">
                <a:moveTo>
                  <a:pt x="221614" y="1943"/>
                </a:moveTo>
                <a:lnTo>
                  <a:pt x="214350" y="2209"/>
                </a:lnTo>
                <a:lnTo>
                  <a:pt x="0" y="2209"/>
                </a:lnTo>
                <a:lnTo>
                  <a:pt x="233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586163" y="3361115"/>
            <a:ext cx="13995" cy="4927"/>
          </a:xfrm>
          <a:custGeom>
            <a:avLst/>
            <a:gdLst/>
            <a:ahLst/>
            <a:cxnLst/>
            <a:rect l="l" t="t" r="r" b="b"/>
            <a:pathLst>
              <a:path w="13995" h="4927">
                <a:moveTo>
                  <a:pt x="0" y="4927"/>
                </a:moveTo>
                <a:lnTo>
                  <a:pt x="1399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607808" y="3492403"/>
            <a:ext cx="2717" cy="520"/>
          </a:xfrm>
          <a:custGeom>
            <a:avLst/>
            <a:gdLst/>
            <a:ahLst/>
            <a:cxnLst/>
            <a:rect l="l" t="t" r="r" b="b"/>
            <a:pathLst>
              <a:path w="2717" h="520">
                <a:moveTo>
                  <a:pt x="0" y="0"/>
                </a:moveTo>
                <a:lnTo>
                  <a:pt x="2717" y="52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596142" y="3487867"/>
            <a:ext cx="2857" cy="1422"/>
          </a:xfrm>
          <a:custGeom>
            <a:avLst/>
            <a:gdLst/>
            <a:ahLst/>
            <a:cxnLst/>
            <a:rect l="l" t="t" r="r" b="b"/>
            <a:pathLst>
              <a:path w="2857" h="1422">
                <a:moveTo>
                  <a:pt x="0" y="0"/>
                </a:moveTo>
                <a:lnTo>
                  <a:pt x="2857" y="142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586551" y="3516768"/>
            <a:ext cx="15557" cy="5435"/>
          </a:xfrm>
          <a:custGeom>
            <a:avLst/>
            <a:gdLst/>
            <a:ahLst/>
            <a:cxnLst/>
            <a:rect l="l" t="t" r="r" b="b"/>
            <a:pathLst>
              <a:path w="15557" h="5435">
                <a:moveTo>
                  <a:pt x="0" y="0"/>
                </a:moveTo>
                <a:lnTo>
                  <a:pt x="15557" y="543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570483" y="3366691"/>
            <a:ext cx="13868" cy="8813"/>
          </a:xfrm>
          <a:custGeom>
            <a:avLst/>
            <a:gdLst/>
            <a:ahLst/>
            <a:cxnLst/>
            <a:rect l="l" t="t" r="r" b="b"/>
            <a:pathLst>
              <a:path w="13868" h="8813">
                <a:moveTo>
                  <a:pt x="0" y="8813"/>
                </a:moveTo>
                <a:lnTo>
                  <a:pt x="1386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586680" y="3398827"/>
            <a:ext cx="2984" cy="2336"/>
          </a:xfrm>
          <a:custGeom>
            <a:avLst/>
            <a:gdLst/>
            <a:ahLst/>
            <a:cxnLst/>
            <a:rect l="l" t="t" r="r" b="b"/>
            <a:pathLst>
              <a:path w="2984" h="2336">
                <a:moveTo>
                  <a:pt x="0" y="2336"/>
                </a:moveTo>
                <a:lnTo>
                  <a:pt x="2984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586680" y="3481387"/>
            <a:ext cx="2984" cy="2463"/>
          </a:xfrm>
          <a:custGeom>
            <a:avLst/>
            <a:gdLst/>
            <a:ahLst/>
            <a:cxnLst/>
            <a:rect l="l" t="t" r="r" b="b"/>
            <a:pathLst>
              <a:path w="2984" h="2463">
                <a:moveTo>
                  <a:pt x="0" y="0"/>
                </a:moveTo>
                <a:lnTo>
                  <a:pt x="2984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567896" y="3505367"/>
            <a:ext cx="21767" cy="12954"/>
          </a:xfrm>
          <a:custGeom>
            <a:avLst/>
            <a:gdLst/>
            <a:ahLst/>
            <a:cxnLst/>
            <a:rect l="l" t="t" r="r" b="b"/>
            <a:pathLst>
              <a:path w="21767" h="12953">
                <a:moveTo>
                  <a:pt x="21767" y="12953"/>
                </a:moveTo>
                <a:lnTo>
                  <a:pt x="10490" y="7251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554672" y="3373426"/>
            <a:ext cx="18275" cy="17500"/>
          </a:xfrm>
          <a:custGeom>
            <a:avLst/>
            <a:gdLst/>
            <a:ahLst/>
            <a:cxnLst/>
            <a:rect l="l" t="t" r="r" b="b"/>
            <a:pathLst>
              <a:path w="18275" h="17500">
                <a:moveTo>
                  <a:pt x="0" y="17500"/>
                </a:moveTo>
                <a:lnTo>
                  <a:pt x="8559" y="8039"/>
                </a:lnTo>
                <a:lnTo>
                  <a:pt x="1827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579037" y="3406607"/>
            <a:ext cx="2197" cy="2463"/>
          </a:xfrm>
          <a:custGeom>
            <a:avLst/>
            <a:gdLst/>
            <a:ahLst/>
            <a:cxnLst/>
            <a:rect l="l" t="t" r="r" b="b"/>
            <a:pathLst>
              <a:path w="2197" h="2463">
                <a:moveTo>
                  <a:pt x="0" y="2463"/>
                </a:moveTo>
                <a:lnTo>
                  <a:pt x="219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572687" y="3418137"/>
            <a:ext cx="647" cy="1689"/>
          </a:xfrm>
          <a:custGeom>
            <a:avLst/>
            <a:gdLst/>
            <a:ahLst/>
            <a:cxnLst/>
            <a:rect l="l" t="t" r="r" b="b"/>
            <a:pathLst>
              <a:path w="647" h="1689">
                <a:moveTo>
                  <a:pt x="0" y="1689"/>
                </a:moveTo>
                <a:lnTo>
                  <a:pt x="64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568928" y="3428381"/>
            <a:ext cx="647" cy="3632"/>
          </a:xfrm>
          <a:custGeom>
            <a:avLst/>
            <a:gdLst/>
            <a:ahLst/>
            <a:cxnLst/>
            <a:rect l="l" t="t" r="r" b="b"/>
            <a:pathLst>
              <a:path w="647" h="3632">
                <a:moveTo>
                  <a:pt x="647" y="0"/>
                </a:moveTo>
                <a:lnTo>
                  <a:pt x="0" y="363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568928" y="3450539"/>
            <a:ext cx="647" cy="3632"/>
          </a:xfrm>
          <a:custGeom>
            <a:avLst/>
            <a:gdLst/>
            <a:ahLst/>
            <a:cxnLst/>
            <a:rect l="l" t="t" r="r" b="b"/>
            <a:pathLst>
              <a:path w="647" h="3632">
                <a:moveTo>
                  <a:pt x="647" y="3632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572687" y="3462859"/>
            <a:ext cx="647" cy="1549"/>
          </a:xfrm>
          <a:custGeom>
            <a:avLst/>
            <a:gdLst/>
            <a:ahLst/>
            <a:cxnLst/>
            <a:rect l="l" t="t" r="r" b="b"/>
            <a:pathLst>
              <a:path w="647" h="1549">
                <a:moveTo>
                  <a:pt x="647" y="1549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579041" y="3473604"/>
            <a:ext cx="2197" cy="2336"/>
          </a:xfrm>
          <a:custGeom>
            <a:avLst/>
            <a:gdLst/>
            <a:ahLst/>
            <a:cxnLst/>
            <a:rect l="l" t="t" r="r" b="b"/>
            <a:pathLst>
              <a:path w="2197" h="2336">
                <a:moveTo>
                  <a:pt x="2197" y="2336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570483" y="3507177"/>
            <a:ext cx="12179" cy="7645"/>
          </a:xfrm>
          <a:custGeom>
            <a:avLst/>
            <a:gdLst/>
            <a:ahLst/>
            <a:cxnLst/>
            <a:rect l="l" t="t" r="r" b="b"/>
            <a:pathLst>
              <a:path w="12179" h="7645">
                <a:moveTo>
                  <a:pt x="0" y="0"/>
                </a:moveTo>
                <a:lnTo>
                  <a:pt x="12179" y="764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557258" y="3378094"/>
            <a:ext cx="9982" cy="9982"/>
          </a:xfrm>
          <a:custGeom>
            <a:avLst/>
            <a:gdLst/>
            <a:ahLst/>
            <a:cxnLst/>
            <a:rect l="l" t="t" r="r" b="b"/>
            <a:pathLst>
              <a:path w="9982" h="9982">
                <a:moveTo>
                  <a:pt x="9982" y="0"/>
                </a:moveTo>
                <a:lnTo>
                  <a:pt x="0" y="998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546763" y="3390149"/>
            <a:ext cx="8686" cy="13868"/>
          </a:xfrm>
          <a:custGeom>
            <a:avLst/>
            <a:gdLst/>
            <a:ahLst/>
            <a:cxnLst/>
            <a:rect l="l" t="t" r="r" b="b"/>
            <a:pathLst>
              <a:path w="8686" h="13868">
                <a:moveTo>
                  <a:pt x="8686" y="0"/>
                </a:moveTo>
                <a:lnTo>
                  <a:pt x="0" y="1386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568151" y="3439273"/>
            <a:ext cx="0" cy="4013"/>
          </a:xfrm>
          <a:custGeom>
            <a:avLst/>
            <a:gdLst/>
            <a:ahLst/>
            <a:cxnLst/>
            <a:rect l="l" t="t" r="r" b="b"/>
            <a:pathLst>
              <a:path h="4013">
                <a:moveTo>
                  <a:pt x="0" y="4013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547154" y="3479182"/>
            <a:ext cx="7391" cy="11798"/>
          </a:xfrm>
          <a:custGeom>
            <a:avLst/>
            <a:gdLst/>
            <a:ahLst/>
            <a:cxnLst/>
            <a:rect l="l" t="t" r="r" b="b"/>
            <a:pathLst>
              <a:path w="7391" h="11798">
                <a:moveTo>
                  <a:pt x="0" y="0"/>
                </a:moveTo>
                <a:lnTo>
                  <a:pt x="7391" y="11798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557003" y="3494215"/>
            <a:ext cx="11671" cy="11671"/>
          </a:xfrm>
          <a:custGeom>
            <a:avLst/>
            <a:gdLst/>
            <a:ahLst/>
            <a:cxnLst/>
            <a:rect l="l" t="t" r="r" b="b"/>
            <a:pathLst>
              <a:path w="11671" h="11671">
                <a:moveTo>
                  <a:pt x="0" y="0"/>
                </a:moveTo>
                <a:lnTo>
                  <a:pt x="11671" y="11671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544952" y="3475291"/>
            <a:ext cx="13868" cy="21259"/>
          </a:xfrm>
          <a:custGeom>
            <a:avLst/>
            <a:gdLst/>
            <a:ahLst/>
            <a:cxnLst/>
            <a:rect l="l" t="t" r="r" b="b"/>
            <a:pathLst>
              <a:path w="13868" h="21259">
                <a:moveTo>
                  <a:pt x="13868" y="21259"/>
                </a:moveTo>
                <a:lnTo>
                  <a:pt x="6095" y="1115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540674" y="3407637"/>
            <a:ext cx="4406" cy="12966"/>
          </a:xfrm>
          <a:custGeom>
            <a:avLst/>
            <a:gdLst/>
            <a:ahLst/>
            <a:cxnLst/>
            <a:rect l="l" t="t" r="r" b="b"/>
            <a:pathLst>
              <a:path w="4406" h="12966">
                <a:moveTo>
                  <a:pt x="0" y="12966"/>
                </a:moveTo>
                <a:lnTo>
                  <a:pt x="4406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539251" y="3401678"/>
            <a:ext cx="8547" cy="23850"/>
          </a:xfrm>
          <a:custGeom>
            <a:avLst/>
            <a:gdLst/>
            <a:ahLst/>
            <a:cxnLst/>
            <a:rect l="l" t="t" r="r" b="b"/>
            <a:pathLst>
              <a:path w="8547" h="23850">
                <a:moveTo>
                  <a:pt x="0" y="23850"/>
                </a:moveTo>
                <a:lnTo>
                  <a:pt x="3365" y="11544"/>
                </a:lnTo>
                <a:lnTo>
                  <a:pt x="854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537826" y="3423846"/>
            <a:ext cx="1943" cy="16192"/>
          </a:xfrm>
          <a:custGeom>
            <a:avLst/>
            <a:gdLst/>
            <a:ahLst/>
            <a:cxnLst/>
            <a:rect l="l" t="t" r="r" b="b"/>
            <a:pathLst>
              <a:path w="1943" h="16192">
                <a:moveTo>
                  <a:pt x="1943" y="0"/>
                </a:moveTo>
                <a:lnTo>
                  <a:pt x="0" y="1619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537948" y="3443808"/>
            <a:ext cx="1562" cy="13474"/>
          </a:xfrm>
          <a:custGeom>
            <a:avLst/>
            <a:gdLst/>
            <a:ahLst/>
            <a:cxnLst/>
            <a:rect l="l" t="t" r="r" b="b"/>
            <a:pathLst>
              <a:path w="1562" h="13474">
                <a:moveTo>
                  <a:pt x="1562" y="13474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537822" y="3438102"/>
            <a:ext cx="2857" cy="25146"/>
          </a:xfrm>
          <a:custGeom>
            <a:avLst/>
            <a:gdLst/>
            <a:ahLst/>
            <a:cxnLst/>
            <a:rect l="l" t="t" r="r" b="b"/>
            <a:pathLst>
              <a:path w="2857" h="25146">
                <a:moveTo>
                  <a:pt x="0" y="0"/>
                </a:moveTo>
                <a:lnTo>
                  <a:pt x="520" y="12700"/>
                </a:lnTo>
                <a:lnTo>
                  <a:pt x="2857" y="25146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540287" y="3461037"/>
            <a:ext cx="5435" cy="15430"/>
          </a:xfrm>
          <a:custGeom>
            <a:avLst/>
            <a:gdLst/>
            <a:ahLst/>
            <a:cxnLst/>
            <a:rect l="l" t="t" r="r" b="b"/>
            <a:pathLst>
              <a:path w="5435" h="15430">
                <a:moveTo>
                  <a:pt x="0" y="0"/>
                </a:moveTo>
                <a:lnTo>
                  <a:pt x="5435" y="1543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450598" y="3409722"/>
            <a:ext cx="3251" cy="9194"/>
          </a:xfrm>
          <a:custGeom>
            <a:avLst/>
            <a:gdLst/>
            <a:ahLst/>
            <a:cxnLst/>
            <a:rect l="l" t="t" r="r" b="b"/>
            <a:pathLst>
              <a:path w="3251" h="9194">
                <a:moveTo>
                  <a:pt x="520" y="901"/>
                </a:moveTo>
                <a:lnTo>
                  <a:pt x="0" y="0"/>
                </a:lnTo>
                <a:lnTo>
                  <a:pt x="2336" y="4140"/>
                </a:lnTo>
                <a:lnTo>
                  <a:pt x="3251" y="9194"/>
                </a:lnTo>
                <a:lnTo>
                  <a:pt x="2463" y="491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447756" y="3406988"/>
            <a:ext cx="2844" cy="2730"/>
          </a:xfrm>
          <a:custGeom>
            <a:avLst/>
            <a:gdLst/>
            <a:ahLst/>
            <a:cxnLst/>
            <a:rect l="l" t="t" r="r" b="b"/>
            <a:pathLst>
              <a:path w="2844" h="2730">
                <a:moveTo>
                  <a:pt x="2844" y="2730"/>
                </a:moveTo>
                <a:lnTo>
                  <a:pt x="0" y="0"/>
                </a:lnTo>
                <a:lnTo>
                  <a:pt x="1295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450342" y="3425794"/>
            <a:ext cx="1295" cy="1676"/>
          </a:xfrm>
          <a:custGeom>
            <a:avLst/>
            <a:gdLst/>
            <a:ahLst/>
            <a:cxnLst/>
            <a:rect l="l" t="t" r="r" b="b"/>
            <a:pathLst>
              <a:path w="1295" h="1676">
                <a:moveTo>
                  <a:pt x="0" y="1676"/>
                </a:moveTo>
                <a:lnTo>
                  <a:pt x="647" y="1028"/>
                </a:lnTo>
                <a:lnTo>
                  <a:pt x="129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445541" y="3427470"/>
            <a:ext cx="4800" cy="5194"/>
          </a:xfrm>
          <a:custGeom>
            <a:avLst/>
            <a:gdLst/>
            <a:ahLst/>
            <a:cxnLst/>
            <a:rect l="l" t="t" r="r" b="b"/>
            <a:pathLst>
              <a:path w="4800" h="5194">
                <a:moveTo>
                  <a:pt x="4800" y="0"/>
                </a:moveTo>
                <a:lnTo>
                  <a:pt x="2336" y="2209"/>
                </a:lnTo>
                <a:lnTo>
                  <a:pt x="0" y="3365"/>
                </a:lnTo>
                <a:lnTo>
                  <a:pt x="4673" y="519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450990" y="3418923"/>
            <a:ext cx="2857" cy="7899"/>
          </a:xfrm>
          <a:custGeom>
            <a:avLst/>
            <a:gdLst/>
            <a:ahLst/>
            <a:cxnLst/>
            <a:rect l="l" t="t" r="r" b="b"/>
            <a:pathLst>
              <a:path w="2857" h="7899">
                <a:moveTo>
                  <a:pt x="0" y="7899"/>
                </a:moveTo>
                <a:lnTo>
                  <a:pt x="2070" y="4279"/>
                </a:lnTo>
                <a:lnTo>
                  <a:pt x="2857" y="0"/>
                </a:lnTo>
                <a:lnTo>
                  <a:pt x="2463" y="194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453062" y="3443154"/>
            <a:ext cx="3898" cy="14122"/>
          </a:xfrm>
          <a:custGeom>
            <a:avLst/>
            <a:gdLst/>
            <a:ahLst/>
            <a:cxnLst/>
            <a:rect l="l" t="t" r="r" b="b"/>
            <a:pathLst>
              <a:path w="3898" h="14122">
                <a:moveTo>
                  <a:pt x="1168" y="12052"/>
                </a:moveTo>
                <a:lnTo>
                  <a:pt x="0" y="14122"/>
                </a:lnTo>
                <a:lnTo>
                  <a:pt x="2717" y="9080"/>
                </a:lnTo>
                <a:lnTo>
                  <a:pt x="3898" y="2590"/>
                </a:lnTo>
                <a:lnTo>
                  <a:pt x="363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450342" y="3432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451644" y="3457282"/>
            <a:ext cx="1422" cy="1295"/>
          </a:xfrm>
          <a:custGeom>
            <a:avLst/>
            <a:gdLst/>
            <a:ahLst/>
            <a:cxnLst/>
            <a:rect l="l" t="t" r="r" b="b"/>
            <a:pathLst>
              <a:path w="1422" h="1295">
                <a:moveTo>
                  <a:pt x="1422" y="0"/>
                </a:moveTo>
                <a:lnTo>
                  <a:pt x="0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3443345" y="3457413"/>
            <a:ext cx="9461" cy="6477"/>
          </a:xfrm>
          <a:custGeom>
            <a:avLst/>
            <a:gdLst/>
            <a:ahLst/>
            <a:cxnLst/>
            <a:rect l="l" t="t" r="r" b="b"/>
            <a:pathLst>
              <a:path w="9461" h="6476">
                <a:moveTo>
                  <a:pt x="1295" y="5829"/>
                </a:moveTo>
                <a:lnTo>
                  <a:pt x="0" y="6476"/>
                </a:lnTo>
                <a:lnTo>
                  <a:pt x="5308" y="3886"/>
                </a:lnTo>
                <a:lnTo>
                  <a:pt x="946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3442957" y="3404534"/>
            <a:ext cx="4800" cy="2463"/>
          </a:xfrm>
          <a:custGeom>
            <a:avLst/>
            <a:gdLst/>
            <a:ahLst/>
            <a:cxnLst/>
            <a:rect l="l" t="t" r="r" b="b"/>
            <a:pathLst>
              <a:path w="4800" h="2463">
                <a:moveTo>
                  <a:pt x="0" y="0"/>
                </a:moveTo>
                <a:lnTo>
                  <a:pt x="4800" y="2463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3436862" y="3424237"/>
            <a:ext cx="7772" cy="3886"/>
          </a:xfrm>
          <a:custGeom>
            <a:avLst/>
            <a:gdLst/>
            <a:ahLst/>
            <a:cxnLst/>
            <a:rect l="l" t="t" r="r" b="b"/>
            <a:pathLst>
              <a:path w="7772" h="3886">
                <a:moveTo>
                  <a:pt x="0" y="3886"/>
                </a:moveTo>
                <a:lnTo>
                  <a:pt x="2730" y="3365"/>
                </a:lnTo>
                <a:lnTo>
                  <a:pt x="6096" y="1676"/>
                </a:lnTo>
                <a:lnTo>
                  <a:pt x="7772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418978" y="3410494"/>
            <a:ext cx="26568" cy="9334"/>
          </a:xfrm>
          <a:custGeom>
            <a:avLst/>
            <a:gdLst/>
            <a:ahLst/>
            <a:cxnLst/>
            <a:rect l="l" t="t" r="r" b="b"/>
            <a:pathLst>
              <a:path w="26568" h="9334">
                <a:moveTo>
                  <a:pt x="26568" y="5702"/>
                </a:moveTo>
                <a:lnTo>
                  <a:pt x="25399" y="3505"/>
                </a:lnTo>
                <a:lnTo>
                  <a:pt x="23596" y="1689"/>
                </a:lnTo>
                <a:lnTo>
                  <a:pt x="20993" y="520"/>
                </a:lnTo>
                <a:lnTo>
                  <a:pt x="17881" y="0"/>
                </a:lnTo>
                <a:lnTo>
                  <a:pt x="14389" y="520"/>
                </a:lnTo>
                <a:lnTo>
                  <a:pt x="11798" y="1943"/>
                </a:lnTo>
                <a:lnTo>
                  <a:pt x="9715" y="3886"/>
                </a:lnTo>
                <a:lnTo>
                  <a:pt x="8166" y="7251"/>
                </a:lnTo>
                <a:lnTo>
                  <a:pt x="7772" y="9334"/>
                </a:lnTo>
                <a:lnTo>
                  <a:pt x="0" y="855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441524" y="3434991"/>
            <a:ext cx="3111" cy="1549"/>
          </a:xfrm>
          <a:custGeom>
            <a:avLst/>
            <a:gdLst/>
            <a:ahLst/>
            <a:cxnLst/>
            <a:rect l="l" t="t" r="r" b="b"/>
            <a:pathLst>
              <a:path w="3111" h="1549">
                <a:moveTo>
                  <a:pt x="1562" y="774"/>
                </a:moveTo>
                <a:lnTo>
                  <a:pt x="3111" y="1549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3432849" y="3427870"/>
            <a:ext cx="5575" cy="7378"/>
          </a:xfrm>
          <a:custGeom>
            <a:avLst/>
            <a:gdLst/>
            <a:ahLst/>
            <a:cxnLst/>
            <a:rect l="l" t="t" r="r" b="b"/>
            <a:pathLst>
              <a:path w="5575" h="7378">
                <a:moveTo>
                  <a:pt x="0" y="7378"/>
                </a:moveTo>
                <a:lnTo>
                  <a:pt x="774" y="508"/>
                </a:lnTo>
                <a:lnTo>
                  <a:pt x="1943" y="508"/>
                </a:lnTo>
                <a:lnTo>
                  <a:pt x="5575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3444641" y="3436543"/>
            <a:ext cx="3886" cy="5308"/>
          </a:xfrm>
          <a:custGeom>
            <a:avLst/>
            <a:gdLst/>
            <a:ahLst/>
            <a:cxnLst/>
            <a:rect l="l" t="t" r="r" b="b"/>
            <a:pathLst>
              <a:path w="3886" h="5308">
                <a:moveTo>
                  <a:pt x="0" y="0"/>
                </a:moveTo>
                <a:lnTo>
                  <a:pt x="2336" y="2336"/>
                </a:lnTo>
                <a:lnTo>
                  <a:pt x="3886" y="5308"/>
                </a:lnTo>
                <a:lnTo>
                  <a:pt x="2857" y="336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445935" y="3441865"/>
            <a:ext cx="3238" cy="12306"/>
          </a:xfrm>
          <a:custGeom>
            <a:avLst/>
            <a:gdLst/>
            <a:ahLst/>
            <a:cxnLst/>
            <a:rect l="l" t="t" r="r" b="b"/>
            <a:pathLst>
              <a:path w="3238" h="12306">
                <a:moveTo>
                  <a:pt x="0" y="12306"/>
                </a:moveTo>
                <a:lnTo>
                  <a:pt x="787" y="11404"/>
                </a:lnTo>
                <a:lnTo>
                  <a:pt x="2590" y="8153"/>
                </a:lnTo>
                <a:lnTo>
                  <a:pt x="3238" y="3873"/>
                </a:lnTo>
                <a:lnTo>
                  <a:pt x="259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445546" y="3430841"/>
            <a:ext cx="3238" cy="1295"/>
          </a:xfrm>
          <a:custGeom>
            <a:avLst/>
            <a:gdLst/>
            <a:ahLst/>
            <a:cxnLst/>
            <a:rect l="l" t="t" r="r" b="b"/>
            <a:pathLst>
              <a:path w="3238" h="1295">
                <a:moveTo>
                  <a:pt x="0" y="0"/>
                </a:moveTo>
                <a:lnTo>
                  <a:pt x="3238" y="1295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430644" y="3455724"/>
            <a:ext cx="1041" cy="774"/>
          </a:xfrm>
          <a:custGeom>
            <a:avLst/>
            <a:gdLst/>
            <a:ahLst/>
            <a:cxnLst/>
            <a:rect l="l" t="t" r="r" b="b"/>
            <a:pathLst>
              <a:path w="1041" h="774">
                <a:moveTo>
                  <a:pt x="0" y="0"/>
                </a:moveTo>
                <a:lnTo>
                  <a:pt x="1041" y="7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441269" y="3453267"/>
            <a:ext cx="5448" cy="3886"/>
          </a:xfrm>
          <a:custGeom>
            <a:avLst/>
            <a:gdLst/>
            <a:ahLst/>
            <a:cxnLst/>
            <a:rect l="l" t="t" r="r" b="b"/>
            <a:pathLst>
              <a:path w="5448" h="3886">
                <a:moveTo>
                  <a:pt x="0" y="3886"/>
                </a:moveTo>
                <a:lnTo>
                  <a:pt x="2984" y="2451"/>
                </a:lnTo>
                <a:lnTo>
                  <a:pt x="5448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429477" y="3463243"/>
            <a:ext cx="13868" cy="1422"/>
          </a:xfrm>
          <a:custGeom>
            <a:avLst/>
            <a:gdLst/>
            <a:ahLst/>
            <a:cxnLst/>
            <a:rect l="l" t="t" r="r" b="b"/>
            <a:pathLst>
              <a:path w="13868" h="1422">
                <a:moveTo>
                  <a:pt x="13220" y="647"/>
                </a:moveTo>
                <a:lnTo>
                  <a:pt x="13868" y="647"/>
                </a:lnTo>
                <a:lnTo>
                  <a:pt x="7518" y="1422"/>
                </a:lnTo>
                <a:lnTo>
                  <a:pt x="1041" y="520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424035" y="3406736"/>
            <a:ext cx="2197" cy="1816"/>
          </a:xfrm>
          <a:custGeom>
            <a:avLst/>
            <a:gdLst/>
            <a:ahLst/>
            <a:cxnLst/>
            <a:rect l="l" t="t" r="r" b="b"/>
            <a:pathLst>
              <a:path w="2197" h="1816">
                <a:moveTo>
                  <a:pt x="0" y="1816"/>
                </a:moveTo>
                <a:lnTo>
                  <a:pt x="219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432072" y="3411012"/>
            <a:ext cx="1295" cy="774"/>
          </a:xfrm>
          <a:custGeom>
            <a:avLst/>
            <a:gdLst/>
            <a:ahLst/>
            <a:cxnLst/>
            <a:rect l="l" t="t" r="r" b="b"/>
            <a:pathLst>
              <a:path w="1295" h="774">
                <a:moveTo>
                  <a:pt x="1295" y="0"/>
                </a:moveTo>
                <a:lnTo>
                  <a:pt x="0" y="774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428701" y="3413483"/>
            <a:ext cx="1041" cy="901"/>
          </a:xfrm>
          <a:custGeom>
            <a:avLst/>
            <a:gdLst/>
            <a:ahLst/>
            <a:cxnLst/>
            <a:rect l="l" t="t" r="r" b="b"/>
            <a:pathLst>
              <a:path w="1041" h="901">
                <a:moveTo>
                  <a:pt x="0" y="901"/>
                </a:moveTo>
                <a:lnTo>
                  <a:pt x="1041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27145" y="3450418"/>
            <a:ext cx="4533" cy="6083"/>
          </a:xfrm>
          <a:custGeom>
            <a:avLst/>
            <a:gdLst/>
            <a:ahLst/>
            <a:cxnLst/>
            <a:rect l="l" t="t" r="r" b="b"/>
            <a:pathLst>
              <a:path w="4533" h="6083">
                <a:moveTo>
                  <a:pt x="4533" y="6083"/>
                </a:moveTo>
                <a:lnTo>
                  <a:pt x="2336" y="4267"/>
                </a:lnTo>
                <a:lnTo>
                  <a:pt x="393" y="1549"/>
                </a:lnTo>
                <a:lnTo>
                  <a:pt x="0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418208" y="3446907"/>
            <a:ext cx="10109" cy="6616"/>
          </a:xfrm>
          <a:custGeom>
            <a:avLst/>
            <a:gdLst/>
            <a:ahLst/>
            <a:cxnLst/>
            <a:rect l="l" t="t" r="r" b="b"/>
            <a:pathLst>
              <a:path w="10109" h="6616">
                <a:moveTo>
                  <a:pt x="1549" y="6616"/>
                </a:moveTo>
                <a:lnTo>
                  <a:pt x="901" y="5054"/>
                </a:lnTo>
                <a:lnTo>
                  <a:pt x="0" y="787"/>
                </a:lnTo>
                <a:lnTo>
                  <a:pt x="7772" y="0"/>
                </a:lnTo>
                <a:lnTo>
                  <a:pt x="9321" y="5054"/>
                </a:lnTo>
                <a:lnTo>
                  <a:pt x="10109" y="6222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418592" y="3449633"/>
            <a:ext cx="13081" cy="14249"/>
          </a:xfrm>
          <a:custGeom>
            <a:avLst/>
            <a:gdLst/>
            <a:ahLst/>
            <a:cxnLst/>
            <a:rect l="l" t="t" r="r" b="b"/>
            <a:pathLst>
              <a:path w="13080" h="14249">
                <a:moveTo>
                  <a:pt x="0" y="0"/>
                </a:moveTo>
                <a:lnTo>
                  <a:pt x="520" y="2336"/>
                </a:lnTo>
                <a:lnTo>
                  <a:pt x="3111" y="7645"/>
                </a:lnTo>
                <a:lnTo>
                  <a:pt x="6997" y="11658"/>
                </a:lnTo>
                <a:lnTo>
                  <a:pt x="11925" y="14122"/>
                </a:lnTo>
                <a:lnTo>
                  <a:pt x="13081" y="14249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406407" y="3282840"/>
            <a:ext cx="127" cy="316877"/>
          </a:xfrm>
          <a:custGeom>
            <a:avLst/>
            <a:gdLst/>
            <a:ahLst/>
            <a:cxnLst/>
            <a:rect l="l" t="t" r="r" b="b"/>
            <a:pathLst>
              <a:path w="126" h="316877">
                <a:moveTo>
                  <a:pt x="0" y="0"/>
                </a:moveTo>
                <a:lnTo>
                  <a:pt x="0" y="307670"/>
                </a:lnTo>
                <a:lnTo>
                  <a:pt x="0" y="316877"/>
                </a:lnTo>
                <a:lnTo>
                  <a:pt x="127" y="31687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406407" y="3282833"/>
            <a:ext cx="127" cy="316877"/>
          </a:xfrm>
          <a:custGeom>
            <a:avLst/>
            <a:gdLst/>
            <a:ahLst/>
            <a:cxnLst/>
            <a:rect l="l" t="t" r="r" b="b"/>
            <a:pathLst>
              <a:path w="126" h="316877">
                <a:moveTo>
                  <a:pt x="0" y="316877"/>
                </a:moveTo>
                <a:lnTo>
                  <a:pt x="0" y="0"/>
                </a:lnTo>
                <a:lnTo>
                  <a:pt x="127" y="0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406407" y="3590509"/>
            <a:ext cx="0" cy="9207"/>
          </a:xfrm>
          <a:custGeom>
            <a:avLst/>
            <a:gdLst/>
            <a:ahLst/>
            <a:cxnLst/>
            <a:rect l="l" t="t" r="r" b="b"/>
            <a:pathLst>
              <a:path h="9207">
                <a:moveTo>
                  <a:pt x="0" y="0"/>
                </a:moveTo>
                <a:lnTo>
                  <a:pt x="0" y="9207"/>
                </a:lnTo>
              </a:path>
            </a:pathLst>
          </a:custGeom>
          <a:ln w="363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985111" y="2665935"/>
            <a:ext cx="132664" cy="213004"/>
          </a:xfrm>
          <a:custGeom>
            <a:avLst/>
            <a:gdLst/>
            <a:ahLst/>
            <a:cxnLst/>
            <a:rect l="l" t="t" r="r" b="b"/>
            <a:pathLst>
              <a:path w="132664" h="213004">
                <a:moveTo>
                  <a:pt x="120903" y="22288"/>
                </a:moveTo>
                <a:lnTo>
                  <a:pt x="113626" y="0"/>
                </a:lnTo>
                <a:lnTo>
                  <a:pt x="18897" y="0"/>
                </a:lnTo>
                <a:lnTo>
                  <a:pt x="11772" y="22288"/>
                </a:lnTo>
                <a:lnTo>
                  <a:pt x="0" y="24002"/>
                </a:lnTo>
                <a:lnTo>
                  <a:pt x="939" y="158368"/>
                </a:lnTo>
                <a:lnTo>
                  <a:pt x="2641" y="213004"/>
                </a:lnTo>
                <a:lnTo>
                  <a:pt x="129882" y="213004"/>
                </a:lnTo>
                <a:lnTo>
                  <a:pt x="132511" y="183286"/>
                </a:lnTo>
                <a:lnTo>
                  <a:pt x="132664" y="24002"/>
                </a:lnTo>
                <a:lnTo>
                  <a:pt x="120903" y="2228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641620" y="3076468"/>
            <a:ext cx="948588" cy="491947"/>
          </a:xfrm>
          <a:custGeom>
            <a:avLst/>
            <a:gdLst/>
            <a:ahLst/>
            <a:cxnLst/>
            <a:rect l="l" t="t" r="r" b="b"/>
            <a:pathLst>
              <a:path w="948588" h="491947">
                <a:moveTo>
                  <a:pt x="0" y="0"/>
                </a:moveTo>
                <a:lnTo>
                  <a:pt x="927" y="59143"/>
                </a:lnTo>
                <a:lnTo>
                  <a:pt x="35445" y="488861"/>
                </a:lnTo>
                <a:lnTo>
                  <a:pt x="37769" y="491947"/>
                </a:lnTo>
                <a:lnTo>
                  <a:pt x="948588" y="491947"/>
                </a:lnTo>
                <a:lnTo>
                  <a:pt x="948588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985113" y="3731260"/>
            <a:ext cx="132664" cy="186232"/>
          </a:xfrm>
          <a:custGeom>
            <a:avLst/>
            <a:gdLst/>
            <a:ahLst/>
            <a:cxnLst/>
            <a:rect l="l" t="t" r="r" b="b"/>
            <a:pathLst>
              <a:path w="132664" h="186232">
                <a:moveTo>
                  <a:pt x="132511" y="26949"/>
                </a:moveTo>
                <a:lnTo>
                  <a:pt x="129882" y="0"/>
                </a:lnTo>
                <a:lnTo>
                  <a:pt x="2641" y="0"/>
                </a:lnTo>
                <a:lnTo>
                  <a:pt x="939" y="54648"/>
                </a:lnTo>
                <a:lnTo>
                  <a:pt x="0" y="186232"/>
                </a:lnTo>
                <a:lnTo>
                  <a:pt x="132664" y="186232"/>
                </a:lnTo>
                <a:lnTo>
                  <a:pt x="132511" y="26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987752" y="2668569"/>
            <a:ext cx="127241" cy="207581"/>
          </a:xfrm>
          <a:custGeom>
            <a:avLst/>
            <a:gdLst/>
            <a:ahLst/>
            <a:cxnLst/>
            <a:rect l="l" t="t" r="r" b="b"/>
            <a:pathLst>
              <a:path w="127241" h="207581">
                <a:moveTo>
                  <a:pt x="115633" y="22288"/>
                </a:moveTo>
                <a:lnTo>
                  <a:pt x="108356" y="0"/>
                </a:lnTo>
                <a:lnTo>
                  <a:pt x="19037" y="152"/>
                </a:lnTo>
                <a:lnTo>
                  <a:pt x="11760" y="22440"/>
                </a:lnTo>
                <a:lnTo>
                  <a:pt x="0" y="24002"/>
                </a:lnTo>
                <a:lnTo>
                  <a:pt x="1079" y="152933"/>
                </a:lnTo>
                <a:lnTo>
                  <a:pt x="2781" y="207581"/>
                </a:lnTo>
                <a:lnTo>
                  <a:pt x="124612" y="207581"/>
                </a:lnTo>
                <a:lnTo>
                  <a:pt x="127088" y="178015"/>
                </a:lnTo>
                <a:lnTo>
                  <a:pt x="127241" y="24002"/>
                </a:lnTo>
                <a:lnTo>
                  <a:pt x="115633" y="22288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644249" y="3079097"/>
            <a:ext cx="945959" cy="486689"/>
          </a:xfrm>
          <a:custGeom>
            <a:avLst/>
            <a:gdLst/>
            <a:ahLst/>
            <a:cxnLst/>
            <a:rect l="l" t="t" r="r" b="b"/>
            <a:pathLst>
              <a:path w="945959" h="486689">
                <a:moveTo>
                  <a:pt x="0" y="0"/>
                </a:moveTo>
                <a:lnTo>
                  <a:pt x="1079" y="53708"/>
                </a:lnTo>
                <a:lnTo>
                  <a:pt x="35598" y="483590"/>
                </a:lnTo>
                <a:lnTo>
                  <a:pt x="37769" y="486689"/>
                </a:lnTo>
                <a:lnTo>
                  <a:pt x="945959" y="486689"/>
                </a:lnTo>
                <a:lnTo>
                  <a:pt x="945959" y="0"/>
                </a:lnTo>
                <a:lnTo>
                  <a:pt x="0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987752" y="3733896"/>
            <a:ext cx="127241" cy="180962"/>
          </a:xfrm>
          <a:custGeom>
            <a:avLst/>
            <a:gdLst/>
            <a:ahLst/>
            <a:cxnLst/>
            <a:rect l="l" t="t" r="r" b="b"/>
            <a:pathLst>
              <a:path w="127241" h="180962">
                <a:moveTo>
                  <a:pt x="127088" y="26936"/>
                </a:moveTo>
                <a:lnTo>
                  <a:pt x="124612" y="0"/>
                </a:lnTo>
                <a:lnTo>
                  <a:pt x="2781" y="0"/>
                </a:lnTo>
                <a:lnTo>
                  <a:pt x="1079" y="54648"/>
                </a:lnTo>
                <a:lnTo>
                  <a:pt x="0" y="180962"/>
                </a:lnTo>
                <a:lnTo>
                  <a:pt x="127241" y="180962"/>
                </a:lnTo>
                <a:lnTo>
                  <a:pt x="127088" y="269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987752" y="3081724"/>
            <a:ext cx="127241" cy="33286"/>
          </a:xfrm>
          <a:custGeom>
            <a:avLst/>
            <a:gdLst/>
            <a:ahLst/>
            <a:cxnLst/>
            <a:rect l="l" t="t" r="r" b="b"/>
            <a:pathLst>
              <a:path w="127241" h="33286">
                <a:moveTo>
                  <a:pt x="1079" y="0"/>
                </a:moveTo>
                <a:lnTo>
                  <a:pt x="0" y="33286"/>
                </a:lnTo>
                <a:lnTo>
                  <a:pt x="127241" y="33286"/>
                </a:lnTo>
                <a:lnTo>
                  <a:pt x="127088" y="0"/>
                </a:lnTo>
                <a:lnTo>
                  <a:pt x="124612" y="30657"/>
                </a:lnTo>
                <a:lnTo>
                  <a:pt x="2781" y="30657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987752" y="3529871"/>
            <a:ext cx="127241" cy="33439"/>
          </a:xfrm>
          <a:custGeom>
            <a:avLst/>
            <a:gdLst/>
            <a:ahLst/>
            <a:cxnLst/>
            <a:rect l="l" t="t" r="r" b="b"/>
            <a:pathLst>
              <a:path w="127241" h="33439">
                <a:moveTo>
                  <a:pt x="127241" y="0"/>
                </a:moveTo>
                <a:lnTo>
                  <a:pt x="0" y="0"/>
                </a:lnTo>
                <a:lnTo>
                  <a:pt x="1079" y="33439"/>
                </a:lnTo>
                <a:lnTo>
                  <a:pt x="2781" y="2794"/>
                </a:lnTo>
                <a:lnTo>
                  <a:pt x="124612" y="2794"/>
                </a:lnTo>
                <a:lnTo>
                  <a:pt x="127088" y="33439"/>
                </a:lnTo>
                <a:lnTo>
                  <a:pt x="1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643010" y="3080490"/>
            <a:ext cx="472909" cy="488086"/>
          </a:xfrm>
          <a:custGeom>
            <a:avLst/>
            <a:gdLst/>
            <a:ahLst/>
            <a:cxnLst/>
            <a:rect l="l" t="t" r="r" b="b"/>
            <a:pathLst>
              <a:path w="472909" h="488086">
                <a:moveTo>
                  <a:pt x="49999" y="0"/>
                </a:moveTo>
                <a:lnTo>
                  <a:pt x="53403" y="0"/>
                </a:lnTo>
                <a:lnTo>
                  <a:pt x="0" y="0"/>
                </a:lnTo>
                <a:lnTo>
                  <a:pt x="2171" y="60985"/>
                </a:lnTo>
                <a:lnTo>
                  <a:pt x="37312" y="488086"/>
                </a:lnTo>
                <a:lnTo>
                  <a:pt x="472909" y="488086"/>
                </a:lnTo>
                <a:lnTo>
                  <a:pt x="472909" y="451548"/>
                </a:lnTo>
                <a:lnTo>
                  <a:pt x="344741" y="451548"/>
                </a:lnTo>
                <a:lnTo>
                  <a:pt x="344741" y="48808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644710" y="3126773"/>
            <a:ext cx="469" cy="14706"/>
          </a:xfrm>
          <a:custGeom>
            <a:avLst/>
            <a:gdLst/>
            <a:ahLst/>
            <a:cxnLst/>
            <a:rect l="l" t="t" r="r" b="b"/>
            <a:pathLst>
              <a:path w="469" h="14706">
                <a:moveTo>
                  <a:pt x="469" y="14706"/>
                </a:moveTo>
                <a:lnTo>
                  <a:pt x="0" y="0"/>
                </a:lnTo>
                <a:lnTo>
                  <a:pt x="469" y="1470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644092" y="3109128"/>
            <a:ext cx="622" cy="17653"/>
          </a:xfrm>
          <a:custGeom>
            <a:avLst/>
            <a:gdLst/>
            <a:ahLst/>
            <a:cxnLst/>
            <a:rect l="l" t="t" r="r" b="b"/>
            <a:pathLst>
              <a:path w="622" h="17652">
                <a:moveTo>
                  <a:pt x="622" y="17652"/>
                </a:moveTo>
                <a:lnTo>
                  <a:pt x="0" y="0"/>
                </a:lnTo>
                <a:lnTo>
                  <a:pt x="622" y="176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644087" y="3109132"/>
            <a:ext cx="1092" cy="32346"/>
          </a:xfrm>
          <a:custGeom>
            <a:avLst/>
            <a:gdLst/>
            <a:ahLst/>
            <a:cxnLst/>
            <a:rect l="l" t="t" r="r" b="b"/>
            <a:pathLst>
              <a:path w="1092" h="32346">
                <a:moveTo>
                  <a:pt x="1092" y="32346"/>
                </a:moveTo>
                <a:lnTo>
                  <a:pt x="0" y="0"/>
                </a:lnTo>
                <a:lnTo>
                  <a:pt x="317" y="1083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643939" y="3106347"/>
            <a:ext cx="152" cy="2781"/>
          </a:xfrm>
          <a:custGeom>
            <a:avLst/>
            <a:gdLst/>
            <a:ahLst/>
            <a:cxnLst/>
            <a:rect l="l" t="t" r="r" b="b"/>
            <a:pathLst>
              <a:path w="152" h="2781">
                <a:moveTo>
                  <a:pt x="152" y="2781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643619" y="3097833"/>
            <a:ext cx="317" cy="9588"/>
          </a:xfrm>
          <a:custGeom>
            <a:avLst/>
            <a:gdLst/>
            <a:ahLst/>
            <a:cxnLst/>
            <a:rect l="l" t="t" r="r" b="b"/>
            <a:pathLst>
              <a:path w="317" h="9588">
                <a:moveTo>
                  <a:pt x="317" y="9588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662208" y="3080490"/>
            <a:ext cx="40093" cy="488086"/>
          </a:xfrm>
          <a:custGeom>
            <a:avLst/>
            <a:gdLst/>
            <a:ahLst/>
            <a:cxnLst/>
            <a:rect l="l" t="t" r="r" b="b"/>
            <a:pathLst>
              <a:path w="40093" h="488086">
                <a:moveTo>
                  <a:pt x="0" y="0"/>
                </a:moveTo>
                <a:lnTo>
                  <a:pt x="40093" y="48808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680165" y="3566712"/>
            <a:ext cx="152" cy="1866"/>
          </a:xfrm>
          <a:custGeom>
            <a:avLst/>
            <a:gdLst/>
            <a:ahLst/>
            <a:cxnLst/>
            <a:rect l="l" t="t" r="r" b="b"/>
            <a:pathLst>
              <a:path w="152" h="1866">
                <a:moveTo>
                  <a:pt x="152" y="1866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696419" y="3080490"/>
            <a:ext cx="419506" cy="36525"/>
          </a:xfrm>
          <a:custGeom>
            <a:avLst/>
            <a:gdLst/>
            <a:ahLst/>
            <a:cxnLst/>
            <a:rect l="l" t="t" r="r" b="b"/>
            <a:pathLst>
              <a:path w="419506" h="36525">
                <a:moveTo>
                  <a:pt x="0" y="0"/>
                </a:moveTo>
                <a:lnTo>
                  <a:pt x="291338" y="0"/>
                </a:lnTo>
                <a:lnTo>
                  <a:pt x="291338" y="36525"/>
                </a:lnTo>
                <a:lnTo>
                  <a:pt x="419506" y="36525"/>
                </a:lnTo>
                <a:lnTo>
                  <a:pt x="419506" y="0"/>
                </a:lnTo>
                <a:lnTo>
                  <a:pt x="29133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894714" y="3141478"/>
            <a:ext cx="35140" cy="427101"/>
          </a:xfrm>
          <a:custGeom>
            <a:avLst/>
            <a:gdLst/>
            <a:ahLst/>
            <a:cxnLst/>
            <a:rect l="l" t="t" r="r" b="b"/>
            <a:pathLst>
              <a:path w="35140" h="427100">
                <a:moveTo>
                  <a:pt x="35140" y="42710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115923" y="3141478"/>
            <a:ext cx="1437017" cy="427101"/>
          </a:xfrm>
          <a:custGeom>
            <a:avLst/>
            <a:gdLst/>
            <a:ahLst/>
            <a:cxnLst/>
            <a:rect l="l" t="t" r="r" b="b"/>
            <a:pathLst>
              <a:path w="1437017" h="427100">
                <a:moveTo>
                  <a:pt x="0" y="427100"/>
                </a:moveTo>
                <a:lnTo>
                  <a:pt x="474286" y="42710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115923" y="3080490"/>
            <a:ext cx="1623237" cy="36525"/>
          </a:xfrm>
          <a:custGeom>
            <a:avLst/>
            <a:gdLst/>
            <a:ahLst/>
            <a:cxnLst/>
            <a:rect l="l" t="t" r="r" b="b"/>
            <a:pathLst>
              <a:path w="1623237" h="36525">
                <a:moveTo>
                  <a:pt x="474286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173973" y="3141478"/>
            <a:ext cx="35140" cy="427101"/>
          </a:xfrm>
          <a:custGeom>
            <a:avLst/>
            <a:gdLst/>
            <a:ahLst/>
            <a:cxnLst/>
            <a:rect l="l" t="t" r="r" b="b"/>
            <a:pathLst>
              <a:path w="35140" h="427100">
                <a:moveTo>
                  <a:pt x="0" y="427100"/>
                </a:moveTo>
                <a:lnTo>
                  <a:pt x="3514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113604" y="2876765"/>
            <a:ext cx="304" cy="622"/>
          </a:xfrm>
          <a:custGeom>
            <a:avLst/>
            <a:gdLst/>
            <a:ahLst/>
            <a:cxnLst/>
            <a:rect l="l" t="t" r="r" b="b"/>
            <a:pathLst>
              <a:path w="304" h="622">
                <a:moveTo>
                  <a:pt x="0" y="622"/>
                </a:moveTo>
                <a:lnTo>
                  <a:pt x="0" y="469"/>
                </a:lnTo>
                <a:lnTo>
                  <a:pt x="152" y="317"/>
                </a:lnTo>
                <a:lnTo>
                  <a:pt x="304" y="165"/>
                </a:lnTo>
                <a:lnTo>
                  <a:pt x="30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990063" y="2877235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469" y="152"/>
                </a:moveTo>
                <a:lnTo>
                  <a:pt x="317" y="152"/>
                </a:lnTo>
                <a:lnTo>
                  <a:pt x="152" y="152"/>
                </a:ln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5112830" y="2877079"/>
            <a:ext cx="927" cy="469"/>
          </a:xfrm>
          <a:custGeom>
            <a:avLst/>
            <a:gdLst/>
            <a:ahLst/>
            <a:cxnLst/>
            <a:rect l="l" t="t" r="r" b="b"/>
            <a:pathLst>
              <a:path w="927" h="469">
                <a:moveTo>
                  <a:pt x="927" y="0"/>
                </a:moveTo>
                <a:lnTo>
                  <a:pt x="609" y="317"/>
                </a:lnTo>
                <a:lnTo>
                  <a:pt x="457" y="469"/>
                </a:lnTo>
                <a:lnTo>
                  <a:pt x="304" y="469"/>
                </a:lnTo>
                <a:lnTo>
                  <a:pt x="0" y="46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5113916" y="2731107"/>
            <a:ext cx="2349" cy="145656"/>
          </a:xfrm>
          <a:custGeom>
            <a:avLst/>
            <a:gdLst/>
            <a:ahLst/>
            <a:cxnLst/>
            <a:rect l="l" t="t" r="r" b="b"/>
            <a:pathLst>
              <a:path w="2349" h="145656">
                <a:moveTo>
                  <a:pt x="2006" y="0"/>
                </a:moveTo>
                <a:lnTo>
                  <a:pt x="2239" y="15632"/>
                </a:lnTo>
                <a:lnTo>
                  <a:pt x="2349" y="26635"/>
                </a:lnTo>
                <a:lnTo>
                  <a:pt x="2337" y="36312"/>
                </a:lnTo>
                <a:lnTo>
                  <a:pt x="2202" y="47968"/>
                </a:lnTo>
                <a:lnTo>
                  <a:pt x="2006" y="60985"/>
                </a:lnTo>
                <a:lnTo>
                  <a:pt x="1793" y="77450"/>
                </a:lnTo>
                <a:lnTo>
                  <a:pt x="1571" y="89903"/>
                </a:lnTo>
                <a:lnTo>
                  <a:pt x="1332" y="100075"/>
                </a:lnTo>
                <a:lnTo>
                  <a:pt x="1064" y="109699"/>
                </a:lnTo>
                <a:lnTo>
                  <a:pt x="758" y="120506"/>
                </a:lnTo>
                <a:lnTo>
                  <a:pt x="405" y="134228"/>
                </a:lnTo>
                <a:lnTo>
                  <a:pt x="152" y="145199"/>
                </a:lnTo>
                <a:lnTo>
                  <a:pt x="152" y="145516"/>
                </a:lnTo>
                <a:lnTo>
                  <a:pt x="0" y="14565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5007563" y="2670114"/>
            <a:ext cx="89166" cy="0"/>
          </a:xfrm>
          <a:custGeom>
            <a:avLst/>
            <a:gdLst/>
            <a:ahLst/>
            <a:cxnLst/>
            <a:rect l="l" t="t" r="r" b="b"/>
            <a:pathLst>
              <a:path w="89166">
                <a:moveTo>
                  <a:pt x="0" y="0"/>
                </a:moveTo>
                <a:lnTo>
                  <a:pt x="38087" y="0"/>
                </a:lnTo>
                <a:lnTo>
                  <a:pt x="88696" y="0"/>
                </a:lnTo>
                <a:lnTo>
                  <a:pt x="8916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990070" y="2877239"/>
            <a:ext cx="123532" cy="152"/>
          </a:xfrm>
          <a:custGeom>
            <a:avLst/>
            <a:gdLst/>
            <a:ahLst/>
            <a:cxnLst/>
            <a:rect l="l" t="t" r="r" b="b"/>
            <a:pathLst>
              <a:path w="123532" h="152">
                <a:moveTo>
                  <a:pt x="0" y="0"/>
                </a:moveTo>
                <a:lnTo>
                  <a:pt x="123532" y="0"/>
                </a:lnTo>
                <a:lnTo>
                  <a:pt x="123532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113912" y="2876618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0" y="152"/>
                </a:ln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988516" y="2826463"/>
            <a:ext cx="1244" cy="49999"/>
          </a:xfrm>
          <a:custGeom>
            <a:avLst/>
            <a:gdLst/>
            <a:ahLst/>
            <a:cxnLst/>
            <a:rect l="l" t="t" r="r" b="b"/>
            <a:pathLst>
              <a:path w="1244" h="49999">
                <a:moveTo>
                  <a:pt x="1244" y="49847"/>
                </a:moveTo>
                <a:lnTo>
                  <a:pt x="0" y="0"/>
                </a:lnTo>
                <a:lnTo>
                  <a:pt x="1244" y="49847"/>
                </a:lnTo>
                <a:lnTo>
                  <a:pt x="1244" y="49999"/>
                </a:lnTo>
                <a:lnTo>
                  <a:pt x="1244" y="4984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990680" y="2877548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990377" y="2877395"/>
            <a:ext cx="122453" cy="152"/>
          </a:xfrm>
          <a:custGeom>
            <a:avLst/>
            <a:gdLst/>
            <a:ahLst/>
            <a:cxnLst/>
            <a:rect l="l" t="t" r="r" b="b"/>
            <a:pathLst>
              <a:path w="122453" h="152">
                <a:moveTo>
                  <a:pt x="122453" y="152"/>
                </a:moveTo>
                <a:lnTo>
                  <a:pt x="622" y="152"/>
                </a:lnTo>
                <a:lnTo>
                  <a:pt x="152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989757" y="2876765"/>
            <a:ext cx="622" cy="622"/>
          </a:xfrm>
          <a:custGeom>
            <a:avLst/>
            <a:gdLst/>
            <a:ahLst/>
            <a:cxnLst/>
            <a:rect l="l" t="t" r="r" b="b"/>
            <a:pathLst>
              <a:path w="622" h="622">
                <a:moveTo>
                  <a:pt x="622" y="622"/>
                </a:moveTo>
                <a:lnTo>
                  <a:pt x="304" y="317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989917" y="287692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989761" y="2876618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989761" y="2876461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987743" y="2731105"/>
            <a:ext cx="128181" cy="113004"/>
          </a:xfrm>
          <a:custGeom>
            <a:avLst/>
            <a:gdLst/>
            <a:ahLst/>
            <a:cxnLst/>
            <a:rect l="l" t="t" r="r" b="b"/>
            <a:pathLst>
              <a:path w="128181" h="113004">
                <a:moveTo>
                  <a:pt x="1244" y="113004"/>
                </a:moveTo>
                <a:lnTo>
                  <a:pt x="0" y="60998"/>
                </a:lnTo>
                <a:lnTo>
                  <a:pt x="0" y="0"/>
                </a:lnTo>
                <a:lnTo>
                  <a:pt x="12818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113912" y="2876453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0" y="317"/>
                </a:move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987900" y="2792712"/>
            <a:ext cx="622" cy="33756"/>
          </a:xfrm>
          <a:custGeom>
            <a:avLst/>
            <a:gdLst/>
            <a:ahLst/>
            <a:cxnLst/>
            <a:rect l="l" t="t" r="r" b="b"/>
            <a:pathLst>
              <a:path w="622" h="33756">
                <a:moveTo>
                  <a:pt x="622" y="33756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987749" y="2695343"/>
            <a:ext cx="152" cy="35763"/>
          </a:xfrm>
          <a:custGeom>
            <a:avLst/>
            <a:gdLst/>
            <a:ahLst/>
            <a:cxnLst/>
            <a:rect l="l" t="t" r="r" b="b"/>
            <a:pathLst>
              <a:path w="152" h="35763">
                <a:moveTo>
                  <a:pt x="0" y="35763"/>
                </a:moveTo>
                <a:lnTo>
                  <a:pt x="0" y="317"/>
                </a:lnTo>
                <a:lnTo>
                  <a:pt x="152" y="0"/>
                </a:ln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988220" y="2694885"/>
            <a:ext cx="127393" cy="0"/>
          </a:xfrm>
          <a:custGeom>
            <a:avLst/>
            <a:gdLst/>
            <a:ahLst/>
            <a:cxnLst/>
            <a:rect l="l" t="t" r="r" b="b"/>
            <a:pathLst>
              <a:path w="127393">
                <a:moveTo>
                  <a:pt x="127393" y="0"/>
                </a:moveTo>
                <a:lnTo>
                  <a:pt x="127393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987904" y="2695044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0" y="304"/>
                </a:moveTo>
                <a:lnTo>
                  <a:pt x="152" y="0"/>
                </a:lnTo>
                <a:lnTo>
                  <a:pt x="0" y="3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988062" y="2694567"/>
            <a:ext cx="127863" cy="36537"/>
          </a:xfrm>
          <a:custGeom>
            <a:avLst/>
            <a:gdLst/>
            <a:ahLst/>
            <a:cxnLst/>
            <a:rect l="l" t="t" r="r" b="b"/>
            <a:pathLst>
              <a:path w="127863" h="36537">
                <a:moveTo>
                  <a:pt x="152" y="317"/>
                </a:moveTo>
                <a:lnTo>
                  <a:pt x="0" y="469"/>
                </a:lnTo>
                <a:lnTo>
                  <a:pt x="152" y="165"/>
                </a:lnTo>
                <a:lnTo>
                  <a:pt x="622" y="0"/>
                </a:lnTo>
                <a:lnTo>
                  <a:pt x="927" y="0"/>
                </a:lnTo>
                <a:lnTo>
                  <a:pt x="126619" y="0"/>
                </a:lnTo>
                <a:lnTo>
                  <a:pt x="126936" y="0"/>
                </a:lnTo>
                <a:lnTo>
                  <a:pt x="127393" y="165"/>
                </a:lnTo>
                <a:lnTo>
                  <a:pt x="127711" y="469"/>
                </a:lnTo>
                <a:lnTo>
                  <a:pt x="127863" y="787"/>
                </a:lnTo>
                <a:lnTo>
                  <a:pt x="127863" y="1092"/>
                </a:lnTo>
                <a:lnTo>
                  <a:pt x="127863" y="3653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987904" y="2695196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988062" y="2694725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152" y="0"/>
                </a:move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988360" y="2694570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0"/>
                </a:moveTo>
                <a:lnTo>
                  <a:pt x="317" y="0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988678" y="2694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988059" y="2695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987904" y="2695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999979" y="2670275"/>
            <a:ext cx="103720" cy="24295"/>
          </a:xfrm>
          <a:custGeom>
            <a:avLst/>
            <a:gdLst/>
            <a:ahLst/>
            <a:cxnLst/>
            <a:rect l="l" t="t" r="r" b="b"/>
            <a:pathLst>
              <a:path w="103720" h="24295">
                <a:moveTo>
                  <a:pt x="0" y="24295"/>
                </a:moveTo>
                <a:lnTo>
                  <a:pt x="6350" y="762"/>
                </a:lnTo>
                <a:lnTo>
                  <a:pt x="6502" y="304"/>
                </a:lnTo>
                <a:lnTo>
                  <a:pt x="6807" y="0"/>
                </a:lnTo>
                <a:lnTo>
                  <a:pt x="45516" y="0"/>
                </a:lnTo>
                <a:lnTo>
                  <a:pt x="97053" y="0"/>
                </a:lnTo>
                <a:lnTo>
                  <a:pt x="97370" y="304"/>
                </a:lnTo>
                <a:lnTo>
                  <a:pt x="97523" y="762"/>
                </a:lnTo>
                <a:lnTo>
                  <a:pt x="103720" y="2429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006789" y="2670115"/>
            <a:ext cx="774" cy="152"/>
          </a:xfrm>
          <a:custGeom>
            <a:avLst/>
            <a:gdLst/>
            <a:ahLst/>
            <a:cxnLst/>
            <a:rect l="l" t="t" r="r" b="b"/>
            <a:pathLst>
              <a:path w="774" h="152">
                <a:moveTo>
                  <a:pt x="0" y="152"/>
                </a:moveTo>
                <a:lnTo>
                  <a:pt x="304" y="0"/>
                </a:lnTo>
                <a:lnTo>
                  <a:pt x="77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096730" y="2670114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040690" y="2693948"/>
            <a:ext cx="10998" cy="0"/>
          </a:xfrm>
          <a:custGeom>
            <a:avLst/>
            <a:gdLst/>
            <a:ahLst/>
            <a:cxnLst/>
            <a:rect l="l" t="t" r="r" b="b"/>
            <a:pathLst>
              <a:path w="10998">
                <a:moveTo>
                  <a:pt x="0" y="0"/>
                </a:moveTo>
                <a:lnTo>
                  <a:pt x="10998" y="0"/>
                </a:lnTo>
              </a:path>
            </a:pathLst>
          </a:custGeom>
          <a:ln w="684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046573" y="2693325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124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036665" y="2693325"/>
            <a:ext cx="6197" cy="1244"/>
          </a:xfrm>
          <a:custGeom>
            <a:avLst/>
            <a:gdLst/>
            <a:ahLst/>
            <a:cxnLst/>
            <a:rect l="l" t="t" r="r" b="b"/>
            <a:pathLst>
              <a:path w="6197" h="1244">
                <a:moveTo>
                  <a:pt x="0" y="1244"/>
                </a:moveTo>
                <a:lnTo>
                  <a:pt x="0" y="0"/>
                </a:lnTo>
                <a:lnTo>
                  <a:pt x="619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043166" y="2693325"/>
            <a:ext cx="0" cy="1244"/>
          </a:xfrm>
          <a:custGeom>
            <a:avLst/>
            <a:gdLst/>
            <a:ahLst/>
            <a:cxnLst/>
            <a:rect l="l" t="t" r="r" b="b"/>
            <a:pathLst>
              <a:path h="1244">
                <a:moveTo>
                  <a:pt x="0" y="124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049508" y="2693325"/>
            <a:ext cx="4648" cy="1244"/>
          </a:xfrm>
          <a:custGeom>
            <a:avLst/>
            <a:gdLst/>
            <a:ahLst/>
            <a:cxnLst/>
            <a:rect l="l" t="t" r="r" b="b"/>
            <a:pathLst>
              <a:path w="4648" h="1244">
                <a:moveTo>
                  <a:pt x="4648" y="1244"/>
                </a:moveTo>
                <a:lnTo>
                  <a:pt x="4648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052301" y="2693948"/>
            <a:ext cx="11150" cy="0"/>
          </a:xfrm>
          <a:custGeom>
            <a:avLst/>
            <a:gdLst/>
            <a:ahLst/>
            <a:cxnLst/>
            <a:rect l="l" t="t" r="r" b="b"/>
            <a:pathLst>
              <a:path w="11150">
                <a:moveTo>
                  <a:pt x="0" y="0"/>
                </a:moveTo>
                <a:lnTo>
                  <a:pt x="11150" y="0"/>
                </a:lnTo>
              </a:path>
            </a:pathLst>
          </a:custGeom>
          <a:ln w="684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054149" y="2693338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113760" y="2876770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0"/>
                </a:moveTo>
                <a:lnTo>
                  <a:pt x="0" y="3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113131" y="2877388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113451" y="2877388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113757" y="287692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115923" y="2695341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115923" y="26953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115770" y="2695044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30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114996" y="2694570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0" y="0"/>
                </a:moveTo>
                <a:lnTo>
                  <a:pt x="152" y="0"/>
                </a:lnTo>
                <a:lnTo>
                  <a:pt x="469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115459" y="2694725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  <a:lnTo>
                  <a:pt x="152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987613" y="3762848"/>
            <a:ext cx="1529" cy="154178"/>
          </a:xfrm>
          <a:custGeom>
            <a:avLst/>
            <a:gdLst/>
            <a:ahLst/>
            <a:cxnLst/>
            <a:rect l="l" t="t" r="r" b="b"/>
            <a:pathLst>
              <a:path w="1529" h="154177">
                <a:moveTo>
                  <a:pt x="1529" y="0"/>
                </a:moveTo>
                <a:lnTo>
                  <a:pt x="953" y="15395"/>
                </a:lnTo>
                <a:lnTo>
                  <a:pt x="606" y="26112"/>
                </a:lnTo>
                <a:lnTo>
                  <a:pt x="395" y="35916"/>
                </a:lnTo>
                <a:lnTo>
                  <a:pt x="227" y="48570"/>
                </a:lnTo>
                <a:lnTo>
                  <a:pt x="132" y="57111"/>
                </a:lnTo>
                <a:lnTo>
                  <a:pt x="41" y="73847"/>
                </a:lnTo>
                <a:lnTo>
                  <a:pt x="1" y="86894"/>
                </a:lnTo>
                <a:lnTo>
                  <a:pt x="0" y="97575"/>
                </a:lnTo>
                <a:lnTo>
                  <a:pt x="24" y="107211"/>
                </a:lnTo>
                <a:lnTo>
                  <a:pt x="61" y="117123"/>
                </a:lnTo>
                <a:lnTo>
                  <a:pt x="100" y="128632"/>
                </a:lnTo>
                <a:lnTo>
                  <a:pt x="127" y="143060"/>
                </a:lnTo>
                <a:lnTo>
                  <a:pt x="132" y="153555"/>
                </a:lnTo>
                <a:lnTo>
                  <a:pt x="132" y="153720"/>
                </a:lnTo>
                <a:lnTo>
                  <a:pt x="284" y="153873"/>
                </a:lnTo>
                <a:lnTo>
                  <a:pt x="284" y="154025"/>
                </a:lnTo>
                <a:lnTo>
                  <a:pt x="449" y="15417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990998" y="3734520"/>
            <a:ext cx="122301" cy="152"/>
          </a:xfrm>
          <a:custGeom>
            <a:avLst/>
            <a:gdLst/>
            <a:ahLst/>
            <a:cxnLst/>
            <a:rect l="l" t="t" r="r" b="b"/>
            <a:pathLst>
              <a:path w="122300" h="152">
                <a:moveTo>
                  <a:pt x="0" y="0"/>
                </a:moveTo>
                <a:lnTo>
                  <a:pt x="121831" y="0"/>
                </a:lnTo>
                <a:lnTo>
                  <a:pt x="122135" y="0"/>
                </a:lnTo>
                <a:lnTo>
                  <a:pt x="122301" y="0"/>
                </a:lnTo>
                <a:lnTo>
                  <a:pt x="122301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113916" y="3735296"/>
            <a:ext cx="2349" cy="145669"/>
          </a:xfrm>
          <a:custGeom>
            <a:avLst/>
            <a:gdLst/>
            <a:ahLst/>
            <a:cxnLst/>
            <a:rect l="l" t="t" r="r" b="b"/>
            <a:pathLst>
              <a:path w="2349" h="145669">
                <a:moveTo>
                  <a:pt x="2006" y="145669"/>
                </a:moveTo>
                <a:lnTo>
                  <a:pt x="2238" y="130039"/>
                </a:lnTo>
                <a:lnTo>
                  <a:pt x="2349" y="119036"/>
                </a:lnTo>
                <a:lnTo>
                  <a:pt x="2337" y="109359"/>
                </a:lnTo>
                <a:lnTo>
                  <a:pt x="2202" y="97704"/>
                </a:lnTo>
                <a:lnTo>
                  <a:pt x="2006" y="84670"/>
                </a:lnTo>
                <a:lnTo>
                  <a:pt x="1793" y="68210"/>
                </a:lnTo>
                <a:lnTo>
                  <a:pt x="1571" y="55761"/>
                </a:lnTo>
                <a:lnTo>
                  <a:pt x="1332" y="45589"/>
                </a:lnTo>
                <a:lnTo>
                  <a:pt x="1064" y="35965"/>
                </a:lnTo>
                <a:lnTo>
                  <a:pt x="758" y="25156"/>
                </a:lnTo>
                <a:lnTo>
                  <a:pt x="405" y="11431"/>
                </a:lnTo>
                <a:lnTo>
                  <a:pt x="152" y="457"/>
                </a:lnTo>
                <a:lnTo>
                  <a:pt x="152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988214" y="3917186"/>
            <a:ext cx="127393" cy="0"/>
          </a:xfrm>
          <a:custGeom>
            <a:avLst/>
            <a:gdLst/>
            <a:ahLst/>
            <a:cxnLst/>
            <a:rect l="l" t="t" r="r" b="b"/>
            <a:pathLst>
              <a:path w="127393">
                <a:moveTo>
                  <a:pt x="0" y="0"/>
                </a:moveTo>
                <a:lnTo>
                  <a:pt x="0" y="0"/>
                </a:lnTo>
                <a:lnTo>
                  <a:pt x="12739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987749" y="3762853"/>
            <a:ext cx="1397" cy="57111"/>
          </a:xfrm>
          <a:custGeom>
            <a:avLst/>
            <a:gdLst/>
            <a:ahLst/>
            <a:cxnLst/>
            <a:rect l="l" t="t" r="r" b="b"/>
            <a:pathLst>
              <a:path w="1397" h="57111">
                <a:moveTo>
                  <a:pt x="0" y="57111"/>
                </a:moveTo>
                <a:lnTo>
                  <a:pt x="139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988059" y="3917026"/>
            <a:ext cx="63779" cy="469"/>
          </a:xfrm>
          <a:custGeom>
            <a:avLst/>
            <a:gdLst/>
            <a:ahLst/>
            <a:cxnLst/>
            <a:rect l="l" t="t" r="r" b="b"/>
            <a:pathLst>
              <a:path w="63779" h="469">
                <a:moveTo>
                  <a:pt x="0" y="0"/>
                </a:moveTo>
                <a:lnTo>
                  <a:pt x="152" y="304"/>
                </a:lnTo>
                <a:lnTo>
                  <a:pt x="622" y="469"/>
                </a:lnTo>
                <a:lnTo>
                  <a:pt x="927" y="469"/>
                </a:lnTo>
                <a:lnTo>
                  <a:pt x="63779" y="469"/>
                </a:lnTo>
                <a:lnTo>
                  <a:pt x="61925" y="46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988062" y="3917030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30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988208" y="3917331"/>
            <a:ext cx="469" cy="165"/>
          </a:xfrm>
          <a:custGeom>
            <a:avLst/>
            <a:gdLst/>
            <a:ahLst/>
            <a:cxnLst/>
            <a:rect l="l" t="t" r="r" b="b"/>
            <a:pathLst>
              <a:path w="469" h="165">
                <a:moveTo>
                  <a:pt x="469" y="165"/>
                </a:moveTo>
                <a:lnTo>
                  <a:pt x="469" y="165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987904" y="3916716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0" y="0"/>
                </a:moveTo>
                <a:lnTo>
                  <a:pt x="0" y="0"/>
                </a:lnTo>
                <a:lnTo>
                  <a:pt x="152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987904" y="3916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987752" y="3916412"/>
            <a:ext cx="152" cy="304"/>
          </a:xfrm>
          <a:custGeom>
            <a:avLst/>
            <a:gdLst/>
            <a:ahLst/>
            <a:cxnLst/>
            <a:rect l="l" t="t" r="r" b="b"/>
            <a:pathLst>
              <a:path w="152" h="304">
                <a:moveTo>
                  <a:pt x="152" y="304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987749" y="3880965"/>
            <a:ext cx="128181" cy="35750"/>
          </a:xfrm>
          <a:custGeom>
            <a:avLst/>
            <a:gdLst/>
            <a:ahLst/>
            <a:cxnLst/>
            <a:rect l="l" t="t" r="r" b="b"/>
            <a:pathLst>
              <a:path w="128181" h="35750">
                <a:moveTo>
                  <a:pt x="0" y="0"/>
                </a:moveTo>
                <a:lnTo>
                  <a:pt x="128181" y="0"/>
                </a:lnTo>
                <a:lnTo>
                  <a:pt x="128181" y="35445"/>
                </a:lnTo>
                <a:lnTo>
                  <a:pt x="128181" y="35750"/>
                </a:lnTo>
                <a:lnTo>
                  <a:pt x="128181" y="3544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988368" y="3735607"/>
            <a:ext cx="1397" cy="62534"/>
          </a:xfrm>
          <a:custGeom>
            <a:avLst/>
            <a:gdLst/>
            <a:ahLst/>
            <a:cxnLst/>
            <a:rect l="l" t="t" r="r" b="b"/>
            <a:pathLst>
              <a:path w="1397" h="62534">
                <a:moveTo>
                  <a:pt x="774" y="27241"/>
                </a:moveTo>
                <a:lnTo>
                  <a:pt x="1396" y="0"/>
                </a:lnTo>
                <a:lnTo>
                  <a:pt x="1396" y="152"/>
                </a:lnTo>
                <a:lnTo>
                  <a:pt x="0" y="625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990070" y="3734829"/>
            <a:ext cx="123532" cy="0"/>
          </a:xfrm>
          <a:custGeom>
            <a:avLst/>
            <a:gdLst/>
            <a:ahLst/>
            <a:cxnLst/>
            <a:rect l="l" t="t" r="r" b="b"/>
            <a:pathLst>
              <a:path w="123532">
                <a:moveTo>
                  <a:pt x="0" y="0"/>
                </a:moveTo>
                <a:lnTo>
                  <a:pt x="12353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989761" y="3735290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317"/>
                </a:moveTo>
                <a:lnTo>
                  <a:pt x="0" y="0"/>
                </a:lnTo>
                <a:lnTo>
                  <a:pt x="0" y="16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989761" y="3734523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0" y="774"/>
                </a:moveTo>
                <a:lnTo>
                  <a:pt x="317" y="469"/>
                </a:lnTo>
                <a:lnTo>
                  <a:pt x="622" y="152"/>
                </a:lnTo>
                <a:lnTo>
                  <a:pt x="77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989917" y="373498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0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990070" y="3734677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0" y="152"/>
                </a:moveTo>
                <a:lnTo>
                  <a:pt x="152" y="0"/>
                </a:lnTo>
                <a:lnTo>
                  <a:pt x="31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990379" y="3734517"/>
            <a:ext cx="622" cy="152"/>
          </a:xfrm>
          <a:custGeom>
            <a:avLst/>
            <a:gdLst/>
            <a:ahLst/>
            <a:cxnLst/>
            <a:rect l="l" t="t" r="r" b="b"/>
            <a:pathLst>
              <a:path w="622" h="152">
                <a:moveTo>
                  <a:pt x="0" y="152"/>
                </a:moveTo>
                <a:lnTo>
                  <a:pt x="152" y="0"/>
                </a:lnTo>
                <a:lnTo>
                  <a:pt x="62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990680" y="3734520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051837" y="3916709"/>
            <a:ext cx="64084" cy="787"/>
          </a:xfrm>
          <a:custGeom>
            <a:avLst/>
            <a:gdLst/>
            <a:ahLst/>
            <a:cxnLst/>
            <a:rect l="l" t="t" r="r" b="b"/>
            <a:pathLst>
              <a:path w="64084" h="787">
                <a:moveTo>
                  <a:pt x="0" y="787"/>
                </a:moveTo>
                <a:lnTo>
                  <a:pt x="62852" y="787"/>
                </a:lnTo>
                <a:lnTo>
                  <a:pt x="63157" y="787"/>
                </a:lnTo>
                <a:lnTo>
                  <a:pt x="63614" y="622"/>
                </a:lnTo>
                <a:lnTo>
                  <a:pt x="63931" y="317"/>
                </a:lnTo>
                <a:lnTo>
                  <a:pt x="6408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115459" y="3917030"/>
            <a:ext cx="317" cy="304"/>
          </a:xfrm>
          <a:custGeom>
            <a:avLst/>
            <a:gdLst/>
            <a:ahLst/>
            <a:cxnLst/>
            <a:rect l="l" t="t" r="r" b="b"/>
            <a:pathLst>
              <a:path w="317" h="304">
                <a:moveTo>
                  <a:pt x="0" y="304"/>
                </a:moveTo>
                <a:lnTo>
                  <a:pt x="31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115769" y="3916709"/>
            <a:ext cx="152" cy="317"/>
          </a:xfrm>
          <a:custGeom>
            <a:avLst/>
            <a:gdLst/>
            <a:ahLst/>
            <a:cxnLst/>
            <a:rect l="l" t="t" r="r" b="b"/>
            <a:pathLst>
              <a:path w="152" h="317">
                <a:moveTo>
                  <a:pt x="0" y="317"/>
                </a:move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115923" y="391671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115923" y="3916716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114996" y="3917331"/>
            <a:ext cx="469" cy="165"/>
          </a:xfrm>
          <a:custGeom>
            <a:avLst/>
            <a:gdLst/>
            <a:ahLst/>
            <a:cxnLst/>
            <a:rect l="l" t="t" r="r" b="b"/>
            <a:pathLst>
              <a:path w="469" h="165">
                <a:moveTo>
                  <a:pt x="0" y="165"/>
                </a:moveTo>
                <a:lnTo>
                  <a:pt x="152" y="165"/>
                </a:lnTo>
                <a:lnTo>
                  <a:pt x="46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115617" y="3917026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114998" y="3917496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113442" y="3734676"/>
            <a:ext cx="469" cy="622"/>
          </a:xfrm>
          <a:custGeom>
            <a:avLst/>
            <a:gdLst/>
            <a:ahLst/>
            <a:cxnLst/>
            <a:rect l="l" t="t" r="r" b="b"/>
            <a:pathLst>
              <a:path w="469" h="622">
                <a:moveTo>
                  <a:pt x="469" y="622"/>
                </a:moveTo>
                <a:lnTo>
                  <a:pt x="317" y="317"/>
                </a:lnTo>
                <a:lnTo>
                  <a:pt x="0" y="0"/>
                </a:lnTo>
                <a:lnTo>
                  <a:pt x="152" y="0"/>
                </a:lnTo>
                <a:lnTo>
                  <a:pt x="317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113760" y="373498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113757" y="37349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113131" y="3734517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317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113449" y="3734669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0" y="0"/>
                </a:move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113915" y="3735296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051837" y="2877548"/>
            <a:ext cx="0" cy="202946"/>
          </a:xfrm>
          <a:custGeom>
            <a:avLst/>
            <a:gdLst/>
            <a:ahLst/>
            <a:cxnLst/>
            <a:rect l="l" t="t" r="r" b="b"/>
            <a:pathLst>
              <a:path h="202945">
                <a:moveTo>
                  <a:pt x="0" y="0"/>
                </a:moveTo>
                <a:lnTo>
                  <a:pt x="0" y="202946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051837" y="3568579"/>
            <a:ext cx="0" cy="165938"/>
          </a:xfrm>
          <a:custGeom>
            <a:avLst/>
            <a:gdLst/>
            <a:ahLst/>
            <a:cxnLst/>
            <a:rect l="l" t="t" r="r" b="b"/>
            <a:pathLst>
              <a:path h="165938">
                <a:moveTo>
                  <a:pt x="0" y="0"/>
                </a:moveTo>
                <a:lnTo>
                  <a:pt x="0" y="165938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051837" y="3532036"/>
            <a:ext cx="0" cy="202488"/>
          </a:xfrm>
          <a:custGeom>
            <a:avLst/>
            <a:gdLst/>
            <a:ahLst/>
            <a:cxnLst/>
            <a:rect l="l" t="t" r="r" b="b"/>
            <a:pathLst>
              <a:path h="202488">
                <a:moveTo>
                  <a:pt x="0" y="0"/>
                </a:moveTo>
                <a:lnTo>
                  <a:pt x="0" y="202488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051837" y="2877548"/>
            <a:ext cx="0" cy="239471"/>
          </a:xfrm>
          <a:custGeom>
            <a:avLst/>
            <a:gdLst/>
            <a:ahLst/>
            <a:cxnLst/>
            <a:rect l="l" t="t" r="r" b="b"/>
            <a:pathLst>
              <a:path h="239471">
                <a:moveTo>
                  <a:pt x="0" y="0"/>
                </a:moveTo>
                <a:lnTo>
                  <a:pt x="0" y="239471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641626" y="1454917"/>
            <a:ext cx="948575" cy="492112"/>
          </a:xfrm>
          <a:custGeom>
            <a:avLst/>
            <a:gdLst/>
            <a:ahLst/>
            <a:cxnLst/>
            <a:rect l="l" t="t" r="r" b="b"/>
            <a:pathLst>
              <a:path w="948575" h="492112">
                <a:moveTo>
                  <a:pt x="37769" y="0"/>
                </a:moveTo>
                <a:lnTo>
                  <a:pt x="35432" y="3098"/>
                </a:lnTo>
                <a:lnTo>
                  <a:pt x="914" y="430187"/>
                </a:lnTo>
                <a:lnTo>
                  <a:pt x="0" y="492112"/>
                </a:lnTo>
                <a:lnTo>
                  <a:pt x="948575" y="492112"/>
                </a:lnTo>
                <a:lnTo>
                  <a:pt x="948575" y="0"/>
                </a:lnTo>
                <a:lnTo>
                  <a:pt x="3776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985113" y="2179370"/>
            <a:ext cx="132664" cy="186232"/>
          </a:xfrm>
          <a:custGeom>
            <a:avLst/>
            <a:gdLst/>
            <a:ahLst/>
            <a:cxnLst/>
            <a:rect l="l" t="t" r="r" b="b"/>
            <a:pathLst>
              <a:path w="132664" h="186232">
                <a:moveTo>
                  <a:pt x="132511" y="26949"/>
                </a:moveTo>
                <a:lnTo>
                  <a:pt x="129882" y="0"/>
                </a:lnTo>
                <a:lnTo>
                  <a:pt x="2641" y="0"/>
                </a:lnTo>
                <a:lnTo>
                  <a:pt x="939" y="54648"/>
                </a:lnTo>
                <a:lnTo>
                  <a:pt x="0" y="186232"/>
                </a:lnTo>
                <a:lnTo>
                  <a:pt x="132664" y="186232"/>
                </a:lnTo>
                <a:lnTo>
                  <a:pt x="132511" y="269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644255" y="1457545"/>
            <a:ext cx="945946" cy="486689"/>
          </a:xfrm>
          <a:custGeom>
            <a:avLst/>
            <a:gdLst/>
            <a:ahLst/>
            <a:cxnLst/>
            <a:rect l="l" t="t" r="r" b="b"/>
            <a:pathLst>
              <a:path w="945946" h="486689">
                <a:moveTo>
                  <a:pt x="37769" y="0"/>
                </a:moveTo>
                <a:lnTo>
                  <a:pt x="35598" y="3251"/>
                </a:lnTo>
                <a:lnTo>
                  <a:pt x="1079" y="430352"/>
                </a:lnTo>
                <a:lnTo>
                  <a:pt x="0" y="486689"/>
                </a:lnTo>
                <a:lnTo>
                  <a:pt x="945946" y="486689"/>
                </a:lnTo>
                <a:lnTo>
                  <a:pt x="945946" y="0"/>
                </a:lnTo>
                <a:lnTo>
                  <a:pt x="377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987752" y="2182012"/>
            <a:ext cx="127241" cy="180962"/>
          </a:xfrm>
          <a:custGeom>
            <a:avLst/>
            <a:gdLst/>
            <a:ahLst/>
            <a:cxnLst/>
            <a:rect l="l" t="t" r="r" b="b"/>
            <a:pathLst>
              <a:path w="127241" h="180962">
                <a:moveTo>
                  <a:pt x="127088" y="26936"/>
                </a:moveTo>
                <a:lnTo>
                  <a:pt x="124612" y="0"/>
                </a:lnTo>
                <a:lnTo>
                  <a:pt x="2781" y="0"/>
                </a:lnTo>
                <a:lnTo>
                  <a:pt x="1079" y="54648"/>
                </a:lnTo>
                <a:lnTo>
                  <a:pt x="0" y="180962"/>
                </a:lnTo>
                <a:lnTo>
                  <a:pt x="127241" y="180962"/>
                </a:lnTo>
                <a:lnTo>
                  <a:pt x="127088" y="26936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987752" y="1460027"/>
            <a:ext cx="127241" cy="30797"/>
          </a:xfrm>
          <a:custGeom>
            <a:avLst/>
            <a:gdLst/>
            <a:ahLst/>
            <a:cxnLst/>
            <a:rect l="l" t="t" r="r" b="b"/>
            <a:pathLst>
              <a:path w="127241" h="30797">
                <a:moveTo>
                  <a:pt x="1079" y="0"/>
                </a:moveTo>
                <a:lnTo>
                  <a:pt x="0" y="30797"/>
                </a:lnTo>
                <a:lnTo>
                  <a:pt x="127241" y="30797"/>
                </a:lnTo>
                <a:lnTo>
                  <a:pt x="127088" y="0"/>
                </a:lnTo>
                <a:lnTo>
                  <a:pt x="124612" y="28016"/>
                </a:lnTo>
                <a:lnTo>
                  <a:pt x="2781" y="28016"/>
                </a:lnTo>
                <a:lnTo>
                  <a:pt x="107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987752" y="1908333"/>
            <a:ext cx="127241" cy="33426"/>
          </a:xfrm>
          <a:custGeom>
            <a:avLst/>
            <a:gdLst/>
            <a:ahLst/>
            <a:cxnLst/>
            <a:rect l="l" t="t" r="r" b="b"/>
            <a:pathLst>
              <a:path w="127241" h="33426">
                <a:moveTo>
                  <a:pt x="127241" y="0"/>
                </a:moveTo>
                <a:lnTo>
                  <a:pt x="0" y="0"/>
                </a:lnTo>
                <a:lnTo>
                  <a:pt x="1079" y="33426"/>
                </a:lnTo>
                <a:lnTo>
                  <a:pt x="2781" y="2616"/>
                </a:lnTo>
                <a:lnTo>
                  <a:pt x="124612" y="2616"/>
                </a:lnTo>
                <a:lnTo>
                  <a:pt x="127088" y="33426"/>
                </a:lnTo>
                <a:lnTo>
                  <a:pt x="127241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643008" y="1909095"/>
            <a:ext cx="472922" cy="36690"/>
          </a:xfrm>
          <a:custGeom>
            <a:avLst/>
            <a:gdLst/>
            <a:ahLst/>
            <a:cxnLst/>
            <a:rect l="l" t="t" r="r" b="b"/>
            <a:pathLst>
              <a:path w="472922" h="36690">
                <a:moveTo>
                  <a:pt x="344741" y="36690"/>
                </a:moveTo>
                <a:lnTo>
                  <a:pt x="344741" y="0"/>
                </a:lnTo>
                <a:lnTo>
                  <a:pt x="472922" y="0"/>
                </a:lnTo>
                <a:lnTo>
                  <a:pt x="472922" y="36690"/>
                </a:lnTo>
                <a:lnTo>
                  <a:pt x="0" y="36690"/>
                </a:lnTo>
                <a:lnTo>
                  <a:pt x="927" y="9753"/>
                </a:lnTo>
                <a:lnTo>
                  <a:pt x="622" y="19354"/>
                </a:lnTo>
                <a:lnTo>
                  <a:pt x="0" y="36690"/>
                </a:lnTo>
                <a:lnTo>
                  <a:pt x="622" y="2120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643619" y="1919937"/>
            <a:ext cx="317" cy="8509"/>
          </a:xfrm>
          <a:custGeom>
            <a:avLst/>
            <a:gdLst/>
            <a:ahLst/>
            <a:cxnLst/>
            <a:rect l="l" t="t" r="r" b="b"/>
            <a:pathLst>
              <a:path w="317" h="8508">
                <a:moveTo>
                  <a:pt x="317" y="0"/>
                </a:moveTo>
                <a:lnTo>
                  <a:pt x="0" y="850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643936" y="1457548"/>
            <a:ext cx="285915" cy="461302"/>
          </a:xfrm>
          <a:custGeom>
            <a:avLst/>
            <a:gdLst/>
            <a:ahLst/>
            <a:cxnLst/>
            <a:rect l="l" t="t" r="r" b="b"/>
            <a:pathLst>
              <a:path w="285915" h="461302">
                <a:moveTo>
                  <a:pt x="0" y="461302"/>
                </a:moveTo>
                <a:lnTo>
                  <a:pt x="1244" y="427253"/>
                </a:lnTo>
                <a:lnTo>
                  <a:pt x="36385" y="0"/>
                </a:lnTo>
                <a:lnTo>
                  <a:pt x="285915" y="0"/>
                </a:lnTo>
                <a:lnTo>
                  <a:pt x="250774" y="42725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662208" y="1457547"/>
            <a:ext cx="40093" cy="488238"/>
          </a:xfrm>
          <a:custGeom>
            <a:avLst/>
            <a:gdLst/>
            <a:ahLst/>
            <a:cxnLst/>
            <a:rect l="l" t="t" r="r" b="b"/>
            <a:pathLst>
              <a:path w="40093" h="488238">
                <a:moveTo>
                  <a:pt x="0" y="488238"/>
                </a:moveTo>
                <a:lnTo>
                  <a:pt x="4009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929850" y="1457549"/>
            <a:ext cx="186080" cy="36690"/>
          </a:xfrm>
          <a:custGeom>
            <a:avLst/>
            <a:gdLst/>
            <a:ahLst/>
            <a:cxnLst/>
            <a:rect l="l" t="t" r="r" b="b"/>
            <a:pathLst>
              <a:path w="186080" h="36690">
                <a:moveTo>
                  <a:pt x="57899" y="0"/>
                </a:moveTo>
                <a:lnTo>
                  <a:pt x="186080" y="0"/>
                </a:lnTo>
                <a:lnTo>
                  <a:pt x="186080" y="36690"/>
                </a:lnTo>
                <a:lnTo>
                  <a:pt x="57899" y="36690"/>
                </a:lnTo>
                <a:lnTo>
                  <a:pt x="0" y="0"/>
                </a:lnTo>
                <a:lnTo>
                  <a:pt x="57899" y="0"/>
                </a:lnTo>
                <a:close/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115925" y="1909095"/>
            <a:ext cx="1623237" cy="36690"/>
          </a:xfrm>
          <a:custGeom>
            <a:avLst/>
            <a:gdLst/>
            <a:ahLst/>
            <a:cxnLst/>
            <a:rect l="l" t="t" r="r" b="b"/>
            <a:pathLst>
              <a:path w="1623237" h="36690">
                <a:moveTo>
                  <a:pt x="474284" y="25050"/>
                </a:moveTo>
                <a:lnTo>
                  <a:pt x="0" y="36690"/>
                </a:lnTo>
                <a:lnTo>
                  <a:pt x="474284" y="3669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115920" y="1457557"/>
            <a:ext cx="93192" cy="427240"/>
          </a:xfrm>
          <a:custGeom>
            <a:avLst/>
            <a:gdLst/>
            <a:ahLst/>
            <a:cxnLst/>
            <a:rect l="l" t="t" r="r" b="b"/>
            <a:pathLst>
              <a:path w="93192" h="427240">
                <a:moveTo>
                  <a:pt x="93192" y="427240"/>
                </a:moveTo>
                <a:lnTo>
                  <a:pt x="58051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173973" y="1457549"/>
            <a:ext cx="1378966" cy="427253"/>
          </a:xfrm>
          <a:custGeom>
            <a:avLst/>
            <a:gdLst/>
            <a:ahLst/>
            <a:cxnLst/>
            <a:rect l="l" t="t" r="r" b="b"/>
            <a:pathLst>
              <a:path w="1378966" h="427253">
                <a:moveTo>
                  <a:pt x="416236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987749" y="2330002"/>
            <a:ext cx="317" cy="35915"/>
          </a:xfrm>
          <a:custGeom>
            <a:avLst/>
            <a:gdLst/>
            <a:ahLst/>
            <a:cxnLst/>
            <a:rect l="l" t="t" r="r" b="b"/>
            <a:pathLst>
              <a:path w="317" h="35915">
                <a:moveTo>
                  <a:pt x="0" y="0"/>
                </a:moveTo>
                <a:lnTo>
                  <a:pt x="0" y="35293"/>
                </a:lnTo>
                <a:lnTo>
                  <a:pt x="0" y="35445"/>
                </a:lnTo>
                <a:lnTo>
                  <a:pt x="152" y="35610"/>
                </a:lnTo>
                <a:lnTo>
                  <a:pt x="152" y="35763"/>
                </a:lnTo>
                <a:lnTo>
                  <a:pt x="152" y="35915"/>
                </a:lnTo>
                <a:lnTo>
                  <a:pt x="317" y="3591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990377" y="2183564"/>
            <a:ext cx="122453" cy="152"/>
          </a:xfrm>
          <a:custGeom>
            <a:avLst/>
            <a:gdLst/>
            <a:ahLst/>
            <a:cxnLst/>
            <a:rect l="l" t="t" r="r" b="b"/>
            <a:pathLst>
              <a:path w="122453" h="152">
                <a:moveTo>
                  <a:pt x="122453" y="0"/>
                </a:moveTo>
                <a:lnTo>
                  <a:pt x="622" y="0"/>
                </a:lnTo>
                <a:lnTo>
                  <a:pt x="152" y="0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113916" y="2184333"/>
            <a:ext cx="2349" cy="145669"/>
          </a:xfrm>
          <a:custGeom>
            <a:avLst/>
            <a:gdLst/>
            <a:ahLst/>
            <a:cxnLst/>
            <a:rect l="l" t="t" r="r" b="b"/>
            <a:pathLst>
              <a:path w="2349" h="145669">
                <a:moveTo>
                  <a:pt x="2006" y="145669"/>
                </a:moveTo>
                <a:lnTo>
                  <a:pt x="2238" y="130039"/>
                </a:lnTo>
                <a:lnTo>
                  <a:pt x="2349" y="119036"/>
                </a:lnTo>
                <a:lnTo>
                  <a:pt x="2337" y="109359"/>
                </a:lnTo>
                <a:lnTo>
                  <a:pt x="2202" y="97704"/>
                </a:lnTo>
                <a:lnTo>
                  <a:pt x="2006" y="84670"/>
                </a:lnTo>
                <a:lnTo>
                  <a:pt x="1793" y="68235"/>
                </a:lnTo>
                <a:lnTo>
                  <a:pt x="1572" y="55796"/>
                </a:lnTo>
                <a:lnTo>
                  <a:pt x="1333" y="45627"/>
                </a:lnTo>
                <a:lnTo>
                  <a:pt x="1066" y="36004"/>
                </a:lnTo>
                <a:lnTo>
                  <a:pt x="761" y="25199"/>
                </a:lnTo>
                <a:lnTo>
                  <a:pt x="409" y="11489"/>
                </a:lnTo>
                <a:lnTo>
                  <a:pt x="152" y="304"/>
                </a:lnTo>
                <a:lnTo>
                  <a:pt x="152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988214" y="2366224"/>
            <a:ext cx="127393" cy="0"/>
          </a:xfrm>
          <a:custGeom>
            <a:avLst/>
            <a:gdLst/>
            <a:ahLst/>
            <a:cxnLst/>
            <a:rect l="l" t="t" r="r" b="b"/>
            <a:pathLst>
              <a:path w="127393">
                <a:moveTo>
                  <a:pt x="0" y="0"/>
                </a:moveTo>
                <a:lnTo>
                  <a:pt x="0" y="0"/>
                </a:lnTo>
                <a:lnTo>
                  <a:pt x="12739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987742" y="2329995"/>
            <a:ext cx="128181" cy="35610"/>
          </a:xfrm>
          <a:custGeom>
            <a:avLst/>
            <a:gdLst/>
            <a:ahLst/>
            <a:cxnLst/>
            <a:rect l="l" t="t" r="r" b="b"/>
            <a:pathLst>
              <a:path w="128181" h="35610">
                <a:moveTo>
                  <a:pt x="128181" y="35610"/>
                </a:moveTo>
                <a:lnTo>
                  <a:pt x="128181" y="35305"/>
                </a:lnTo>
                <a:lnTo>
                  <a:pt x="128181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988059" y="2365916"/>
            <a:ext cx="152" cy="469"/>
          </a:xfrm>
          <a:custGeom>
            <a:avLst/>
            <a:gdLst/>
            <a:ahLst/>
            <a:cxnLst/>
            <a:rect l="l" t="t" r="r" b="b"/>
            <a:pathLst>
              <a:path w="152" h="469">
                <a:moveTo>
                  <a:pt x="0" y="0"/>
                </a:moveTo>
                <a:lnTo>
                  <a:pt x="152" y="469"/>
                </a:ln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987904" y="236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988214" y="2366379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0" y="0"/>
                </a:moveTo>
                <a:lnTo>
                  <a:pt x="469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988678" y="2366534"/>
            <a:ext cx="63157" cy="0"/>
          </a:xfrm>
          <a:custGeom>
            <a:avLst/>
            <a:gdLst/>
            <a:ahLst/>
            <a:cxnLst/>
            <a:rect l="l" t="t" r="r" b="b"/>
            <a:pathLst>
              <a:path w="63157">
                <a:moveTo>
                  <a:pt x="0" y="0"/>
                </a:moveTo>
                <a:lnTo>
                  <a:pt x="317" y="0"/>
                </a:lnTo>
                <a:lnTo>
                  <a:pt x="63157" y="0"/>
                </a:lnTo>
                <a:lnTo>
                  <a:pt x="5511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987907" y="236576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987904" y="23656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987749" y="2216223"/>
            <a:ext cx="1244" cy="113779"/>
          </a:xfrm>
          <a:custGeom>
            <a:avLst/>
            <a:gdLst/>
            <a:ahLst/>
            <a:cxnLst/>
            <a:rect l="l" t="t" r="r" b="b"/>
            <a:pathLst>
              <a:path w="1244" h="113779">
                <a:moveTo>
                  <a:pt x="0" y="113779"/>
                </a:moveTo>
                <a:lnTo>
                  <a:pt x="0" y="52781"/>
                </a:lnTo>
                <a:lnTo>
                  <a:pt x="1244" y="0"/>
                </a:lnTo>
                <a:lnTo>
                  <a:pt x="0" y="5278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988214" y="2184643"/>
            <a:ext cx="1549" cy="67183"/>
          </a:xfrm>
          <a:custGeom>
            <a:avLst/>
            <a:gdLst/>
            <a:ahLst/>
            <a:cxnLst/>
            <a:rect l="l" t="t" r="r" b="b"/>
            <a:pathLst>
              <a:path w="1549" h="67182">
                <a:moveTo>
                  <a:pt x="0" y="67182"/>
                </a:moveTo>
                <a:lnTo>
                  <a:pt x="1549" y="0"/>
                </a:lnTo>
                <a:lnTo>
                  <a:pt x="774" y="3157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990070" y="2183867"/>
            <a:ext cx="123532" cy="0"/>
          </a:xfrm>
          <a:custGeom>
            <a:avLst/>
            <a:gdLst/>
            <a:ahLst/>
            <a:cxnLst/>
            <a:rect l="l" t="t" r="r" b="b"/>
            <a:pathLst>
              <a:path w="123532">
                <a:moveTo>
                  <a:pt x="0" y="0"/>
                </a:moveTo>
                <a:lnTo>
                  <a:pt x="12353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989761" y="2183552"/>
            <a:ext cx="774" cy="939"/>
          </a:xfrm>
          <a:custGeom>
            <a:avLst/>
            <a:gdLst/>
            <a:ahLst/>
            <a:cxnLst/>
            <a:rect l="l" t="t" r="r" b="b"/>
            <a:pathLst>
              <a:path w="774" h="939">
                <a:moveTo>
                  <a:pt x="0" y="939"/>
                </a:moveTo>
                <a:lnTo>
                  <a:pt x="0" y="787"/>
                </a:lnTo>
                <a:lnTo>
                  <a:pt x="317" y="469"/>
                </a:lnTo>
                <a:lnTo>
                  <a:pt x="622" y="152"/>
                </a:lnTo>
                <a:lnTo>
                  <a:pt x="77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989761" y="2184337"/>
            <a:ext cx="0" cy="317"/>
          </a:xfrm>
          <a:custGeom>
            <a:avLst/>
            <a:gdLst/>
            <a:ahLst/>
            <a:cxnLst/>
            <a:rect l="l" t="t" r="r" b="b"/>
            <a:pathLst>
              <a:path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989915" y="2184025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0" y="0"/>
                </a:lnTo>
                <a:lnTo>
                  <a:pt x="15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990070" y="2183715"/>
            <a:ext cx="317" cy="152"/>
          </a:xfrm>
          <a:custGeom>
            <a:avLst/>
            <a:gdLst/>
            <a:ahLst/>
            <a:cxnLst/>
            <a:rect l="l" t="t" r="r" b="b"/>
            <a:pathLst>
              <a:path w="317" h="152">
                <a:moveTo>
                  <a:pt x="0" y="152"/>
                </a:moveTo>
                <a:lnTo>
                  <a:pt x="152" y="0"/>
                </a:lnTo>
                <a:lnTo>
                  <a:pt x="31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990680" y="2183564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112824" y="2183566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469" y="152"/>
                </a:moveTo>
                <a:lnTo>
                  <a:pt x="317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051837" y="2366064"/>
            <a:ext cx="63931" cy="469"/>
          </a:xfrm>
          <a:custGeom>
            <a:avLst/>
            <a:gdLst/>
            <a:ahLst/>
            <a:cxnLst/>
            <a:rect l="l" t="t" r="r" b="b"/>
            <a:pathLst>
              <a:path w="63931" h="469">
                <a:moveTo>
                  <a:pt x="0" y="469"/>
                </a:moveTo>
                <a:lnTo>
                  <a:pt x="62852" y="469"/>
                </a:lnTo>
                <a:lnTo>
                  <a:pt x="63157" y="469"/>
                </a:lnTo>
                <a:lnTo>
                  <a:pt x="63614" y="317"/>
                </a:lnTo>
                <a:lnTo>
                  <a:pt x="6393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113138" y="2183563"/>
            <a:ext cx="774" cy="774"/>
          </a:xfrm>
          <a:custGeom>
            <a:avLst/>
            <a:gdLst/>
            <a:ahLst/>
            <a:cxnLst/>
            <a:rect l="l" t="t" r="r" b="b"/>
            <a:pathLst>
              <a:path w="774" h="774">
                <a:moveTo>
                  <a:pt x="774" y="774"/>
                </a:moveTo>
                <a:lnTo>
                  <a:pt x="622" y="457"/>
                </a:lnTo>
                <a:lnTo>
                  <a:pt x="304" y="15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113451" y="2183715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152" y="152"/>
                </a:moveTo>
                <a:lnTo>
                  <a:pt x="304" y="152"/>
                </a:ln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113912" y="2184337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0" y="0"/>
                </a:lnTo>
                <a:lnTo>
                  <a:pt x="152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113449" y="2183719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0" y="0"/>
                </a:moveTo>
                <a:lnTo>
                  <a:pt x="152" y="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113760" y="2184025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115459" y="2365604"/>
            <a:ext cx="469" cy="774"/>
          </a:xfrm>
          <a:custGeom>
            <a:avLst/>
            <a:gdLst/>
            <a:ahLst/>
            <a:cxnLst/>
            <a:rect l="l" t="t" r="r" b="b"/>
            <a:pathLst>
              <a:path w="469" h="774">
                <a:moveTo>
                  <a:pt x="0" y="774"/>
                </a:moveTo>
                <a:lnTo>
                  <a:pt x="317" y="317"/>
                </a:lnTo>
                <a:lnTo>
                  <a:pt x="46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115617" y="236607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115923" y="236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114989" y="2366379"/>
            <a:ext cx="469" cy="152"/>
          </a:xfrm>
          <a:custGeom>
            <a:avLst/>
            <a:gdLst/>
            <a:ahLst/>
            <a:cxnLst/>
            <a:rect l="l" t="t" r="r" b="b"/>
            <a:pathLst>
              <a:path w="469" h="152">
                <a:moveTo>
                  <a:pt x="469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115923" y="23657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115770" y="2365761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0"/>
                </a:moveTo>
                <a:lnTo>
                  <a:pt x="0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114998" y="236653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051837" y="1945786"/>
            <a:ext cx="0" cy="237782"/>
          </a:xfrm>
          <a:custGeom>
            <a:avLst/>
            <a:gdLst/>
            <a:ahLst/>
            <a:cxnLst/>
            <a:rect l="l" t="t" r="r" b="b"/>
            <a:pathLst>
              <a:path h="237782">
                <a:moveTo>
                  <a:pt x="0" y="0"/>
                </a:moveTo>
                <a:lnTo>
                  <a:pt x="0" y="237782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051837" y="1909100"/>
            <a:ext cx="0" cy="274459"/>
          </a:xfrm>
          <a:custGeom>
            <a:avLst/>
            <a:gdLst/>
            <a:ahLst/>
            <a:cxnLst/>
            <a:rect l="l" t="t" r="r" b="b"/>
            <a:pathLst>
              <a:path h="274459">
                <a:moveTo>
                  <a:pt x="0" y="0"/>
                </a:moveTo>
                <a:lnTo>
                  <a:pt x="0" y="274459"/>
                </a:lnTo>
              </a:path>
            </a:pathLst>
          </a:custGeom>
          <a:ln w="8191">
            <a:solidFill>
              <a:srgbClr val="ED403B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963901" y="1841971"/>
            <a:ext cx="491337" cy="492836"/>
          </a:xfrm>
          <a:custGeom>
            <a:avLst/>
            <a:gdLst/>
            <a:ahLst/>
            <a:cxnLst/>
            <a:rect l="l" t="t" r="r" b="b"/>
            <a:pathLst>
              <a:path w="491337" h="492836">
                <a:moveTo>
                  <a:pt x="95681" y="410159"/>
                </a:moveTo>
                <a:lnTo>
                  <a:pt x="238366" y="492836"/>
                </a:lnTo>
                <a:lnTo>
                  <a:pt x="242836" y="492836"/>
                </a:lnTo>
                <a:lnTo>
                  <a:pt x="298678" y="460870"/>
                </a:lnTo>
                <a:lnTo>
                  <a:pt x="299897" y="418769"/>
                </a:lnTo>
                <a:lnTo>
                  <a:pt x="352805" y="387858"/>
                </a:lnTo>
                <a:lnTo>
                  <a:pt x="491337" y="301028"/>
                </a:lnTo>
                <a:lnTo>
                  <a:pt x="491337" y="68249"/>
                </a:lnTo>
                <a:lnTo>
                  <a:pt x="402221" y="17081"/>
                </a:lnTo>
                <a:lnTo>
                  <a:pt x="375996" y="4000"/>
                </a:lnTo>
                <a:lnTo>
                  <a:pt x="361645" y="76"/>
                </a:lnTo>
                <a:lnTo>
                  <a:pt x="334429" y="0"/>
                </a:lnTo>
                <a:lnTo>
                  <a:pt x="324688" y="3403"/>
                </a:lnTo>
                <a:lnTo>
                  <a:pt x="168236" y="88036"/>
                </a:lnTo>
                <a:lnTo>
                  <a:pt x="27355" y="169887"/>
                </a:lnTo>
                <a:lnTo>
                  <a:pt x="5587" y="197866"/>
                </a:lnTo>
                <a:lnTo>
                  <a:pt x="1282" y="214566"/>
                </a:lnTo>
                <a:lnTo>
                  <a:pt x="0" y="222415"/>
                </a:lnTo>
                <a:lnTo>
                  <a:pt x="0" y="250304"/>
                </a:lnTo>
                <a:lnTo>
                  <a:pt x="5143" y="280543"/>
                </a:lnTo>
                <a:lnTo>
                  <a:pt x="15646" y="310616"/>
                </a:lnTo>
                <a:lnTo>
                  <a:pt x="24714" y="329145"/>
                </a:lnTo>
                <a:lnTo>
                  <a:pt x="39306" y="353847"/>
                </a:lnTo>
                <a:lnTo>
                  <a:pt x="60083" y="380149"/>
                </a:lnTo>
                <a:lnTo>
                  <a:pt x="74675" y="394436"/>
                </a:lnTo>
                <a:lnTo>
                  <a:pt x="95681" y="410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965188" y="1843252"/>
            <a:ext cx="488683" cy="490270"/>
          </a:xfrm>
          <a:custGeom>
            <a:avLst/>
            <a:gdLst/>
            <a:ahLst/>
            <a:cxnLst/>
            <a:rect l="l" t="t" r="r" b="b"/>
            <a:pathLst>
              <a:path w="488683" h="490270">
                <a:moveTo>
                  <a:pt x="95681" y="407593"/>
                </a:moveTo>
                <a:lnTo>
                  <a:pt x="238442" y="490270"/>
                </a:lnTo>
                <a:lnTo>
                  <a:pt x="240182" y="490270"/>
                </a:lnTo>
                <a:lnTo>
                  <a:pt x="296113" y="458228"/>
                </a:lnTo>
                <a:lnTo>
                  <a:pt x="297243" y="416204"/>
                </a:lnTo>
                <a:lnTo>
                  <a:pt x="350227" y="385292"/>
                </a:lnTo>
                <a:lnTo>
                  <a:pt x="488683" y="298450"/>
                </a:lnTo>
                <a:lnTo>
                  <a:pt x="488683" y="68249"/>
                </a:lnTo>
                <a:lnTo>
                  <a:pt x="399656" y="17157"/>
                </a:lnTo>
                <a:lnTo>
                  <a:pt x="373430" y="4013"/>
                </a:lnTo>
                <a:lnTo>
                  <a:pt x="359067" y="76"/>
                </a:lnTo>
                <a:lnTo>
                  <a:pt x="334429" y="0"/>
                </a:lnTo>
                <a:lnTo>
                  <a:pt x="324751" y="3403"/>
                </a:lnTo>
                <a:lnTo>
                  <a:pt x="168236" y="88049"/>
                </a:lnTo>
                <a:lnTo>
                  <a:pt x="27355" y="169900"/>
                </a:lnTo>
                <a:lnTo>
                  <a:pt x="5587" y="197866"/>
                </a:lnTo>
                <a:lnTo>
                  <a:pt x="1282" y="214566"/>
                </a:lnTo>
                <a:lnTo>
                  <a:pt x="0" y="222427"/>
                </a:lnTo>
                <a:lnTo>
                  <a:pt x="0" y="247738"/>
                </a:lnTo>
                <a:lnTo>
                  <a:pt x="5219" y="277901"/>
                </a:lnTo>
                <a:lnTo>
                  <a:pt x="15722" y="308051"/>
                </a:lnTo>
                <a:lnTo>
                  <a:pt x="24714" y="326491"/>
                </a:lnTo>
                <a:lnTo>
                  <a:pt x="39306" y="351282"/>
                </a:lnTo>
                <a:lnTo>
                  <a:pt x="60159" y="377596"/>
                </a:lnTo>
                <a:lnTo>
                  <a:pt x="74663" y="391871"/>
                </a:lnTo>
                <a:lnTo>
                  <a:pt x="95681" y="4075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4067215" y="2048752"/>
            <a:ext cx="74828" cy="166954"/>
          </a:xfrm>
          <a:custGeom>
            <a:avLst/>
            <a:gdLst/>
            <a:ahLst/>
            <a:cxnLst/>
            <a:rect l="l" t="t" r="r" b="b"/>
            <a:pathLst>
              <a:path w="74828" h="166954">
                <a:moveTo>
                  <a:pt x="1219" y="3175"/>
                </a:moveTo>
                <a:lnTo>
                  <a:pt x="15722" y="13525"/>
                </a:lnTo>
                <a:lnTo>
                  <a:pt x="32804" y="30530"/>
                </a:lnTo>
                <a:lnTo>
                  <a:pt x="51320" y="56603"/>
                </a:lnTo>
                <a:lnTo>
                  <a:pt x="59182" y="71043"/>
                </a:lnTo>
                <a:lnTo>
                  <a:pt x="67043" y="90690"/>
                </a:lnTo>
                <a:lnTo>
                  <a:pt x="72250" y="111696"/>
                </a:lnTo>
                <a:lnTo>
                  <a:pt x="73545" y="120853"/>
                </a:lnTo>
                <a:lnTo>
                  <a:pt x="73545" y="145326"/>
                </a:lnTo>
                <a:lnTo>
                  <a:pt x="70967" y="157200"/>
                </a:lnTo>
                <a:lnTo>
                  <a:pt x="67119" y="166954"/>
                </a:lnTo>
                <a:lnTo>
                  <a:pt x="68465" y="166801"/>
                </a:lnTo>
                <a:lnTo>
                  <a:pt x="72250" y="158483"/>
                </a:lnTo>
                <a:lnTo>
                  <a:pt x="74828" y="146621"/>
                </a:lnTo>
                <a:lnTo>
                  <a:pt x="74828" y="119557"/>
                </a:lnTo>
                <a:lnTo>
                  <a:pt x="73545" y="110413"/>
                </a:lnTo>
                <a:lnTo>
                  <a:pt x="68326" y="89331"/>
                </a:lnTo>
                <a:lnTo>
                  <a:pt x="60464" y="69684"/>
                </a:lnTo>
                <a:lnTo>
                  <a:pt x="52603" y="55321"/>
                </a:lnTo>
                <a:lnTo>
                  <a:pt x="34086" y="29248"/>
                </a:lnTo>
                <a:lnTo>
                  <a:pt x="17081" y="12242"/>
                </a:lnTo>
                <a:lnTo>
                  <a:pt x="0" y="0"/>
                </a:lnTo>
                <a:lnTo>
                  <a:pt x="1219" y="317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4258657" y="2063415"/>
            <a:ext cx="4000" cy="192786"/>
          </a:xfrm>
          <a:custGeom>
            <a:avLst/>
            <a:gdLst/>
            <a:ahLst/>
            <a:cxnLst/>
            <a:rect l="l" t="t" r="r" b="b"/>
            <a:pathLst>
              <a:path w="4000" h="192786">
                <a:moveTo>
                  <a:pt x="4000" y="0"/>
                </a:moveTo>
                <a:lnTo>
                  <a:pt x="0" y="0"/>
                </a:lnTo>
                <a:lnTo>
                  <a:pt x="2578" y="1422"/>
                </a:lnTo>
                <a:lnTo>
                  <a:pt x="3924" y="192786"/>
                </a:lnTo>
                <a:lnTo>
                  <a:pt x="400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4021416" y="2038548"/>
            <a:ext cx="44056" cy="10337"/>
          </a:xfrm>
          <a:custGeom>
            <a:avLst/>
            <a:gdLst/>
            <a:ahLst/>
            <a:cxnLst/>
            <a:rect l="l" t="t" r="r" b="b"/>
            <a:pathLst>
              <a:path w="44056" h="10337">
                <a:moveTo>
                  <a:pt x="0" y="76"/>
                </a:moveTo>
                <a:lnTo>
                  <a:pt x="19799" y="1282"/>
                </a:lnTo>
                <a:lnTo>
                  <a:pt x="35445" y="6578"/>
                </a:lnTo>
                <a:lnTo>
                  <a:pt x="44056" y="10337"/>
                </a:lnTo>
                <a:lnTo>
                  <a:pt x="42176" y="7861"/>
                </a:lnTo>
                <a:lnTo>
                  <a:pt x="36817" y="5283"/>
                </a:lnTo>
                <a:lnTo>
                  <a:pt x="21082" y="0"/>
                </a:lnTo>
                <a:lnTo>
                  <a:pt x="0" y="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965793" y="1841216"/>
            <a:ext cx="489064" cy="219849"/>
          </a:xfrm>
          <a:custGeom>
            <a:avLst/>
            <a:gdLst/>
            <a:ahLst/>
            <a:cxnLst/>
            <a:rect l="l" t="t" r="r" b="b"/>
            <a:pathLst>
              <a:path w="489064" h="219849">
                <a:moveTo>
                  <a:pt x="489064" y="70434"/>
                </a:moveTo>
                <a:lnTo>
                  <a:pt x="474327" y="61819"/>
                </a:lnTo>
                <a:lnTo>
                  <a:pt x="462429" y="54868"/>
                </a:lnTo>
                <a:lnTo>
                  <a:pt x="452553" y="49110"/>
                </a:lnTo>
                <a:lnTo>
                  <a:pt x="443879" y="44071"/>
                </a:lnTo>
                <a:lnTo>
                  <a:pt x="435591" y="39281"/>
                </a:lnTo>
                <a:lnTo>
                  <a:pt x="426869" y="34266"/>
                </a:lnTo>
                <a:lnTo>
                  <a:pt x="416897" y="28557"/>
                </a:lnTo>
                <a:lnTo>
                  <a:pt x="404854" y="21680"/>
                </a:lnTo>
                <a:lnTo>
                  <a:pt x="390423" y="13449"/>
                </a:lnTo>
                <a:lnTo>
                  <a:pt x="384911" y="10274"/>
                </a:lnTo>
                <a:lnTo>
                  <a:pt x="379031" y="7632"/>
                </a:lnTo>
                <a:lnTo>
                  <a:pt x="373507" y="5219"/>
                </a:lnTo>
                <a:lnTo>
                  <a:pt x="367677" y="3403"/>
                </a:lnTo>
                <a:lnTo>
                  <a:pt x="362394" y="1816"/>
                </a:lnTo>
                <a:lnTo>
                  <a:pt x="362178" y="1739"/>
                </a:lnTo>
                <a:lnTo>
                  <a:pt x="356730" y="825"/>
                </a:lnTo>
                <a:lnTo>
                  <a:pt x="351294" y="0"/>
                </a:lnTo>
                <a:lnTo>
                  <a:pt x="351053" y="0"/>
                </a:lnTo>
                <a:lnTo>
                  <a:pt x="345541" y="0"/>
                </a:lnTo>
                <a:lnTo>
                  <a:pt x="340626" y="0"/>
                </a:lnTo>
                <a:lnTo>
                  <a:pt x="340410" y="0"/>
                </a:lnTo>
                <a:lnTo>
                  <a:pt x="335572" y="825"/>
                </a:lnTo>
                <a:lnTo>
                  <a:pt x="330657" y="1816"/>
                </a:lnTo>
                <a:lnTo>
                  <a:pt x="330352" y="1879"/>
                </a:lnTo>
                <a:lnTo>
                  <a:pt x="325666" y="3695"/>
                </a:lnTo>
                <a:lnTo>
                  <a:pt x="321437" y="5359"/>
                </a:lnTo>
                <a:lnTo>
                  <a:pt x="321437" y="5740"/>
                </a:lnTo>
                <a:lnTo>
                  <a:pt x="317360" y="7937"/>
                </a:lnTo>
                <a:lnTo>
                  <a:pt x="301975" y="16201"/>
                </a:lnTo>
                <a:lnTo>
                  <a:pt x="288875" y="23197"/>
                </a:lnTo>
                <a:lnTo>
                  <a:pt x="277610" y="29182"/>
                </a:lnTo>
                <a:lnTo>
                  <a:pt x="267728" y="34410"/>
                </a:lnTo>
                <a:lnTo>
                  <a:pt x="258781" y="39137"/>
                </a:lnTo>
                <a:lnTo>
                  <a:pt x="250318" y="43620"/>
                </a:lnTo>
                <a:lnTo>
                  <a:pt x="241889" y="48113"/>
                </a:lnTo>
                <a:lnTo>
                  <a:pt x="233043" y="52872"/>
                </a:lnTo>
                <a:lnTo>
                  <a:pt x="223331" y="58154"/>
                </a:lnTo>
                <a:lnTo>
                  <a:pt x="212302" y="64213"/>
                </a:lnTo>
                <a:lnTo>
                  <a:pt x="199507" y="71306"/>
                </a:lnTo>
                <a:lnTo>
                  <a:pt x="184494" y="79687"/>
                </a:lnTo>
                <a:lnTo>
                  <a:pt x="183057" y="80492"/>
                </a:lnTo>
                <a:lnTo>
                  <a:pt x="167624" y="89134"/>
                </a:lnTo>
                <a:lnTo>
                  <a:pt x="154227" y="96664"/>
                </a:lnTo>
                <a:lnTo>
                  <a:pt x="142531" y="103270"/>
                </a:lnTo>
                <a:lnTo>
                  <a:pt x="132197" y="109141"/>
                </a:lnTo>
                <a:lnTo>
                  <a:pt x="122887" y="114467"/>
                </a:lnTo>
                <a:lnTo>
                  <a:pt x="114265" y="119438"/>
                </a:lnTo>
                <a:lnTo>
                  <a:pt x="105992" y="124242"/>
                </a:lnTo>
                <a:lnTo>
                  <a:pt x="97732" y="129069"/>
                </a:lnTo>
                <a:lnTo>
                  <a:pt x="89146" y="134108"/>
                </a:lnTo>
                <a:lnTo>
                  <a:pt x="79897" y="139549"/>
                </a:lnTo>
                <a:lnTo>
                  <a:pt x="69647" y="145580"/>
                </a:lnTo>
                <a:lnTo>
                  <a:pt x="58060" y="152392"/>
                </a:lnTo>
                <a:lnTo>
                  <a:pt x="44797" y="160173"/>
                </a:lnTo>
                <a:lnTo>
                  <a:pt x="29476" y="169138"/>
                </a:lnTo>
                <a:lnTo>
                  <a:pt x="25463" y="171399"/>
                </a:lnTo>
                <a:lnTo>
                  <a:pt x="25311" y="171564"/>
                </a:lnTo>
                <a:lnTo>
                  <a:pt x="21844" y="174586"/>
                </a:lnTo>
                <a:lnTo>
                  <a:pt x="18059" y="177914"/>
                </a:lnTo>
                <a:lnTo>
                  <a:pt x="17830" y="178054"/>
                </a:lnTo>
                <a:lnTo>
                  <a:pt x="14732" y="181991"/>
                </a:lnTo>
                <a:lnTo>
                  <a:pt x="11645" y="185775"/>
                </a:lnTo>
                <a:lnTo>
                  <a:pt x="11569" y="185991"/>
                </a:lnTo>
                <a:lnTo>
                  <a:pt x="9144" y="190296"/>
                </a:lnTo>
                <a:lnTo>
                  <a:pt x="6502" y="195224"/>
                </a:lnTo>
                <a:lnTo>
                  <a:pt x="6426" y="195364"/>
                </a:lnTo>
                <a:lnTo>
                  <a:pt x="4533" y="200583"/>
                </a:lnTo>
                <a:lnTo>
                  <a:pt x="2565" y="205790"/>
                </a:lnTo>
                <a:lnTo>
                  <a:pt x="2641" y="205943"/>
                </a:lnTo>
                <a:lnTo>
                  <a:pt x="1358" y="211391"/>
                </a:lnTo>
                <a:lnTo>
                  <a:pt x="381" y="215544"/>
                </a:lnTo>
                <a:lnTo>
                  <a:pt x="0" y="21984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965790" y="2005058"/>
            <a:ext cx="100291" cy="56007"/>
          </a:xfrm>
          <a:custGeom>
            <a:avLst/>
            <a:gdLst/>
            <a:ahLst/>
            <a:cxnLst/>
            <a:rect l="l" t="t" r="r" b="b"/>
            <a:pathLst>
              <a:path w="100291" h="56006">
                <a:moveTo>
                  <a:pt x="0" y="56006"/>
                </a:moveTo>
                <a:lnTo>
                  <a:pt x="381" y="51930"/>
                </a:lnTo>
                <a:lnTo>
                  <a:pt x="1371" y="47853"/>
                </a:lnTo>
                <a:lnTo>
                  <a:pt x="2654" y="42405"/>
                </a:lnTo>
                <a:lnTo>
                  <a:pt x="2578" y="42252"/>
                </a:lnTo>
                <a:lnTo>
                  <a:pt x="4533" y="37033"/>
                </a:lnTo>
                <a:lnTo>
                  <a:pt x="6273" y="32130"/>
                </a:lnTo>
                <a:lnTo>
                  <a:pt x="6350" y="31978"/>
                </a:lnTo>
                <a:lnTo>
                  <a:pt x="8839" y="27444"/>
                </a:lnTo>
                <a:lnTo>
                  <a:pt x="11188" y="23126"/>
                </a:lnTo>
                <a:lnTo>
                  <a:pt x="11417" y="23063"/>
                </a:lnTo>
                <a:lnTo>
                  <a:pt x="14363" y="19126"/>
                </a:lnTo>
                <a:lnTo>
                  <a:pt x="16256" y="16560"/>
                </a:lnTo>
                <a:lnTo>
                  <a:pt x="16548" y="16713"/>
                </a:lnTo>
                <a:lnTo>
                  <a:pt x="18745" y="14363"/>
                </a:lnTo>
                <a:lnTo>
                  <a:pt x="19799" y="13233"/>
                </a:lnTo>
                <a:lnTo>
                  <a:pt x="20942" y="12179"/>
                </a:lnTo>
                <a:lnTo>
                  <a:pt x="23355" y="10210"/>
                </a:lnTo>
                <a:lnTo>
                  <a:pt x="25996" y="8470"/>
                </a:lnTo>
                <a:lnTo>
                  <a:pt x="27203" y="7556"/>
                </a:lnTo>
                <a:lnTo>
                  <a:pt x="28498" y="6807"/>
                </a:lnTo>
                <a:lnTo>
                  <a:pt x="31280" y="5295"/>
                </a:lnTo>
                <a:lnTo>
                  <a:pt x="34163" y="4089"/>
                </a:lnTo>
                <a:lnTo>
                  <a:pt x="35598" y="3492"/>
                </a:lnTo>
                <a:lnTo>
                  <a:pt x="35598" y="3327"/>
                </a:lnTo>
                <a:lnTo>
                  <a:pt x="37033" y="2959"/>
                </a:lnTo>
                <a:lnTo>
                  <a:pt x="40055" y="1968"/>
                </a:lnTo>
                <a:lnTo>
                  <a:pt x="43230" y="1282"/>
                </a:lnTo>
                <a:lnTo>
                  <a:pt x="44742" y="914"/>
                </a:lnTo>
                <a:lnTo>
                  <a:pt x="46253" y="685"/>
                </a:lnTo>
                <a:lnTo>
                  <a:pt x="49580" y="317"/>
                </a:lnTo>
                <a:lnTo>
                  <a:pt x="52984" y="152"/>
                </a:lnTo>
                <a:lnTo>
                  <a:pt x="54571" y="0"/>
                </a:lnTo>
                <a:lnTo>
                  <a:pt x="56235" y="76"/>
                </a:lnTo>
                <a:lnTo>
                  <a:pt x="59778" y="228"/>
                </a:lnTo>
                <a:lnTo>
                  <a:pt x="63258" y="609"/>
                </a:lnTo>
                <a:lnTo>
                  <a:pt x="64998" y="838"/>
                </a:lnTo>
                <a:lnTo>
                  <a:pt x="66738" y="1142"/>
                </a:lnTo>
                <a:lnTo>
                  <a:pt x="70434" y="1828"/>
                </a:lnTo>
                <a:lnTo>
                  <a:pt x="74066" y="2730"/>
                </a:lnTo>
                <a:lnTo>
                  <a:pt x="75882" y="3187"/>
                </a:lnTo>
                <a:lnTo>
                  <a:pt x="77698" y="3784"/>
                </a:lnTo>
                <a:lnTo>
                  <a:pt x="81470" y="5079"/>
                </a:lnTo>
                <a:lnTo>
                  <a:pt x="85178" y="6502"/>
                </a:lnTo>
                <a:lnTo>
                  <a:pt x="87058" y="7188"/>
                </a:lnTo>
                <a:lnTo>
                  <a:pt x="88874" y="8102"/>
                </a:lnTo>
                <a:lnTo>
                  <a:pt x="92735" y="9829"/>
                </a:lnTo>
                <a:lnTo>
                  <a:pt x="96507" y="11798"/>
                </a:lnTo>
                <a:lnTo>
                  <a:pt x="98412" y="12776"/>
                </a:lnTo>
                <a:lnTo>
                  <a:pt x="100291" y="1391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4198043" y="2198240"/>
            <a:ext cx="3479" cy="25692"/>
          </a:xfrm>
          <a:custGeom>
            <a:avLst/>
            <a:gdLst/>
            <a:ahLst/>
            <a:cxnLst/>
            <a:rect l="l" t="t" r="r" b="b"/>
            <a:pathLst>
              <a:path w="3479" h="25692">
                <a:moveTo>
                  <a:pt x="0" y="0"/>
                </a:moveTo>
                <a:lnTo>
                  <a:pt x="1435" y="2870"/>
                </a:lnTo>
                <a:lnTo>
                  <a:pt x="1511" y="3175"/>
                </a:lnTo>
                <a:lnTo>
                  <a:pt x="2184" y="6273"/>
                </a:lnTo>
                <a:lnTo>
                  <a:pt x="3251" y="11341"/>
                </a:lnTo>
                <a:lnTo>
                  <a:pt x="3479" y="11645"/>
                </a:lnTo>
                <a:lnTo>
                  <a:pt x="3479" y="16700"/>
                </a:lnTo>
                <a:lnTo>
                  <a:pt x="3479" y="21018"/>
                </a:lnTo>
                <a:lnTo>
                  <a:pt x="3403" y="21615"/>
                </a:lnTo>
                <a:lnTo>
                  <a:pt x="2184" y="2569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4147103" y="2174577"/>
            <a:ext cx="35598" cy="59410"/>
          </a:xfrm>
          <a:custGeom>
            <a:avLst/>
            <a:gdLst/>
            <a:ahLst/>
            <a:cxnLst/>
            <a:rect l="l" t="t" r="r" b="b"/>
            <a:pathLst>
              <a:path w="35598" h="59410">
                <a:moveTo>
                  <a:pt x="35598" y="59410"/>
                </a:moveTo>
                <a:lnTo>
                  <a:pt x="31445" y="58432"/>
                </a:lnTo>
                <a:lnTo>
                  <a:pt x="30911" y="58280"/>
                </a:lnTo>
                <a:lnTo>
                  <a:pt x="27216" y="56095"/>
                </a:lnTo>
                <a:lnTo>
                  <a:pt x="22821" y="53593"/>
                </a:lnTo>
                <a:lnTo>
                  <a:pt x="22517" y="53289"/>
                </a:lnTo>
                <a:lnTo>
                  <a:pt x="18821" y="49733"/>
                </a:lnTo>
                <a:lnTo>
                  <a:pt x="14668" y="45808"/>
                </a:lnTo>
                <a:lnTo>
                  <a:pt x="14516" y="45504"/>
                </a:lnTo>
                <a:lnTo>
                  <a:pt x="11252" y="40893"/>
                </a:lnTo>
                <a:lnTo>
                  <a:pt x="7861" y="36055"/>
                </a:lnTo>
                <a:lnTo>
                  <a:pt x="7708" y="35839"/>
                </a:lnTo>
                <a:lnTo>
                  <a:pt x="5206" y="30467"/>
                </a:lnTo>
                <a:lnTo>
                  <a:pt x="2793" y="25247"/>
                </a:lnTo>
                <a:lnTo>
                  <a:pt x="2641" y="24942"/>
                </a:lnTo>
                <a:lnTo>
                  <a:pt x="1358" y="19430"/>
                </a:lnTo>
                <a:lnTo>
                  <a:pt x="152" y="14592"/>
                </a:lnTo>
                <a:lnTo>
                  <a:pt x="685" y="14363"/>
                </a:lnTo>
                <a:lnTo>
                  <a:pt x="76" y="9309"/>
                </a:lnTo>
                <a:lnTo>
                  <a:pt x="0" y="9156"/>
                </a:lnTo>
                <a:lnTo>
                  <a:pt x="0" y="9004"/>
                </a:lnTo>
                <a:lnTo>
                  <a:pt x="609" y="4546"/>
                </a:lnTo>
                <a:lnTo>
                  <a:pt x="135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4165920" y="2164530"/>
            <a:ext cx="32118" cy="33705"/>
          </a:xfrm>
          <a:custGeom>
            <a:avLst/>
            <a:gdLst/>
            <a:ahLst/>
            <a:cxnLst/>
            <a:rect l="l" t="t" r="r" b="b"/>
            <a:pathLst>
              <a:path w="32118" h="33705">
                <a:moveTo>
                  <a:pt x="0" y="0"/>
                </a:moveTo>
                <a:lnTo>
                  <a:pt x="4165" y="990"/>
                </a:lnTo>
                <a:lnTo>
                  <a:pt x="4686" y="1219"/>
                </a:lnTo>
                <a:lnTo>
                  <a:pt x="8394" y="3327"/>
                </a:lnTo>
                <a:lnTo>
                  <a:pt x="12776" y="5816"/>
                </a:lnTo>
                <a:lnTo>
                  <a:pt x="13081" y="6197"/>
                </a:lnTo>
                <a:lnTo>
                  <a:pt x="16776" y="9677"/>
                </a:lnTo>
                <a:lnTo>
                  <a:pt x="20942" y="13601"/>
                </a:lnTo>
                <a:lnTo>
                  <a:pt x="21094" y="13906"/>
                </a:lnTo>
                <a:lnTo>
                  <a:pt x="24409" y="18529"/>
                </a:lnTo>
                <a:lnTo>
                  <a:pt x="27813" y="23355"/>
                </a:lnTo>
                <a:lnTo>
                  <a:pt x="27736" y="23660"/>
                </a:lnTo>
                <a:lnTo>
                  <a:pt x="30391" y="28956"/>
                </a:lnTo>
                <a:lnTo>
                  <a:pt x="31521" y="31140"/>
                </a:lnTo>
                <a:lnTo>
                  <a:pt x="31597" y="31368"/>
                </a:lnTo>
                <a:lnTo>
                  <a:pt x="32118" y="3370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4149070" y="2173527"/>
            <a:ext cx="35598" cy="59334"/>
          </a:xfrm>
          <a:custGeom>
            <a:avLst/>
            <a:gdLst/>
            <a:ahLst/>
            <a:cxnLst/>
            <a:rect l="l" t="t" r="r" b="b"/>
            <a:pathLst>
              <a:path w="35598" h="59334">
                <a:moveTo>
                  <a:pt x="1282" y="0"/>
                </a:moveTo>
                <a:lnTo>
                  <a:pt x="76" y="4076"/>
                </a:lnTo>
                <a:lnTo>
                  <a:pt x="0" y="4610"/>
                </a:lnTo>
                <a:lnTo>
                  <a:pt x="0" y="8915"/>
                </a:lnTo>
                <a:lnTo>
                  <a:pt x="0" y="13982"/>
                </a:lnTo>
                <a:lnTo>
                  <a:pt x="152" y="14439"/>
                </a:lnTo>
                <a:lnTo>
                  <a:pt x="1282" y="19431"/>
                </a:lnTo>
                <a:lnTo>
                  <a:pt x="2654" y="24790"/>
                </a:lnTo>
                <a:lnTo>
                  <a:pt x="2793" y="25095"/>
                </a:lnTo>
                <a:lnTo>
                  <a:pt x="5067" y="30149"/>
                </a:lnTo>
                <a:lnTo>
                  <a:pt x="7632" y="35598"/>
                </a:lnTo>
                <a:lnTo>
                  <a:pt x="11188" y="40817"/>
                </a:lnTo>
                <a:lnTo>
                  <a:pt x="14427" y="45491"/>
                </a:lnTo>
                <a:lnTo>
                  <a:pt x="18821" y="49657"/>
                </a:lnTo>
                <a:lnTo>
                  <a:pt x="22517" y="53213"/>
                </a:lnTo>
                <a:lnTo>
                  <a:pt x="22821" y="53505"/>
                </a:lnTo>
                <a:lnTo>
                  <a:pt x="27203" y="56083"/>
                </a:lnTo>
                <a:lnTo>
                  <a:pt x="30911" y="58191"/>
                </a:lnTo>
                <a:lnTo>
                  <a:pt x="31432" y="58419"/>
                </a:lnTo>
                <a:lnTo>
                  <a:pt x="35598" y="593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4170834" y="2173224"/>
            <a:ext cx="16319" cy="25628"/>
          </a:xfrm>
          <a:custGeom>
            <a:avLst/>
            <a:gdLst/>
            <a:ahLst/>
            <a:cxnLst/>
            <a:rect l="l" t="t" r="r" b="b"/>
            <a:pathLst>
              <a:path w="16319" h="25628">
                <a:moveTo>
                  <a:pt x="0" y="0"/>
                </a:moveTo>
                <a:lnTo>
                  <a:pt x="2184" y="609"/>
                </a:lnTo>
                <a:lnTo>
                  <a:pt x="2336" y="673"/>
                </a:lnTo>
                <a:lnTo>
                  <a:pt x="4305" y="1816"/>
                </a:lnTo>
                <a:lnTo>
                  <a:pt x="6578" y="3098"/>
                </a:lnTo>
                <a:lnTo>
                  <a:pt x="6654" y="3251"/>
                </a:lnTo>
                <a:lnTo>
                  <a:pt x="8623" y="4914"/>
                </a:lnTo>
                <a:lnTo>
                  <a:pt x="10274" y="6438"/>
                </a:lnTo>
                <a:lnTo>
                  <a:pt x="10350" y="6578"/>
                </a:lnTo>
                <a:lnTo>
                  <a:pt x="11633" y="8305"/>
                </a:lnTo>
                <a:lnTo>
                  <a:pt x="13068" y="10274"/>
                </a:lnTo>
                <a:lnTo>
                  <a:pt x="14211" y="12471"/>
                </a:lnTo>
                <a:lnTo>
                  <a:pt x="15113" y="14363"/>
                </a:lnTo>
                <a:lnTo>
                  <a:pt x="15646" y="16484"/>
                </a:lnTo>
                <a:lnTo>
                  <a:pt x="16256" y="18669"/>
                </a:lnTo>
                <a:lnTo>
                  <a:pt x="16319" y="18897"/>
                </a:lnTo>
                <a:lnTo>
                  <a:pt x="16319" y="21158"/>
                </a:lnTo>
                <a:lnTo>
                  <a:pt x="16256" y="23279"/>
                </a:lnTo>
                <a:lnTo>
                  <a:pt x="16179" y="23571"/>
                </a:lnTo>
                <a:lnTo>
                  <a:pt x="15494" y="2562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4172798" y="2172094"/>
            <a:ext cx="16332" cy="25692"/>
          </a:xfrm>
          <a:custGeom>
            <a:avLst/>
            <a:gdLst/>
            <a:ahLst/>
            <a:cxnLst/>
            <a:rect l="l" t="t" r="r" b="b"/>
            <a:pathLst>
              <a:path w="16332" h="25692">
                <a:moveTo>
                  <a:pt x="15494" y="25692"/>
                </a:moveTo>
                <a:lnTo>
                  <a:pt x="16179" y="23647"/>
                </a:lnTo>
                <a:lnTo>
                  <a:pt x="16243" y="23279"/>
                </a:lnTo>
                <a:lnTo>
                  <a:pt x="16243" y="21158"/>
                </a:lnTo>
                <a:lnTo>
                  <a:pt x="16332" y="18897"/>
                </a:lnTo>
                <a:lnTo>
                  <a:pt x="16179" y="18669"/>
                </a:lnTo>
                <a:lnTo>
                  <a:pt x="15646" y="16471"/>
                </a:lnTo>
                <a:lnTo>
                  <a:pt x="15189" y="14503"/>
                </a:lnTo>
                <a:lnTo>
                  <a:pt x="15036" y="14363"/>
                </a:lnTo>
                <a:lnTo>
                  <a:pt x="14135" y="12547"/>
                </a:lnTo>
                <a:lnTo>
                  <a:pt x="13081" y="10350"/>
                </a:lnTo>
                <a:lnTo>
                  <a:pt x="11633" y="8305"/>
                </a:lnTo>
                <a:lnTo>
                  <a:pt x="10274" y="6565"/>
                </a:lnTo>
                <a:lnTo>
                  <a:pt x="10210" y="6426"/>
                </a:lnTo>
                <a:lnTo>
                  <a:pt x="8547" y="4978"/>
                </a:lnTo>
                <a:lnTo>
                  <a:pt x="6654" y="3251"/>
                </a:lnTo>
                <a:lnTo>
                  <a:pt x="6502" y="3175"/>
                </a:lnTo>
                <a:lnTo>
                  <a:pt x="4305" y="1892"/>
                </a:lnTo>
                <a:lnTo>
                  <a:pt x="2349" y="685"/>
                </a:lnTo>
                <a:lnTo>
                  <a:pt x="2197" y="685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4172421" y="2179046"/>
            <a:ext cx="9753" cy="14363"/>
          </a:xfrm>
          <a:custGeom>
            <a:avLst/>
            <a:gdLst/>
            <a:ahLst/>
            <a:cxnLst/>
            <a:rect l="l" t="t" r="r" b="b"/>
            <a:pathLst>
              <a:path w="9753" h="14363">
                <a:moveTo>
                  <a:pt x="0" y="0"/>
                </a:moveTo>
                <a:lnTo>
                  <a:pt x="1371" y="457"/>
                </a:lnTo>
                <a:lnTo>
                  <a:pt x="2641" y="1130"/>
                </a:lnTo>
                <a:lnTo>
                  <a:pt x="3860" y="1803"/>
                </a:lnTo>
                <a:lnTo>
                  <a:pt x="4914" y="2794"/>
                </a:lnTo>
                <a:lnTo>
                  <a:pt x="5969" y="3708"/>
                </a:lnTo>
                <a:lnTo>
                  <a:pt x="6883" y="4914"/>
                </a:lnTo>
                <a:lnTo>
                  <a:pt x="7708" y="6045"/>
                </a:lnTo>
                <a:lnTo>
                  <a:pt x="8382" y="7340"/>
                </a:lnTo>
                <a:lnTo>
                  <a:pt x="8991" y="8470"/>
                </a:lnTo>
                <a:lnTo>
                  <a:pt x="9372" y="9740"/>
                </a:lnTo>
                <a:lnTo>
                  <a:pt x="9677" y="11036"/>
                </a:lnTo>
                <a:lnTo>
                  <a:pt x="9677" y="11188"/>
                </a:lnTo>
                <a:lnTo>
                  <a:pt x="9753" y="12471"/>
                </a:lnTo>
                <a:lnTo>
                  <a:pt x="9753" y="13373"/>
                </a:lnTo>
                <a:lnTo>
                  <a:pt x="9753" y="13525"/>
                </a:lnTo>
                <a:lnTo>
                  <a:pt x="9525" y="1436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4164935" y="2195744"/>
            <a:ext cx="15875" cy="9296"/>
          </a:xfrm>
          <a:custGeom>
            <a:avLst/>
            <a:gdLst/>
            <a:ahLst/>
            <a:cxnLst/>
            <a:rect l="l" t="t" r="r" b="b"/>
            <a:pathLst>
              <a:path w="15875" h="9296">
                <a:moveTo>
                  <a:pt x="15875" y="0"/>
                </a:moveTo>
                <a:lnTo>
                  <a:pt x="14897" y="1295"/>
                </a:lnTo>
                <a:lnTo>
                  <a:pt x="14668" y="1511"/>
                </a:lnTo>
                <a:lnTo>
                  <a:pt x="13233" y="2349"/>
                </a:lnTo>
                <a:lnTo>
                  <a:pt x="10210" y="4089"/>
                </a:lnTo>
                <a:lnTo>
                  <a:pt x="10058" y="3937"/>
                </a:lnTo>
                <a:lnTo>
                  <a:pt x="6731" y="5448"/>
                </a:lnTo>
                <a:lnTo>
                  <a:pt x="5448" y="6045"/>
                </a:lnTo>
                <a:lnTo>
                  <a:pt x="5295" y="5816"/>
                </a:lnTo>
                <a:lnTo>
                  <a:pt x="4089" y="6502"/>
                </a:lnTo>
                <a:lnTo>
                  <a:pt x="1968" y="7632"/>
                </a:lnTo>
                <a:lnTo>
                  <a:pt x="0" y="929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4162148" y="2205045"/>
            <a:ext cx="2794" cy="7404"/>
          </a:xfrm>
          <a:custGeom>
            <a:avLst/>
            <a:gdLst/>
            <a:ahLst/>
            <a:cxnLst/>
            <a:rect l="l" t="t" r="r" b="b"/>
            <a:pathLst>
              <a:path w="2794" h="7404">
                <a:moveTo>
                  <a:pt x="2794" y="0"/>
                </a:moveTo>
                <a:lnTo>
                  <a:pt x="1587" y="1727"/>
                </a:lnTo>
                <a:lnTo>
                  <a:pt x="609" y="3771"/>
                </a:lnTo>
                <a:lnTo>
                  <a:pt x="215" y="4445"/>
                </a:lnTo>
                <a:lnTo>
                  <a:pt x="292" y="4610"/>
                </a:lnTo>
                <a:lnTo>
                  <a:pt x="139" y="5435"/>
                </a:lnTo>
                <a:lnTo>
                  <a:pt x="0" y="6426"/>
                </a:lnTo>
                <a:lnTo>
                  <a:pt x="63" y="74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4169021" y="2197641"/>
            <a:ext cx="9677" cy="4610"/>
          </a:xfrm>
          <a:custGeom>
            <a:avLst/>
            <a:gdLst/>
            <a:ahLst/>
            <a:cxnLst/>
            <a:rect l="l" t="t" r="r" b="b"/>
            <a:pathLst>
              <a:path w="9677" h="4610">
                <a:moveTo>
                  <a:pt x="0" y="4610"/>
                </a:moveTo>
                <a:lnTo>
                  <a:pt x="901" y="3924"/>
                </a:lnTo>
                <a:lnTo>
                  <a:pt x="1955" y="3479"/>
                </a:lnTo>
                <a:lnTo>
                  <a:pt x="3251" y="2870"/>
                </a:lnTo>
                <a:lnTo>
                  <a:pt x="3314" y="3022"/>
                </a:lnTo>
                <a:lnTo>
                  <a:pt x="4610" y="2413"/>
                </a:lnTo>
                <a:lnTo>
                  <a:pt x="7175" y="1282"/>
                </a:lnTo>
                <a:lnTo>
                  <a:pt x="967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4170533" y="2205191"/>
            <a:ext cx="9067" cy="4089"/>
          </a:xfrm>
          <a:custGeom>
            <a:avLst/>
            <a:gdLst/>
            <a:ahLst/>
            <a:cxnLst/>
            <a:rect l="l" t="t" r="r" b="b"/>
            <a:pathLst>
              <a:path w="9067" h="4089">
                <a:moveTo>
                  <a:pt x="0" y="4089"/>
                </a:moveTo>
                <a:lnTo>
                  <a:pt x="533" y="3632"/>
                </a:lnTo>
                <a:lnTo>
                  <a:pt x="1130" y="3175"/>
                </a:lnTo>
                <a:lnTo>
                  <a:pt x="1358" y="3035"/>
                </a:lnTo>
                <a:lnTo>
                  <a:pt x="1739" y="2959"/>
                </a:lnTo>
                <a:lnTo>
                  <a:pt x="3784" y="2120"/>
                </a:lnTo>
                <a:lnTo>
                  <a:pt x="5816" y="1358"/>
                </a:lnTo>
                <a:lnTo>
                  <a:pt x="7404" y="685"/>
                </a:lnTo>
                <a:lnTo>
                  <a:pt x="906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4117850" y="2148814"/>
            <a:ext cx="25704" cy="84188"/>
          </a:xfrm>
          <a:custGeom>
            <a:avLst/>
            <a:gdLst/>
            <a:ahLst/>
            <a:cxnLst/>
            <a:rect l="l" t="t" r="r" b="b"/>
            <a:pathLst>
              <a:path w="25704" h="84188">
                <a:moveTo>
                  <a:pt x="20637" y="0"/>
                </a:moveTo>
                <a:lnTo>
                  <a:pt x="21767" y="2946"/>
                </a:lnTo>
                <a:lnTo>
                  <a:pt x="21844" y="3098"/>
                </a:lnTo>
                <a:lnTo>
                  <a:pt x="22377" y="6197"/>
                </a:lnTo>
                <a:lnTo>
                  <a:pt x="24041" y="15036"/>
                </a:lnTo>
                <a:lnTo>
                  <a:pt x="24345" y="15189"/>
                </a:lnTo>
                <a:lnTo>
                  <a:pt x="25019" y="24028"/>
                </a:lnTo>
                <a:lnTo>
                  <a:pt x="25628" y="32194"/>
                </a:lnTo>
                <a:lnTo>
                  <a:pt x="25704" y="32499"/>
                </a:lnTo>
                <a:lnTo>
                  <a:pt x="25019" y="40589"/>
                </a:lnTo>
                <a:lnTo>
                  <a:pt x="24422" y="47917"/>
                </a:lnTo>
                <a:lnTo>
                  <a:pt x="24422" y="48374"/>
                </a:lnTo>
                <a:lnTo>
                  <a:pt x="22377" y="55321"/>
                </a:lnTo>
                <a:lnTo>
                  <a:pt x="20637" y="61671"/>
                </a:lnTo>
                <a:lnTo>
                  <a:pt x="17233" y="67792"/>
                </a:lnTo>
                <a:lnTo>
                  <a:pt x="14287" y="72923"/>
                </a:lnTo>
                <a:lnTo>
                  <a:pt x="9677" y="77546"/>
                </a:lnTo>
                <a:lnTo>
                  <a:pt x="5676" y="81330"/>
                </a:lnTo>
                <a:lnTo>
                  <a:pt x="4991" y="81838"/>
                </a:lnTo>
                <a:lnTo>
                  <a:pt x="0" y="8418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987412" y="2039839"/>
            <a:ext cx="130441" cy="197396"/>
          </a:xfrm>
          <a:custGeom>
            <a:avLst/>
            <a:gdLst/>
            <a:ahLst/>
            <a:cxnLst/>
            <a:rect l="l" t="t" r="r" b="b"/>
            <a:pathLst>
              <a:path w="130441" h="197396">
                <a:moveTo>
                  <a:pt x="130441" y="193167"/>
                </a:moveTo>
                <a:lnTo>
                  <a:pt x="125298" y="195580"/>
                </a:lnTo>
                <a:lnTo>
                  <a:pt x="124548" y="195808"/>
                </a:lnTo>
                <a:lnTo>
                  <a:pt x="118948" y="196557"/>
                </a:lnTo>
                <a:lnTo>
                  <a:pt x="112915" y="197396"/>
                </a:lnTo>
                <a:lnTo>
                  <a:pt x="112306" y="197332"/>
                </a:lnTo>
                <a:lnTo>
                  <a:pt x="106184" y="196494"/>
                </a:lnTo>
                <a:lnTo>
                  <a:pt x="99301" y="195656"/>
                </a:lnTo>
                <a:lnTo>
                  <a:pt x="98844" y="195440"/>
                </a:lnTo>
                <a:lnTo>
                  <a:pt x="92354" y="193090"/>
                </a:lnTo>
                <a:lnTo>
                  <a:pt x="85090" y="190449"/>
                </a:lnTo>
                <a:lnTo>
                  <a:pt x="84797" y="190220"/>
                </a:lnTo>
                <a:lnTo>
                  <a:pt x="78066" y="186372"/>
                </a:lnTo>
                <a:lnTo>
                  <a:pt x="70662" y="182130"/>
                </a:lnTo>
                <a:lnTo>
                  <a:pt x="70510" y="181902"/>
                </a:lnTo>
                <a:lnTo>
                  <a:pt x="63779" y="176618"/>
                </a:lnTo>
                <a:lnTo>
                  <a:pt x="56527" y="170878"/>
                </a:lnTo>
                <a:lnTo>
                  <a:pt x="56451" y="170726"/>
                </a:lnTo>
                <a:lnTo>
                  <a:pt x="49961" y="164071"/>
                </a:lnTo>
                <a:lnTo>
                  <a:pt x="43218" y="157124"/>
                </a:lnTo>
                <a:lnTo>
                  <a:pt x="43065" y="156972"/>
                </a:lnTo>
                <a:lnTo>
                  <a:pt x="37096" y="149263"/>
                </a:lnTo>
                <a:lnTo>
                  <a:pt x="30975" y="141401"/>
                </a:lnTo>
                <a:lnTo>
                  <a:pt x="30911" y="141249"/>
                </a:lnTo>
                <a:lnTo>
                  <a:pt x="25692" y="132715"/>
                </a:lnTo>
                <a:lnTo>
                  <a:pt x="20408" y="124091"/>
                </a:lnTo>
                <a:lnTo>
                  <a:pt x="20624" y="123863"/>
                </a:lnTo>
                <a:lnTo>
                  <a:pt x="16014" y="114871"/>
                </a:lnTo>
                <a:lnTo>
                  <a:pt x="14579" y="112077"/>
                </a:lnTo>
                <a:lnTo>
                  <a:pt x="14808" y="111912"/>
                </a:lnTo>
                <a:lnTo>
                  <a:pt x="13601" y="108978"/>
                </a:lnTo>
                <a:lnTo>
                  <a:pt x="11036" y="102704"/>
                </a:lnTo>
                <a:lnTo>
                  <a:pt x="10579" y="102781"/>
                </a:lnTo>
                <a:lnTo>
                  <a:pt x="8458" y="96431"/>
                </a:lnTo>
                <a:lnTo>
                  <a:pt x="5435" y="87363"/>
                </a:lnTo>
                <a:lnTo>
                  <a:pt x="5283" y="87287"/>
                </a:lnTo>
                <a:lnTo>
                  <a:pt x="3238" y="77978"/>
                </a:lnTo>
                <a:lnTo>
                  <a:pt x="1422" y="69291"/>
                </a:lnTo>
                <a:lnTo>
                  <a:pt x="1358" y="69062"/>
                </a:lnTo>
                <a:lnTo>
                  <a:pt x="673" y="60147"/>
                </a:lnTo>
                <a:lnTo>
                  <a:pt x="0" y="52057"/>
                </a:lnTo>
                <a:lnTo>
                  <a:pt x="0" y="51689"/>
                </a:lnTo>
                <a:lnTo>
                  <a:pt x="673" y="43599"/>
                </a:lnTo>
                <a:lnTo>
                  <a:pt x="1282" y="36271"/>
                </a:lnTo>
                <a:lnTo>
                  <a:pt x="1282" y="35890"/>
                </a:lnTo>
                <a:lnTo>
                  <a:pt x="3238" y="28867"/>
                </a:lnTo>
                <a:lnTo>
                  <a:pt x="5067" y="22593"/>
                </a:lnTo>
                <a:lnTo>
                  <a:pt x="5207" y="21983"/>
                </a:lnTo>
                <a:lnTo>
                  <a:pt x="8458" y="16395"/>
                </a:lnTo>
                <a:lnTo>
                  <a:pt x="11404" y="11328"/>
                </a:lnTo>
                <a:lnTo>
                  <a:pt x="11785" y="10642"/>
                </a:lnTo>
                <a:lnTo>
                  <a:pt x="16014" y="6642"/>
                </a:lnTo>
                <a:lnTo>
                  <a:pt x="20027" y="2857"/>
                </a:lnTo>
                <a:lnTo>
                  <a:pt x="20701" y="2413"/>
                </a:lnTo>
                <a:lnTo>
                  <a:pt x="2569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013103" y="2035669"/>
            <a:ext cx="125374" cy="113144"/>
          </a:xfrm>
          <a:custGeom>
            <a:avLst/>
            <a:gdLst/>
            <a:ahLst/>
            <a:cxnLst/>
            <a:rect l="l" t="t" r="r" b="b"/>
            <a:pathLst>
              <a:path w="125374" h="113144">
                <a:moveTo>
                  <a:pt x="0" y="4165"/>
                </a:moveTo>
                <a:lnTo>
                  <a:pt x="5143" y="1816"/>
                </a:lnTo>
                <a:lnTo>
                  <a:pt x="5816" y="1587"/>
                </a:lnTo>
                <a:lnTo>
                  <a:pt x="11417" y="838"/>
                </a:lnTo>
                <a:lnTo>
                  <a:pt x="17462" y="0"/>
                </a:lnTo>
                <a:lnTo>
                  <a:pt x="18135" y="0"/>
                </a:lnTo>
                <a:lnTo>
                  <a:pt x="24257" y="838"/>
                </a:lnTo>
                <a:lnTo>
                  <a:pt x="31140" y="1752"/>
                </a:lnTo>
                <a:lnTo>
                  <a:pt x="31597" y="1892"/>
                </a:lnTo>
                <a:lnTo>
                  <a:pt x="38100" y="4241"/>
                </a:lnTo>
                <a:lnTo>
                  <a:pt x="45351" y="6883"/>
                </a:lnTo>
                <a:lnTo>
                  <a:pt x="45643" y="7111"/>
                </a:lnTo>
                <a:lnTo>
                  <a:pt x="52374" y="10960"/>
                </a:lnTo>
                <a:lnTo>
                  <a:pt x="59778" y="15278"/>
                </a:lnTo>
                <a:lnTo>
                  <a:pt x="59931" y="15430"/>
                </a:lnTo>
                <a:lnTo>
                  <a:pt x="66662" y="20789"/>
                </a:lnTo>
                <a:lnTo>
                  <a:pt x="73837" y="26454"/>
                </a:lnTo>
                <a:lnTo>
                  <a:pt x="73990" y="26682"/>
                </a:lnTo>
                <a:lnTo>
                  <a:pt x="80492" y="33261"/>
                </a:lnTo>
                <a:lnTo>
                  <a:pt x="87223" y="40208"/>
                </a:lnTo>
                <a:lnTo>
                  <a:pt x="87376" y="40360"/>
                </a:lnTo>
                <a:lnTo>
                  <a:pt x="93268" y="48069"/>
                </a:lnTo>
                <a:lnTo>
                  <a:pt x="99390" y="56006"/>
                </a:lnTo>
                <a:lnTo>
                  <a:pt x="99542" y="56159"/>
                </a:lnTo>
                <a:lnTo>
                  <a:pt x="104749" y="64617"/>
                </a:lnTo>
                <a:lnTo>
                  <a:pt x="110045" y="73240"/>
                </a:lnTo>
                <a:lnTo>
                  <a:pt x="110121" y="73393"/>
                </a:lnTo>
                <a:lnTo>
                  <a:pt x="114427" y="82461"/>
                </a:lnTo>
                <a:lnTo>
                  <a:pt x="118656" y="91452"/>
                </a:lnTo>
                <a:lnTo>
                  <a:pt x="118656" y="91605"/>
                </a:lnTo>
                <a:lnTo>
                  <a:pt x="121983" y="100901"/>
                </a:lnTo>
                <a:lnTo>
                  <a:pt x="124104" y="106794"/>
                </a:lnTo>
                <a:lnTo>
                  <a:pt x="124104" y="107022"/>
                </a:lnTo>
                <a:lnTo>
                  <a:pt x="125374" y="1131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050670" y="2057819"/>
            <a:ext cx="81241" cy="125387"/>
          </a:xfrm>
          <a:custGeom>
            <a:avLst/>
            <a:gdLst/>
            <a:ahLst/>
            <a:cxnLst/>
            <a:rect l="l" t="t" r="r" b="b"/>
            <a:pathLst>
              <a:path w="81241" h="125387">
                <a:moveTo>
                  <a:pt x="81241" y="124929"/>
                </a:moveTo>
                <a:lnTo>
                  <a:pt x="76250" y="125387"/>
                </a:lnTo>
                <a:lnTo>
                  <a:pt x="75653" y="125387"/>
                </a:lnTo>
                <a:lnTo>
                  <a:pt x="70738" y="124472"/>
                </a:lnTo>
                <a:lnTo>
                  <a:pt x="65138" y="123418"/>
                </a:lnTo>
                <a:lnTo>
                  <a:pt x="64922" y="122961"/>
                </a:lnTo>
                <a:lnTo>
                  <a:pt x="59474" y="120840"/>
                </a:lnTo>
                <a:lnTo>
                  <a:pt x="56527" y="119633"/>
                </a:lnTo>
                <a:lnTo>
                  <a:pt x="56451" y="119481"/>
                </a:lnTo>
                <a:lnTo>
                  <a:pt x="53657" y="117830"/>
                </a:lnTo>
                <a:lnTo>
                  <a:pt x="50711" y="116166"/>
                </a:lnTo>
                <a:lnTo>
                  <a:pt x="50558" y="116230"/>
                </a:lnTo>
                <a:lnTo>
                  <a:pt x="47917" y="114122"/>
                </a:lnTo>
                <a:lnTo>
                  <a:pt x="42087" y="109740"/>
                </a:lnTo>
                <a:lnTo>
                  <a:pt x="41795" y="109804"/>
                </a:lnTo>
                <a:lnTo>
                  <a:pt x="36652" y="104762"/>
                </a:lnTo>
                <a:lnTo>
                  <a:pt x="31064" y="99377"/>
                </a:lnTo>
                <a:lnTo>
                  <a:pt x="30911" y="99225"/>
                </a:lnTo>
                <a:lnTo>
                  <a:pt x="26149" y="93116"/>
                </a:lnTo>
                <a:lnTo>
                  <a:pt x="21158" y="86842"/>
                </a:lnTo>
                <a:lnTo>
                  <a:pt x="21081" y="86613"/>
                </a:lnTo>
                <a:lnTo>
                  <a:pt x="16929" y="79730"/>
                </a:lnTo>
                <a:lnTo>
                  <a:pt x="12763" y="72770"/>
                </a:lnTo>
                <a:lnTo>
                  <a:pt x="12699" y="72631"/>
                </a:lnTo>
                <a:lnTo>
                  <a:pt x="9448" y="65214"/>
                </a:lnTo>
                <a:lnTo>
                  <a:pt x="6349" y="58038"/>
                </a:lnTo>
                <a:lnTo>
                  <a:pt x="6197" y="57886"/>
                </a:lnTo>
                <a:lnTo>
                  <a:pt x="4076" y="50342"/>
                </a:lnTo>
                <a:lnTo>
                  <a:pt x="2044" y="43230"/>
                </a:lnTo>
                <a:lnTo>
                  <a:pt x="1968" y="43002"/>
                </a:lnTo>
                <a:lnTo>
                  <a:pt x="977" y="35750"/>
                </a:lnTo>
                <a:lnTo>
                  <a:pt x="76" y="29019"/>
                </a:lnTo>
                <a:lnTo>
                  <a:pt x="0" y="28714"/>
                </a:lnTo>
                <a:lnTo>
                  <a:pt x="368" y="22072"/>
                </a:lnTo>
                <a:lnTo>
                  <a:pt x="596" y="16103"/>
                </a:lnTo>
                <a:lnTo>
                  <a:pt x="596" y="15646"/>
                </a:lnTo>
                <a:lnTo>
                  <a:pt x="2184" y="9969"/>
                </a:lnTo>
                <a:lnTo>
                  <a:pt x="3632" y="4978"/>
                </a:lnTo>
                <a:lnTo>
                  <a:pt x="3848" y="4457"/>
                </a:lnTo>
                <a:lnTo>
                  <a:pt x="650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026258" y="2036505"/>
            <a:ext cx="109969" cy="177761"/>
          </a:xfrm>
          <a:custGeom>
            <a:avLst/>
            <a:gdLst/>
            <a:ahLst/>
            <a:cxnLst/>
            <a:rect l="l" t="t" r="r" b="b"/>
            <a:pathLst>
              <a:path w="109969" h="177761">
                <a:moveTo>
                  <a:pt x="7404" y="0"/>
                </a:moveTo>
                <a:lnTo>
                  <a:pt x="4826" y="4381"/>
                </a:lnTo>
                <a:lnTo>
                  <a:pt x="4673" y="4838"/>
                </a:lnTo>
                <a:lnTo>
                  <a:pt x="3327" y="9740"/>
                </a:lnTo>
                <a:lnTo>
                  <a:pt x="1358" y="16776"/>
                </a:lnTo>
                <a:lnTo>
                  <a:pt x="1282" y="17157"/>
                </a:lnTo>
                <a:lnTo>
                  <a:pt x="685" y="24485"/>
                </a:lnTo>
                <a:lnTo>
                  <a:pt x="0" y="32575"/>
                </a:lnTo>
                <a:lnTo>
                  <a:pt x="76" y="32956"/>
                </a:lnTo>
                <a:lnTo>
                  <a:pt x="685" y="41033"/>
                </a:lnTo>
                <a:lnTo>
                  <a:pt x="1358" y="49961"/>
                </a:lnTo>
                <a:lnTo>
                  <a:pt x="1435" y="50177"/>
                </a:lnTo>
                <a:lnTo>
                  <a:pt x="3327" y="58877"/>
                </a:lnTo>
                <a:lnTo>
                  <a:pt x="5295" y="68173"/>
                </a:lnTo>
                <a:lnTo>
                  <a:pt x="5448" y="68326"/>
                </a:lnTo>
                <a:lnTo>
                  <a:pt x="8458" y="77317"/>
                </a:lnTo>
                <a:lnTo>
                  <a:pt x="11569" y="86156"/>
                </a:lnTo>
                <a:lnTo>
                  <a:pt x="12090" y="86004"/>
                </a:lnTo>
                <a:lnTo>
                  <a:pt x="15646" y="94767"/>
                </a:lnTo>
                <a:lnTo>
                  <a:pt x="15875" y="95224"/>
                </a:lnTo>
                <a:lnTo>
                  <a:pt x="16014" y="95758"/>
                </a:lnTo>
                <a:lnTo>
                  <a:pt x="20853" y="104673"/>
                </a:lnTo>
                <a:lnTo>
                  <a:pt x="20472" y="104978"/>
                </a:lnTo>
                <a:lnTo>
                  <a:pt x="25692" y="113588"/>
                </a:lnTo>
                <a:lnTo>
                  <a:pt x="30911" y="122135"/>
                </a:lnTo>
                <a:lnTo>
                  <a:pt x="31064" y="122288"/>
                </a:lnTo>
                <a:lnTo>
                  <a:pt x="37185" y="130136"/>
                </a:lnTo>
                <a:lnTo>
                  <a:pt x="43078" y="137858"/>
                </a:lnTo>
                <a:lnTo>
                  <a:pt x="43230" y="138010"/>
                </a:lnTo>
                <a:lnTo>
                  <a:pt x="50025" y="144957"/>
                </a:lnTo>
                <a:lnTo>
                  <a:pt x="56451" y="151612"/>
                </a:lnTo>
                <a:lnTo>
                  <a:pt x="56603" y="151752"/>
                </a:lnTo>
                <a:lnTo>
                  <a:pt x="63779" y="157505"/>
                </a:lnTo>
                <a:lnTo>
                  <a:pt x="70510" y="162801"/>
                </a:lnTo>
                <a:lnTo>
                  <a:pt x="70739" y="163017"/>
                </a:lnTo>
                <a:lnTo>
                  <a:pt x="78066" y="167246"/>
                </a:lnTo>
                <a:lnTo>
                  <a:pt x="84797" y="171107"/>
                </a:lnTo>
                <a:lnTo>
                  <a:pt x="85102" y="171323"/>
                </a:lnTo>
                <a:lnTo>
                  <a:pt x="92354" y="173977"/>
                </a:lnTo>
                <a:lnTo>
                  <a:pt x="98933" y="176314"/>
                </a:lnTo>
                <a:lnTo>
                  <a:pt x="99225" y="176022"/>
                </a:lnTo>
                <a:lnTo>
                  <a:pt x="106184" y="177380"/>
                </a:lnTo>
                <a:lnTo>
                  <a:pt x="107924" y="177761"/>
                </a:lnTo>
                <a:lnTo>
                  <a:pt x="108216" y="177761"/>
                </a:lnTo>
                <a:lnTo>
                  <a:pt x="109969" y="17738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3964588" y="2061072"/>
            <a:ext cx="110642" cy="197485"/>
          </a:xfrm>
          <a:custGeom>
            <a:avLst/>
            <a:gdLst/>
            <a:ahLst/>
            <a:cxnLst/>
            <a:rect l="l" t="t" r="r" b="b"/>
            <a:pathLst>
              <a:path w="110642" h="197485">
                <a:moveTo>
                  <a:pt x="110642" y="197484"/>
                </a:moveTo>
                <a:lnTo>
                  <a:pt x="105879" y="194906"/>
                </a:lnTo>
                <a:lnTo>
                  <a:pt x="101269" y="192036"/>
                </a:lnTo>
                <a:lnTo>
                  <a:pt x="95529" y="188556"/>
                </a:lnTo>
                <a:lnTo>
                  <a:pt x="95376" y="188633"/>
                </a:lnTo>
                <a:lnTo>
                  <a:pt x="89928" y="184784"/>
                </a:lnTo>
                <a:lnTo>
                  <a:pt x="84188" y="180708"/>
                </a:lnTo>
                <a:lnTo>
                  <a:pt x="78752" y="176098"/>
                </a:lnTo>
                <a:lnTo>
                  <a:pt x="73075" y="171411"/>
                </a:lnTo>
                <a:lnTo>
                  <a:pt x="67792" y="166204"/>
                </a:lnTo>
                <a:lnTo>
                  <a:pt x="62420" y="160820"/>
                </a:lnTo>
                <a:lnTo>
                  <a:pt x="57353" y="155079"/>
                </a:lnTo>
                <a:lnTo>
                  <a:pt x="52146" y="149263"/>
                </a:lnTo>
                <a:lnTo>
                  <a:pt x="47383" y="143065"/>
                </a:lnTo>
                <a:lnTo>
                  <a:pt x="42544" y="136715"/>
                </a:lnTo>
                <a:lnTo>
                  <a:pt x="38163" y="130060"/>
                </a:lnTo>
                <a:lnTo>
                  <a:pt x="33705" y="123418"/>
                </a:lnTo>
                <a:lnTo>
                  <a:pt x="29705" y="116458"/>
                </a:lnTo>
                <a:lnTo>
                  <a:pt x="25692" y="109588"/>
                </a:lnTo>
                <a:lnTo>
                  <a:pt x="22059" y="102323"/>
                </a:lnTo>
                <a:lnTo>
                  <a:pt x="18580" y="95224"/>
                </a:lnTo>
                <a:lnTo>
                  <a:pt x="15570" y="87820"/>
                </a:lnTo>
                <a:lnTo>
                  <a:pt x="12534" y="80632"/>
                </a:lnTo>
                <a:lnTo>
                  <a:pt x="10045" y="73228"/>
                </a:lnTo>
                <a:lnTo>
                  <a:pt x="7632" y="65976"/>
                </a:lnTo>
                <a:lnTo>
                  <a:pt x="5664" y="58572"/>
                </a:lnTo>
                <a:lnTo>
                  <a:pt x="3848" y="51460"/>
                </a:lnTo>
                <a:lnTo>
                  <a:pt x="2565" y="44208"/>
                </a:lnTo>
                <a:lnTo>
                  <a:pt x="1358" y="37249"/>
                </a:lnTo>
                <a:lnTo>
                  <a:pt x="673" y="30149"/>
                </a:lnTo>
                <a:lnTo>
                  <a:pt x="0" y="23202"/>
                </a:lnTo>
                <a:lnTo>
                  <a:pt x="0" y="16167"/>
                </a:lnTo>
                <a:lnTo>
                  <a:pt x="0" y="9982"/>
                </a:lnTo>
                <a:lnTo>
                  <a:pt x="228" y="9893"/>
                </a:lnTo>
                <a:lnTo>
                  <a:pt x="673" y="3695"/>
                </a:lnTo>
                <a:lnTo>
                  <a:pt x="749" y="1892"/>
                </a:lnTo>
                <a:lnTo>
                  <a:pt x="120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4202049" y="1911647"/>
            <a:ext cx="252806" cy="421347"/>
          </a:xfrm>
          <a:custGeom>
            <a:avLst/>
            <a:gdLst/>
            <a:ahLst/>
            <a:cxnLst/>
            <a:rect l="l" t="t" r="r" b="b"/>
            <a:pathLst>
              <a:path w="252806" h="421347">
                <a:moveTo>
                  <a:pt x="0" y="419684"/>
                </a:moveTo>
                <a:lnTo>
                  <a:pt x="1130" y="420814"/>
                </a:lnTo>
                <a:lnTo>
                  <a:pt x="2120" y="421271"/>
                </a:lnTo>
                <a:lnTo>
                  <a:pt x="2794" y="421347"/>
                </a:lnTo>
                <a:lnTo>
                  <a:pt x="3403" y="421195"/>
                </a:lnTo>
                <a:lnTo>
                  <a:pt x="59715" y="388620"/>
                </a:lnTo>
                <a:lnTo>
                  <a:pt x="59715" y="152971"/>
                </a:lnTo>
                <a:lnTo>
                  <a:pt x="23799" y="132181"/>
                </a:lnTo>
                <a:lnTo>
                  <a:pt x="25280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4066084" y="2018972"/>
            <a:ext cx="137401" cy="313651"/>
          </a:xfrm>
          <a:custGeom>
            <a:avLst/>
            <a:gdLst/>
            <a:ahLst/>
            <a:cxnLst/>
            <a:rect l="l" t="t" r="r" b="b"/>
            <a:pathLst>
              <a:path w="137401" h="313651">
                <a:moveTo>
                  <a:pt x="0" y="0"/>
                </a:moveTo>
                <a:lnTo>
                  <a:pt x="137401" y="79273"/>
                </a:lnTo>
                <a:lnTo>
                  <a:pt x="137401" y="31365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261754" y="1911650"/>
            <a:ext cx="193103" cy="347129"/>
          </a:xfrm>
          <a:custGeom>
            <a:avLst/>
            <a:gdLst/>
            <a:ahLst/>
            <a:cxnLst/>
            <a:rect l="l" t="t" r="r" b="b"/>
            <a:pathLst>
              <a:path w="193103" h="347129">
                <a:moveTo>
                  <a:pt x="193103" y="0"/>
                </a:moveTo>
                <a:lnTo>
                  <a:pt x="193103" y="227571"/>
                </a:lnTo>
                <a:lnTo>
                  <a:pt x="192951" y="228384"/>
                </a:lnTo>
                <a:lnTo>
                  <a:pt x="192341" y="229006"/>
                </a:lnTo>
                <a:lnTo>
                  <a:pt x="61290" y="311759"/>
                </a:lnTo>
                <a:lnTo>
                  <a:pt x="0" y="34712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4202041" y="2064622"/>
            <a:ext cx="59715" cy="34467"/>
          </a:xfrm>
          <a:custGeom>
            <a:avLst/>
            <a:gdLst/>
            <a:ahLst/>
            <a:cxnLst/>
            <a:rect l="l" t="t" r="r" b="b"/>
            <a:pathLst>
              <a:path w="59715" h="34467">
                <a:moveTo>
                  <a:pt x="59715" y="0"/>
                </a:moveTo>
                <a:lnTo>
                  <a:pt x="0" y="3446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4182696" y="2223935"/>
            <a:ext cx="17538" cy="10058"/>
          </a:xfrm>
          <a:custGeom>
            <a:avLst/>
            <a:gdLst/>
            <a:ahLst/>
            <a:cxnLst/>
            <a:rect l="l" t="t" r="r" b="b"/>
            <a:pathLst>
              <a:path w="17538" h="10058">
                <a:moveTo>
                  <a:pt x="17538" y="0"/>
                </a:moveTo>
                <a:lnTo>
                  <a:pt x="13601" y="6502"/>
                </a:lnTo>
                <a:lnTo>
                  <a:pt x="7632" y="9982"/>
                </a:lnTo>
                <a:lnTo>
                  <a:pt x="0" y="1005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4148462" y="2164524"/>
            <a:ext cx="17462" cy="10058"/>
          </a:xfrm>
          <a:custGeom>
            <a:avLst/>
            <a:gdLst/>
            <a:ahLst/>
            <a:cxnLst/>
            <a:rect l="l" t="t" r="r" b="b"/>
            <a:pathLst>
              <a:path w="17462" h="10058">
                <a:moveTo>
                  <a:pt x="0" y="10058"/>
                </a:moveTo>
                <a:lnTo>
                  <a:pt x="3860" y="3556"/>
                </a:lnTo>
                <a:lnTo>
                  <a:pt x="9906" y="88"/>
                </a:lnTo>
                <a:lnTo>
                  <a:pt x="1746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4198039" y="2329369"/>
            <a:ext cx="5143" cy="3098"/>
          </a:xfrm>
          <a:custGeom>
            <a:avLst/>
            <a:gdLst/>
            <a:ahLst/>
            <a:cxnLst/>
            <a:rect l="l" t="t" r="r" b="b"/>
            <a:pathLst>
              <a:path w="5143" h="3098">
                <a:moveTo>
                  <a:pt x="5143" y="3098"/>
                </a:moveTo>
                <a:lnTo>
                  <a:pt x="0" y="0"/>
                </a:lnTo>
                <a:lnTo>
                  <a:pt x="4991" y="294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4168635" y="2209272"/>
            <a:ext cx="20942" cy="17919"/>
          </a:xfrm>
          <a:custGeom>
            <a:avLst/>
            <a:gdLst/>
            <a:ahLst/>
            <a:cxnLst/>
            <a:rect l="l" t="t" r="r" b="b"/>
            <a:pathLst>
              <a:path w="20942" h="17919">
                <a:moveTo>
                  <a:pt x="20942" y="11036"/>
                </a:moveTo>
                <a:lnTo>
                  <a:pt x="18986" y="12090"/>
                </a:lnTo>
                <a:lnTo>
                  <a:pt x="0" y="1130"/>
                </a:lnTo>
                <a:lnTo>
                  <a:pt x="1905" y="0"/>
                </a:lnTo>
                <a:lnTo>
                  <a:pt x="20942" y="11036"/>
                </a:lnTo>
                <a:lnTo>
                  <a:pt x="20942" y="16776"/>
                </a:lnTo>
                <a:lnTo>
                  <a:pt x="18986" y="17919"/>
                </a:lnTo>
                <a:lnTo>
                  <a:pt x="18986" y="1209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4150346" y="2166957"/>
            <a:ext cx="3937" cy="6565"/>
          </a:xfrm>
          <a:custGeom>
            <a:avLst/>
            <a:gdLst/>
            <a:ahLst/>
            <a:cxnLst/>
            <a:rect l="l" t="t" r="r" b="b"/>
            <a:pathLst>
              <a:path w="3937" h="6565">
                <a:moveTo>
                  <a:pt x="3937" y="0"/>
                </a:moveTo>
                <a:lnTo>
                  <a:pt x="0" y="656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4184669" y="2230443"/>
            <a:ext cx="11633" cy="2413"/>
          </a:xfrm>
          <a:custGeom>
            <a:avLst/>
            <a:gdLst/>
            <a:ahLst/>
            <a:cxnLst/>
            <a:rect l="l" t="t" r="r" b="b"/>
            <a:pathLst>
              <a:path w="11633" h="2412">
                <a:moveTo>
                  <a:pt x="0" y="2413"/>
                </a:moveTo>
                <a:lnTo>
                  <a:pt x="7556" y="2336"/>
                </a:lnTo>
                <a:lnTo>
                  <a:pt x="1163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4180511" y="2319239"/>
            <a:ext cx="17538" cy="10134"/>
          </a:xfrm>
          <a:custGeom>
            <a:avLst/>
            <a:gdLst/>
            <a:ahLst/>
            <a:cxnLst/>
            <a:rect l="l" t="t" r="r" b="b"/>
            <a:pathLst>
              <a:path w="17538" h="10134">
                <a:moveTo>
                  <a:pt x="8762" y="5067"/>
                </a:moveTo>
                <a:lnTo>
                  <a:pt x="0" y="0"/>
                </a:lnTo>
                <a:lnTo>
                  <a:pt x="17538" y="101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4165243" y="2172921"/>
            <a:ext cx="5588" cy="1054"/>
          </a:xfrm>
          <a:custGeom>
            <a:avLst/>
            <a:gdLst/>
            <a:ahLst/>
            <a:cxnLst/>
            <a:rect l="l" t="t" r="r" b="b"/>
            <a:pathLst>
              <a:path w="5587" h="1054">
                <a:moveTo>
                  <a:pt x="0" y="1054"/>
                </a:moveTo>
                <a:lnTo>
                  <a:pt x="2501" y="0"/>
                </a:lnTo>
                <a:lnTo>
                  <a:pt x="5588" y="3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4179609" y="2197789"/>
            <a:ext cx="8686" cy="7404"/>
          </a:xfrm>
          <a:custGeom>
            <a:avLst/>
            <a:gdLst/>
            <a:ahLst/>
            <a:cxnLst/>
            <a:rect l="l" t="t" r="r" b="b"/>
            <a:pathLst>
              <a:path w="8686" h="7404">
                <a:moveTo>
                  <a:pt x="6718" y="1054"/>
                </a:moveTo>
                <a:lnTo>
                  <a:pt x="4610" y="4305"/>
                </a:lnTo>
                <a:lnTo>
                  <a:pt x="0" y="7404"/>
                </a:lnTo>
                <a:lnTo>
                  <a:pt x="1879" y="6273"/>
                </a:lnTo>
                <a:lnTo>
                  <a:pt x="6489" y="3238"/>
                </a:lnTo>
                <a:lnTo>
                  <a:pt x="8686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4162675" y="2171788"/>
            <a:ext cx="10121" cy="12242"/>
          </a:xfrm>
          <a:custGeom>
            <a:avLst/>
            <a:gdLst/>
            <a:ahLst/>
            <a:cxnLst/>
            <a:rect l="l" t="t" r="r" b="b"/>
            <a:pathLst>
              <a:path w="10121" h="12242">
                <a:moveTo>
                  <a:pt x="10121" y="304"/>
                </a:moveTo>
                <a:lnTo>
                  <a:pt x="7023" y="0"/>
                </a:lnTo>
                <a:lnTo>
                  <a:pt x="4533" y="1054"/>
                </a:lnTo>
                <a:lnTo>
                  <a:pt x="2565" y="2184"/>
                </a:lnTo>
                <a:lnTo>
                  <a:pt x="977" y="4533"/>
                </a:lnTo>
                <a:lnTo>
                  <a:pt x="0" y="8775"/>
                </a:lnTo>
                <a:lnTo>
                  <a:pt x="4991" y="12242"/>
                </a:lnTo>
                <a:lnTo>
                  <a:pt x="6946" y="11112"/>
                </a:lnTo>
                <a:lnTo>
                  <a:pt x="7404" y="8242"/>
                </a:lnTo>
                <a:lnTo>
                  <a:pt x="8077" y="717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4167662" y="2178966"/>
            <a:ext cx="4762" cy="5067"/>
          </a:xfrm>
          <a:custGeom>
            <a:avLst/>
            <a:gdLst/>
            <a:ahLst/>
            <a:cxnLst/>
            <a:rect l="l" t="t" r="r" b="b"/>
            <a:pathLst>
              <a:path w="4762" h="5067">
                <a:moveTo>
                  <a:pt x="0" y="5067"/>
                </a:moveTo>
                <a:lnTo>
                  <a:pt x="457" y="2120"/>
                </a:lnTo>
                <a:lnTo>
                  <a:pt x="1435" y="685"/>
                </a:lnTo>
                <a:lnTo>
                  <a:pt x="2794" y="0"/>
                </a:lnTo>
                <a:lnTo>
                  <a:pt x="4762" y="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4180815" y="2193409"/>
            <a:ext cx="1130" cy="2336"/>
          </a:xfrm>
          <a:custGeom>
            <a:avLst/>
            <a:gdLst/>
            <a:ahLst/>
            <a:cxnLst/>
            <a:rect l="l" t="t" r="r" b="b"/>
            <a:pathLst>
              <a:path w="1130" h="2336">
                <a:moveTo>
                  <a:pt x="1130" y="0"/>
                </a:moveTo>
                <a:lnTo>
                  <a:pt x="0" y="233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4162219" y="2212453"/>
            <a:ext cx="25400" cy="14731"/>
          </a:xfrm>
          <a:custGeom>
            <a:avLst/>
            <a:gdLst/>
            <a:ahLst/>
            <a:cxnLst/>
            <a:rect l="l" t="t" r="r" b="b"/>
            <a:pathLst>
              <a:path w="25400" h="14731">
                <a:moveTo>
                  <a:pt x="0" y="0"/>
                </a:moveTo>
                <a:lnTo>
                  <a:pt x="25400" y="1473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4171739" y="2314178"/>
            <a:ext cx="8763" cy="5067"/>
          </a:xfrm>
          <a:custGeom>
            <a:avLst/>
            <a:gdLst/>
            <a:ahLst/>
            <a:cxnLst/>
            <a:rect l="l" t="t" r="r" b="b"/>
            <a:pathLst>
              <a:path w="8762" h="5067">
                <a:moveTo>
                  <a:pt x="1892" y="1206"/>
                </a:moveTo>
                <a:lnTo>
                  <a:pt x="0" y="0"/>
                </a:lnTo>
                <a:lnTo>
                  <a:pt x="8763" y="5067"/>
                </a:lnTo>
                <a:lnTo>
                  <a:pt x="1892" y="120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4145363" y="2299054"/>
            <a:ext cx="26377" cy="15125"/>
          </a:xfrm>
          <a:custGeom>
            <a:avLst/>
            <a:gdLst/>
            <a:ahLst/>
            <a:cxnLst/>
            <a:rect l="l" t="t" r="r" b="b"/>
            <a:pathLst>
              <a:path w="26377" h="15125">
                <a:moveTo>
                  <a:pt x="26377" y="15125"/>
                </a:moveTo>
                <a:lnTo>
                  <a:pt x="0" y="0"/>
                </a:lnTo>
                <a:lnTo>
                  <a:pt x="8775" y="506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4168644" y="2208362"/>
            <a:ext cx="3022" cy="2044"/>
          </a:xfrm>
          <a:custGeom>
            <a:avLst/>
            <a:gdLst/>
            <a:ahLst/>
            <a:cxnLst/>
            <a:rect l="l" t="t" r="r" b="b"/>
            <a:pathLst>
              <a:path w="3022" h="2044">
                <a:moveTo>
                  <a:pt x="3022" y="0"/>
                </a:moveTo>
                <a:lnTo>
                  <a:pt x="1739" y="609"/>
                </a:lnTo>
                <a:lnTo>
                  <a:pt x="0" y="20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4135842" y="2293550"/>
            <a:ext cx="9525" cy="5511"/>
          </a:xfrm>
          <a:custGeom>
            <a:avLst/>
            <a:gdLst/>
            <a:ahLst/>
            <a:cxnLst/>
            <a:rect l="l" t="t" r="r" b="b"/>
            <a:pathLst>
              <a:path w="9525" h="5511">
                <a:moveTo>
                  <a:pt x="9525" y="5511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4131910" y="2178593"/>
            <a:ext cx="10960" cy="4152"/>
          </a:xfrm>
          <a:custGeom>
            <a:avLst/>
            <a:gdLst/>
            <a:ahLst/>
            <a:cxnLst/>
            <a:rect l="l" t="t" r="r" b="b"/>
            <a:pathLst>
              <a:path w="10960" h="4152">
                <a:moveTo>
                  <a:pt x="10960" y="0"/>
                </a:moveTo>
                <a:lnTo>
                  <a:pt x="9143" y="1358"/>
                </a:lnTo>
                <a:lnTo>
                  <a:pt x="0" y="4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4057167" y="2048374"/>
            <a:ext cx="10731" cy="9448"/>
          </a:xfrm>
          <a:custGeom>
            <a:avLst/>
            <a:gdLst/>
            <a:ahLst/>
            <a:cxnLst/>
            <a:rect l="l" t="t" r="r" b="b"/>
            <a:pathLst>
              <a:path w="10731" h="9448">
                <a:moveTo>
                  <a:pt x="0" y="9448"/>
                </a:moveTo>
                <a:lnTo>
                  <a:pt x="6502" y="2197"/>
                </a:lnTo>
                <a:lnTo>
                  <a:pt x="1073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4070390" y="2255757"/>
            <a:ext cx="66205" cy="38239"/>
          </a:xfrm>
          <a:custGeom>
            <a:avLst/>
            <a:gdLst/>
            <a:ahLst/>
            <a:cxnLst/>
            <a:rect l="l" t="t" r="r" b="b"/>
            <a:pathLst>
              <a:path w="66205" h="38239">
                <a:moveTo>
                  <a:pt x="0" y="0"/>
                </a:moveTo>
                <a:lnTo>
                  <a:pt x="66205" y="3823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964584" y="2061065"/>
            <a:ext cx="1206" cy="16548"/>
          </a:xfrm>
          <a:custGeom>
            <a:avLst/>
            <a:gdLst/>
            <a:ahLst/>
            <a:cxnLst/>
            <a:rect l="l" t="t" r="r" b="b"/>
            <a:pathLst>
              <a:path w="1206" h="16548">
                <a:moveTo>
                  <a:pt x="1206" y="0"/>
                </a:moveTo>
                <a:lnTo>
                  <a:pt x="673" y="3403"/>
                </a:lnTo>
                <a:lnTo>
                  <a:pt x="0" y="1654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3927330" y="2645787"/>
            <a:ext cx="528205" cy="470395"/>
          </a:xfrm>
          <a:custGeom>
            <a:avLst/>
            <a:gdLst/>
            <a:ahLst/>
            <a:cxnLst/>
            <a:rect l="l" t="t" r="r" b="b"/>
            <a:pathLst>
              <a:path w="528205" h="470395">
                <a:moveTo>
                  <a:pt x="62953" y="414159"/>
                </a:moveTo>
                <a:lnTo>
                  <a:pt x="73380" y="426021"/>
                </a:lnTo>
                <a:lnTo>
                  <a:pt x="80111" y="432460"/>
                </a:lnTo>
                <a:lnTo>
                  <a:pt x="94475" y="442887"/>
                </a:lnTo>
                <a:lnTo>
                  <a:pt x="106260" y="449452"/>
                </a:lnTo>
                <a:lnTo>
                  <a:pt x="121983" y="454672"/>
                </a:lnTo>
                <a:lnTo>
                  <a:pt x="135127" y="455955"/>
                </a:lnTo>
                <a:lnTo>
                  <a:pt x="154787" y="465175"/>
                </a:lnTo>
                <a:lnTo>
                  <a:pt x="167855" y="469112"/>
                </a:lnTo>
                <a:lnTo>
                  <a:pt x="175717" y="470395"/>
                </a:lnTo>
                <a:lnTo>
                  <a:pt x="194462" y="470395"/>
                </a:lnTo>
                <a:lnTo>
                  <a:pt x="211086" y="464807"/>
                </a:lnTo>
                <a:lnTo>
                  <a:pt x="358241" y="380009"/>
                </a:lnTo>
                <a:lnTo>
                  <a:pt x="501992" y="291884"/>
                </a:lnTo>
                <a:lnTo>
                  <a:pt x="512343" y="282587"/>
                </a:lnTo>
                <a:lnTo>
                  <a:pt x="520280" y="269506"/>
                </a:lnTo>
                <a:lnTo>
                  <a:pt x="525945" y="252882"/>
                </a:lnTo>
                <a:lnTo>
                  <a:pt x="528205" y="236778"/>
                </a:lnTo>
                <a:lnTo>
                  <a:pt x="528205" y="218871"/>
                </a:lnTo>
                <a:lnTo>
                  <a:pt x="521639" y="180860"/>
                </a:lnTo>
                <a:lnTo>
                  <a:pt x="512483" y="154635"/>
                </a:lnTo>
                <a:lnTo>
                  <a:pt x="499338" y="128409"/>
                </a:lnTo>
                <a:lnTo>
                  <a:pt x="486270" y="108762"/>
                </a:lnTo>
                <a:lnTo>
                  <a:pt x="471677" y="90614"/>
                </a:lnTo>
                <a:lnTo>
                  <a:pt x="446887" y="66890"/>
                </a:lnTo>
                <a:lnTo>
                  <a:pt x="438124" y="66814"/>
                </a:lnTo>
                <a:lnTo>
                  <a:pt x="418477" y="77622"/>
                </a:lnTo>
                <a:lnTo>
                  <a:pt x="416801" y="77469"/>
                </a:lnTo>
                <a:lnTo>
                  <a:pt x="415442" y="47243"/>
                </a:lnTo>
                <a:lnTo>
                  <a:pt x="332993" y="0"/>
                </a:lnTo>
                <a:lnTo>
                  <a:pt x="325437" y="0"/>
                </a:lnTo>
                <a:lnTo>
                  <a:pt x="184708" y="74142"/>
                </a:lnTo>
                <a:lnTo>
                  <a:pt x="94919" y="125983"/>
                </a:lnTo>
                <a:lnTo>
                  <a:pt x="93192" y="125983"/>
                </a:lnTo>
                <a:lnTo>
                  <a:pt x="61823" y="107391"/>
                </a:lnTo>
                <a:lnTo>
                  <a:pt x="54343" y="107543"/>
                </a:lnTo>
                <a:lnTo>
                  <a:pt x="0" y="139661"/>
                </a:lnTo>
                <a:lnTo>
                  <a:pt x="0" y="377507"/>
                </a:lnTo>
                <a:lnTo>
                  <a:pt x="62953" y="4141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3928691" y="2647067"/>
            <a:ext cx="525487" cy="467829"/>
          </a:xfrm>
          <a:custGeom>
            <a:avLst/>
            <a:gdLst/>
            <a:ahLst/>
            <a:cxnLst/>
            <a:rect l="l" t="t" r="r" b="b"/>
            <a:pathLst>
              <a:path w="525487" h="467829">
                <a:moveTo>
                  <a:pt x="62877" y="411594"/>
                </a:moveTo>
                <a:lnTo>
                  <a:pt x="73380" y="423392"/>
                </a:lnTo>
                <a:lnTo>
                  <a:pt x="80035" y="429806"/>
                </a:lnTo>
                <a:lnTo>
                  <a:pt x="94475" y="440321"/>
                </a:lnTo>
                <a:lnTo>
                  <a:pt x="106260" y="446887"/>
                </a:lnTo>
                <a:lnTo>
                  <a:pt x="121983" y="452107"/>
                </a:lnTo>
                <a:lnTo>
                  <a:pt x="135128" y="453402"/>
                </a:lnTo>
                <a:lnTo>
                  <a:pt x="154787" y="462546"/>
                </a:lnTo>
                <a:lnTo>
                  <a:pt x="167779" y="466547"/>
                </a:lnTo>
                <a:lnTo>
                  <a:pt x="175641" y="467829"/>
                </a:lnTo>
                <a:lnTo>
                  <a:pt x="191808" y="467829"/>
                </a:lnTo>
                <a:lnTo>
                  <a:pt x="208445" y="462152"/>
                </a:lnTo>
                <a:lnTo>
                  <a:pt x="355587" y="377443"/>
                </a:lnTo>
                <a:lnTo>
                  <a:pt x="499338" y="289242"/>
                </a:lnTo>
                <a:lnTo>
                  <a:pt x="509689" y="279946"/>
                </a:lnTo>
                <a:lnTo>
                  <a:pt x="517626" y="266953"/>
                </a:lnTo>
                <a:lnTo>
                  <a:pt x="523303" y="250316"/>
                </a:lnTo>
                <a:lnTo>
                  <a:pt x="525487" y="234226"/>
                </a:lnTo>
                <a:lnTo>
                  <a:pt x="525487" y="218884"/>
                </a:lnTo>
                <a:lnTo>
                  <a:pt x="518998" y="180860"/>
                </a:lnTo>
                <a:lnTo>
                  <a:pt x="509765" y="154635"/>
                </a:lnTo>
                <a:lnTo>
                  <a:pt x="496684" y="128485"/>
                </a:lnTo>
                <a:lnTo>
                  <a:pt x="483616" y="108838"/>
                </a:lnTo>
                <a:lnTo>
                  <a:pt x="469036" y="90627"/>
                </a:lnTo>
                <a:lnTo>
                  <a:pt x="444246" y="66967"/>
                </a:lnTo>
                <a:lnTo>
                  <a:pt x="438048" y="66814"/>
                </a:lnTo>
                <a:lnTo>
                  <a:pt x="415747" y="78905"/>
                </a:lnTo>
                <a:lnTo>
                  <a:pt x="414159" y="78841"/>
                </a:lnTo>
                <a:lnTo>
                  <a:pt x="412800" y="47243"/>
                </a:lnTo>
                <a:lnTo>
                  <a:pt x="330352" y="0"/>
                </a:lnTo>
                <a:lnTo>
                  <a:pt x="325437" y="0"/>
                </a:lnTo>
                <a:lnTo>
                  <a:pt x="184708" y="74218"/>
                </a:lnTo>
                <a:lnTo>
                  <a:pt x="94919" y="125996"/>
                </a:lnTo>
                <a:lnTo>
                  <a:pt x="90462" y="125996"/>
                </a:lnTo>
                <a:lnTo>
                  <a:pt x="59093" y="107403"/>
                </a:lnTo>
                <a:lnTo>
                  <a:pt x="54343" y="107556"/>
                </a:lnTo>
                <a:lnTo>
                  <a:pt x="0" y="139750"/>
                </a:lnTo>
                <a:lnTo>
                  <a:pt x="0" y="374954"/>
                </a:lnTo>
                <a:lnTo>
                  <a:pt x="62877" y="41159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4067676" y="3097824"/>
            <a:ext cx="12242" cy="2781"/>
          </a:xfrm>
          <a:custGeom>
            <a:avLst/>
            <a:gdLst/>
            <a:ahLst/>
            <a:cxnLst/>
            <a:rect l="l" t="t" r="r" b="b"/>
            <a:pathLst>
              <a:path w="12242" h="2781">
                <a:moveTo>
                  <a:pt x="6946" y="63"/>
                </a:moveTo>
                <a:lnTo>
                  <a:pt x="228" y="1498"/>
                </a:lnTo>
                <a:lnTo>
                  <a:pt x="0" y="2781"/>
                </a:lnTo>
                <a:lnTo>
                  <a:pt x="12242" y="0"/>
                </a:lnTo>
                <a:lnTo>
                  <a:pt x="6946" y="6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3953697" y="2917866"/>
            <a:ext cx="31673" cy="134454"/>
          </a:xfrm>
          <a:custGeom>
            <a:avLst/>
            <a:gdLst/>
            <a:ahLst/>
            <a:cxnLst/>
            <a:rect l="l" t="t" r="r" b="b"/>
            <a:pathLst>
              <a:path w="31673" h="134454">
                <a:moveTo>
                  <a:pt x="2578" y="72555"/>
                </a:moveTo>
                <a:lnTo>
                  <a:pt x="9156" y="94843"/>
                </a:lnTo>
                <a:lnTo>
                  <a:pt x="22072" y="121221"/>
                </a:lnTo>
                <a:lnTo>
                  <a:pt x="30391" y="134226"/>
                </a:lnTo>
                <a:lnTo>
                  <a:pt x="31673" y="134454"/>
                </a:lnTo>
                <a:lnTo>
                  <a:pt x="31673" y="132943"/>
                </a:lnTo>
                <a:lnTo>
                  <a:pt x="18300" y="110566"/>
                </a:lnTo>
                <a:lnTo>
                  <a:pt x="9232" y="89560"/>
                </a:lnTo>
                <a:lnTo>
                  <a:pt x="2654" y="64693"/>
                </a:lnTo>
                <a:lnTo>
                  <a:pt x="1295" y="42011"/>
                </a:lnTo>
                <a:lnTo>
                  <a:pt x="2578" y="31508"/>
                </a:lnTo>
                <a:lnTo>
                  <a:pt x="5600" y="21462"/>
                </a:lnTo>
                <a:lnTo>
                  <a:pt x="10883" y="10960"/>
                </a:lnTo>
                <a:lnTo>
                  <a:pt x="18376" y="2565"/>
                </a:lnTo>
                <a:lnTo>
                  <a:pt x="18376" y="0"/>
                </a:lnTo>
                <a:lnTo>
                  <a:pt x="9525" y="9664"/>
                </a:lnTo>
                <a:lnTo>
                  <a:pt x="4318" y="20104"/>
                </a:lnTo>
                <a:lnTo>
                  <a:pt x="1295" y="30225"/>
                </a:lnTo>
                <a:lnTo>
                  <a:pt x="0" y="40741"/>
                </a:lnTo>
                <a:lnTo>
                  <a:pt x="0" y="54190"/>
                </a:lnTo>
                <a:lnTo>
                  <a:pt x="2578" y="7255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009640" y="2938426"/>
            <a:ext cx="69900" cy="116306"/>
          </a:xfrm>
          <a:custGeom>
            <a:avLst/>
            <a:gdLst/>
            <a:ahLst/>
            <a:cxnLst/>
            <a:rect l="l" t="t" r="r" b="b"/>
            <a:pathLst>
              <a:path w="69900" h="116306">
                <a:moveTo>
                  <a:pt x="20091" y="10058"/>
                </a:moveTo>
                <a:lnTo>
                  <a:pt x="29082" y="16776"/>
                </a:lnTo>
                <a:lnTo>
                  <a:pt x="42240" y="29845"/>
                </a:lnTo>
                <a:lnTo>
                  <a:pt x="56756" y="51993"/>
                </a:lnTo>
                <a:lnTo>
                  <a:pt x="63322" y="66344"/>
                </a:lnTo>
                <a:lnTo>
                  <a:pt x="68541" y="86004"/>
                </a:lnTo>
                <a:lnTo>
                  <a:pt x="68541" y="116306"/>
                </a:lnTo>
                <a:lnTo>
                  <a:pt x="69900" y="111848"/>
                </a:lnTo>
                <a:lnTo>
                  <a:pt x="69900" y="84721"/>
                </a:lnTo>
                <a:lnTo>
                  <a:pt x="64681" y="65074"/>
                </a:lnTo>
                <a:lnTo>
                  <a:pt x="58038" y="50711"/>
                </a:lnTo>
                <a:lnTo>
                  <a:pt x="43522" y="28562"/>
                </a:lnTo>
                <a:lnTo>
                  <a:pt x="27812" y="12839"/>
                </a:lnTo>
                <a:lnTo>
                  <a:pt x="9601" y="2184"/>
                </a:lnTo>
                <a:lnTo>
                  <a:pt x="0" y="0"/>
                </a:lnTo>
                <a:lnTo>
                  <a:pt x="20091" y="100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3999425" y="2937746"/>
            <a:ext cx="10210" cy="685"/>
          </a:xfrm>
          <a:custGeom>
            <a:avLst/>
            <a:gdLst/>
            <a:ahLst/>
            <a:cxnLst/>
            <a:rect l="l" t="t" r="r" b="b"/>
            <a:pathLst>
              <a:path w="10210" h="685">
                <a:moveTo>
                  <a:pt x="0" y="304"/>
                </a:moveTo>
                <a:lnTo>
                  <a:pt x="10210" y="685"/>
                </a:lnTo>
                <a:lnTo>
                  <a:pt x="9601" y="0"/>
                </a:lnTo>
                <a:lnTo>
                  <a:pt x="0" y="3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376941" y="2716912"/>
            <a:ext cx="70662" cy="109956"/>
          </a:xfrm>
          <a:custGeom>
            <a:avLst/>
            <a:gdLst/>
            <a:ahLst/>
            <a:cxnLst/>
            <a:rect l="l" t="t" r="r" b="b"/>
            <a:pathLst>
              <a:path w="70662" h="109956">
                <a:moveTo>
                  <a:pt x="70662" y="109956"/>
                </a:moveTo>
                <a:lnTo>
                  <a:pt x="70434" y="108597"/>
                </a:lnTo>
                <a:lnTo>
                  <a:pt x="69977" y="107315"/>
                </a:lnTo>
                <a:lnTo>
                  <a:pt x="67640" y="100050"/>
                </a:lnTo>
                <a:lnTo>
                  <a:pt x="67792" y="99974"/>
                </a:lnTo>
                <a:lnTo>
                  <a:pt x="65151" y="92951"/>
                </a:lnTo>
                <a:lnTo>
                  <a:pt x="62357" y="85775"/>
                </a:lnTo>
                <a:lnTo>
                  <a:pt x="59093" y="78740"/>
                </a:lnTo>
                <a:lnTo>
                  <a:pt x="55841" y="71640"/>
                </a:lnTo>
                <a:lnTo>
                  <a:pt x="52146" y="64693"/>
                </a:lnTo>
                <a:lnTo>
                  <a:pt x="48361" y="57810"/>
                </a:lnTo>
                <a:lnTo>
                  <a:pt x="44208" y="51079"/>
                </a:lnTo>
                <a:lnTo>
                  <a:pt x="40055" y="44513"/>
                </a:lnTo>
                <a:lnTo>
                  <a:pt x="35445" y="38087"/>
                </a:lnTo>
                <a:lnTo>
                  <a:pt x="30911" y="31889"/>
                </a:lnTo>
                <a:lnTo>
                  <a:pt x="25920" y="25920"/>
                </a:lnTo>
                <a:lnTo>
                  <a:pt x="21082" y="20091"/>
                </a:lnTo>
                <a:lnTo>
                  <a:pt x="15862" y="14579"/>
                </a:lnTo>
                <a:lnTo>
                  <a:pt x="10807" y="9359"/>
                </a:lnTo>
                <a:lnTo>
                  <a:pt x="5283" y="4381"/>
                </a:lnTo>
                <a:lnTo>
                  <a:pt x="2794" y="2108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376939" y="2716907"/>
            <a:ext cx="69913" cy="107162"/>
          </a:xfrm>
          <a:custGeom>
            <a:avLst/>
            <a:gdLst/>
            <a:ahLst/>
            <a:cxnLst/>
            <a:rect l="l" t="t" r="r" b="b"/>
            <a:pathLst>
              <a:path w="69913" h="107162">
                <a:moveTo>
                  <a:pt x="0" y="0"/>
                </a:moveTo>
                <a:lnTo>
                  <a:pt x="2794" y="2108"/>
                </a:lnTo>
                <a:lnTo>
                  <a:pt x="5448" y="4457"/>
                </a:lnTo>
                <a:lnTo>
                  <a:pt x="10807" y="9436"/>
                </a:lnTo>
                <a:lnTo>
                  <a:pt x="10960" y="9359"/>
                </a:lnTo>
                <a:lnTo>
                  <a:pt x="16027" y="14668"/>
                </a:lnTo>
                <a:lnTo>
                  <a:pt x="21234" y="20104"/>
                </a:lnTo>
                <a:lnTo>
                  <a:pt x="26073" y="25920"/>
                </a:lnTo>
                <a:lnTo>
                  <a:pt x="30988" y="31813"/>
                </a:lnTo>
                <a:lnTo>
                  <a:pt x="35521" y="38087"/>
                </a:lnTo>
                <a:lnTo>
                  <a:pt x="39827" y="43992"/>
                </a:lnTo>
                <a:lnTo>
                  <a:pt x="43688" y="50177"/>
                </a:lnTo>
                <a:lnTo>
                  <a:pt x="48209" y="57505"/>
                </a:lnTo>
                <a:lnTo>
                  <a:pt x="52451" y="65151"/>
                </a:lnTo>
                <a:lnTo>
                  <a:pt x="56007" y="71716"/>
                </a:lnTo>
                <a:lnTo>
                  <a:pt x="59169" y="78676"/>
                </a:lnTo>
                <a:lnTo>
                  <a:pt x="62344" y="85699"/>
                </a:lnTo>
                <a:lnTo>
                  <a:pt x="65074" y="93040"/>
                </a:lnTo>
                <a:lnTo>
                  <a:pt x="67716" y="99987"/>
                </a:lnTo>
                <a:lnTo>
                  <a:pt x="69913" y="10716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335369" y="2866247"/>
            <a:ext cx="119341" cy="126364"/>
          </a:xfrm>
          <a:custGeom>
            <a:avLst/>
            <a:gdLst/>
            <a:ahLst/>
            <a:cxnLst/>
            <a:rect l="l" t="t" r="r" b="b"/>
            <a:pathLst>
              <a:path w="119341" h="126364">
                <a:moveTo>
                  <a:pt x="119037" y="0"/>
                </a:moveTo>
                <a:lnTo>
                  <a:pt x="119341" y="6426"/>
                </a:lnTo>
                <a:lnTo>
                  <a:pt x="119037" y="12915"/>
                </a:lnTo>
                <a:lnTo>
                  <a:pt x="118732" y="18973"/>
                </a:lnTo>
                <a:lnTo>
                  <a:pt x="117754" y="25006"/>
                </a:lnTo>
                <a:lnTo>
                  <a:pt x="116852" y="30607"/>
                </a:lnTo>
                <a:lnTo>
                  <a:pt x="116852" y="30759"/>
                </a:lnTo>
                <a:lnTo>
                  <a:pt x="115252" y="36118"/>
                </a:lnTo>
                <a:lnTo>
                  <a:pt x="113677" y="41490"/>
                </a:lnTo>
                <a:lnTo>
                  <a:pt x="113588" y="41643"/>
                </a:lnTo>
                <a:lnTo>
                  <a:pt x="111251" y="46710"/>
                </a:lnTo>
                <a:lnTo>
                  <a:pt x="109207" y="51244"/>
                </a:lnTo>
                <a:lnTo>
                  <a:pt x="109131" y="51396"/>
                </a:lnTo>
                <a:lnTo>
                  <a:pt x="106337" y="55460"/>
                </a:lnTo>
                <a:lnTo>
                  <a:pt x="103771" y="59410"/>
                </a:lnTo>
                <a:lnTo>
                  <a:pt x="103619" y="59626"/>
                </a:lnTo>
                <a:lnTo>
                  <a:pt x="100368" y="62953"/>
                </a:lnTo>
                <a:lnTo>
                  <a:pt x="96964" y="66433"/>
                </a:lnTo>
                <a:lnTo>
                  <a:pt x="96812" y="66890"/>
                </a:lnTo>
                <a:lnTo>
                  <a:pt x="92811" y="69380"/>
                </a:lnTo>
                <a:lnTo>
                  <a:pt x="78459" y="78464"/>
                </a:lnTo>
                <a:lnTo>
                  <a:pt x="66964" y="85721"/>
                </a:lnTo>
                <a:lnTo>
                  <a:pt x="57448" y="91691"/>
                </a:lnTo>
                <a:lnTo>
                  <a:pt x="49033" y="96913"/>
                </a:lnTo>
                <a:lnTo>
                  <a:pt x="40840" y="101927"/>
                </a:lnTo>
                <a:lnTo>
                  <a:pt x="31989" y="107273"/>
                </a:lnTo>
                <a:lnTo>
                  <a:pt x="21603" y="113491"/>
                </a:lnTo>
                <a:lnTo>
                  <a:pt x="8803" y="121122"/>
                </a:lnTo>
                <a:lnTo>
                  <a:pt x="0" y="12636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4368250" y="2711761"/>
            <a:ext cx="2413" cy="533"/>
          </a:xfrm>
          <a:custGeom>
            <a:avLst/>
            <a:gdLst/>
            <a:ahLst/>
            <a:cxnLst/>
            <a:rect l="l" t="t" r="r" b="b"/>
            <a:pathLst>
              <a:path w="2412" h="533">
                <a:moveTo>
                  <a:pt x="0" y="533"/>
                </a:moveTo>
                <a:lnTo>
                  <a:pt x="381" y="304"/>
                </a:lnTo>
                <a:lnTo>
                  <a:pt x="825" y="76"/>
                </a:lnTo>
                <a:lnTo>
                  <a:pt x="1054" y="0"/>
                </a:lnTo>
                <a:lnTo>
                  <a:pt x="1358" y="0"/>
                </a:lnTo>
                <a:lnTo>
                  <a:pt x="1892" y="0"/>
                </a:lnTo>
                <a:lnTo>
                  <a:pt x="2413" y="15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4080000" y="2999188"/>
            <a:ext cx="244563" cy="115557"/>
          </a:xfrm>
          <a:custGeom>
            <a:avLst/>
            <a:gdLst/>
            <a:ahLst/>
            <a:cxnLst/>
            <a:rect l="l" t="t" r="r" b="b"/>
            <a:pathLst>
              <a:path w="244563" h="115557">
                <a:moveTo>
                  <a:pt x="244563" y="0"/>
                </a:moveTo>
                <a:lnTo>
                  <a:pt x="232630" y="7761"/>
                </a:lnTo>
                <a:lnTo>
                  <a:pt x="224236" y="12986"/>
                </a:lnTo>
                <a:lnTo>
                  <a:pt x="212776" y="19745"/>
                </a:lnTo>
                <a:lnTo>
                  <a:pt x="210858" y="20866"/>
                </a:lnTo>
                <a:lnTo>
                  <a:pt x="195565" y="29814"/>
                </a:lnTo>
                <a:lnTo>
                  <a:pt x="182305" y="37567"/>
                </a:lnTo>
                <a:lnTo>
                  <a:pt x="170733" y="44325"/>
                </a:lnTo>
                <a:lnTo>
                  <a:pt x="160502" y="50289"/>
                </a:lnTo>
                <a:lnTo>
                  <a:pt x="151265" y="55659"/>
                </a:lnTo>
                <a:lnTo>
                  <a:pt x="142677" y="60638"/>
                </a:lnTo>
                <a:lnTo>
                  <a:pt x="134391" y="65425"/>
                </a:lnTo>
                <a:lnTo>
                  <a:pt x="126061" y="70221"/>
                </a:lnTo>
                <a:lnTo>
                  <a:pt x="117341" y="75227"/>
                </a:lnTo>
                <a:lnTo>
                  <a:pt x="107883" y="80644"/>
                </a:lnTo>
                <a:lnTo>
                  <a:pt x="97343" y="86672"/>
                </a:lnTo>
                <a:lnTo>
                  <a:pt x="85374" y="93513"/>
                </a:lnTo>
                <a:lnTo>
                  <a:pt x="71630" y="101367"/>
                </a:lnTo>
                <a:lnTo>
                  <a:pt x="59245" y="108445"/>
                </a:lnTo>
                <a:lnTo>
                  <a:pt x="55245" y="110718"/>
                </a:lnTo>
                <a:lnTo>
                  <a:pt x="55092" y="110794"/>
                </a:lnTo>
                <a:lnTo>
                  <a:pt x="50711" y="112306"/>
                </a:lnTo>
                <a:lnTo>
                  <a:pt x="45948" y="113969"/>
                </a:lnTo>
                <a:lnTo>
                  <a:pt x="45720" y="114046"/>
                </a:lnTo>
                <a:lnTo>
                  <a:pt x="40728" y="114795"/>
                </a:lnTo>
                <a:lnTo>
                  <a:pt x="35890" y="115557"/>
                </a:lnTo>
                <a:lnTo>
                  <a:pt x="35750" y="115189"/>
                </a:lnTo>
                <a:lnTo>
                  <a:pt x="30759" y="115404"/>
                </a:lnTo>
                <a:lnTo>
                  <a:pt x="30073" y="115404"/>
                </a:lnTo>
                <a:lnTo>
                  <a:pt x="24790" y="114871"/>
                </a:lnTo>
                <a:lnTo>
                  <a:pt x="24714" y="115252"/>
                </a:lnTo>
                <a:lnTo>
                  <a:pt x="19570" y="114338"/>
                </a:lnTo>
                <a:lnTo>
                  <a:pt x="14058" y="113372"/>
                </a:lnTo>
                <a:lnTo>
                  <a:pt x="13906" y="113284"/>
                </a:lnTo>
                <a:lnTo>
                  <a:pt x="8610" y="111620"/>
                </a:lnTo>
                <a:lnTo>
                  <a:pt x="4229" y="110350"/>
                </a:lnTo>
                <a:lnTo>
                  <a:pt x="4076" y="110261"/>
                </a:lnTo>
                <a:lnTo>
                  <a:pt x="0" y="10830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4065720" y="2866318"/>
            <a:ext cx="101498" cy="248196"/>
          </a:xfrm>
          <a:custGeom>
            <a:avLst/>
            <a:gdLst/>
            <a:ahLst/>
            <a:cxnLst/>
            <a:rect l="l" t="t" r="r" b="b"/>
            <a:pathLst>
              <a:path w="101498" h="248196">
                <a:moveTo>
                  <a:pt x="14274" y="241173"/>
                </a:moveTo>
                <a:lnTo>
                  <a:pt x="18275" y="243065"/>
                </a:lnTo>
                <a:lnTo>
                  <a:pt x="22580" y="244348"/>
                </a:lnTo>
                <a:lnTo>
                  <a:pt x="27952" y="246011"/>
                </a:lnTo>
                <a:lnTo>
                  <a:pt x="33540" y="247065"/>
                </a:lnTo>
                <a:lnTo>
                  <a:pt x="38684" y="247980"/>
                </a:lnTo>
                <a:lnTo>
                  <a:pt x="38836" y="247980"/>
                </a:lnTo>
                <a:lnTo>
                  <a:pt x="44056" y="248119"/>
                </a:lnTo>
                <a:lnTo>
                  <a:pt x="48971" y="248196"/>
                </a:lnTo>
                <a:lnTo>
                  <a:pt x="49034" y="247980"/>
                </a:lnTo>
                <a:lnTo>
                  <a:pt x="54025" y="247523"/>
                </a:lnTo>
                <a:lnTo>
                  <a:pt x="55549" y="247294"/>
                </a:lnTo>
                <a:lnTo>
                  <a:pt x="55613" y="247142"/>
                </a:lnTo>
                <a:lnTo>
                  <a:pt x="57200" y="246761"/>
                </a:lnTo>
                <a:lnTo>
                  <a:pt x="60223" y="246087"/>
                </a:lnTo>
                <a:lnTo>
                  <a:pt x="63246" y="245249"/>
                </a:lnTo>
                <a:lnTo>
                  <a:pt x="64770" y="244805"/>
                </a:lnTo>
                <a:lnTo>
                  <a:pt x="64770" y="244652"/>
                </a:lnTo>
                <a:lnTo>
                  <a:pt x="66192" y="244043"/>
                </a:lnTo>
                <a:lnTo>
                  <a:pt x="68999" y="242760"/>
                </a:lnTo>
                <a:lnTo>
                  <a:pt x="71780" y="241401"/>
                </a:lnTo>
                <a:lnTo>
                  <a:pt x="73152" y="240639"/>
                </a:lnTo>
                <a:lnTo>
                  <a:pt x="74434" y="239661"/>
                </a:lnTo>
                <a:lnTo>
                  <a:pt x="76923" y="237845"/>
                </a:lnTo>
                <a:lnTo>
                  <a:pt x="79349" y="235953"/>
                </a:lnTo>
                <a:lnTo>
                  <a:pt x="80556" y="234975"/>
                </a:lnTo>
                <a:lnTo>
                  <a:pt x="81686" y="233692"/>
                </a:lnTo>
                <a:lnTo>
                  <a:pt x="83807" y="231419"/>
                </a:lnTo>
                <a:lnTo>
                  <a:pt x="85928" y="229082"/>
                </a:lnTo>
                <a:lnTo>
                  <a:pt x="86982" y="227787"/>
                </a:lnTo>
                <a:lnTo>
                  <a:pt x="87884" y="226352"/>
                </a:lnTo>
                <a:lnTo>
                  <a:pt x="89700" y="223558"/>
                </a:lnTo>
                <a:lnTo>
                  <a:pt x="91440" y="220687"/>
                </a:lnTo>
                <a:lnTo>
                  <a:pt x="92341" y="219252"/>
                </a:lnTo>
                <a:lnTo>
                  <a:pt x="93027" y="217589"/>
                </a:lnTo>
                <a:lnTo>
                  <a:pt x="94462" y="214337"/>
                </a:lnTo>
                <a:lnTo>
                  <a:pt x="95821" y="211086"/>
                </a:lnTo>
                <a:lnTo>
                  <a:pt x="96507" y="209359"/>
                </a:lnTo>
                <a:lnTo>
                  <a:pt x="96964" y="207543"/>
                </a:lnTo>
                <a:lnTo>
                  <a:pt x="98018" y="203911"/>
                </a:lnTo>
                <a:lnTo>
                  <a:pt x="98920" y="200291"/>
                </a:lnTo>
                <a:lnTo>
                  <a:pt x="99453" y="198386"/>
                </a:lnTo>
                <a:lnTo>
                  <a:pt x="99682" y="196354"/>
                </a:lnTo>
                <a:lnTo>
                  <a:pt x="100355" y="192417"/>
                </a:lnTo>
                <a:lnTo>
                  <a:pt x="100812" y="188417"/>
                </a:lnTo>
                <a:lnTo>
                  <a:pt x="101104" y="186372"/>
                </a:lnTo>
                <a:lnTo>
                  <a:pt x="101193" y="184264"/>
                </a:lnTo>
                <a:lnTo>
                  <a:pt x="101422" y="179946"/>
                </a:lnTo>
                <a:lnTo>
                  <a:pt x="101498" y="175717"/>
                </a:lnTo>
                <a:lnTo>
                  <a:pt x="101498" y="173456"/>
                </a:lnTo>
                <a:lnTo>
                  <a:pt x="101422" y="171196"/>
                </a:lnTo>
                <a:lnTo>
                  <a:pt x="101193" y="166725"/>
                </a:lnTo>
                <a:lnTo>
                  <a:pt x="100812" y="162191"/>
                </a:lnTo>
                <a:lnTo>
                  <a:pt x="100660" y="159842"/>
                </a:lnTo>
                <a:lnTo>
                  <a:pt x="100355" y="157505"/>
                </a:lnTo>
                <a:lnTo>
                  <a:pt x="99758" y="152819"/>
                </a:lnTo>
                <a:lnTo>
                  <a:pt x="98920" y="148132"/>
                </a:lnTo>
                <a:lnTo>
                  <a:pt x="98539" y="145719"/>
                </a:lnTo>
                <a:lnTo>
                  <a:pt x="98018" y="143294"/>
                </a:lnTo>
                <a:lnTo>
                  <a:pt x="96964" y="138531"/>
                </a:lnTo>
                <a:lnTo>
                  <a:pt x="95821" y="133692"/>
                </a:lnTo>
                <a:lnTo>
                  <a:pt x="95211" y="131279"/>
                </a:lnTo>
                <a:lnTo>
                  <a:pt x="94462" y="128790"/>
                </a:lnTo>
                <a:lnTo>
                  <a:pt x="93027" y="123952"/>
                </a:lnTo>
                <a:lnTo>
                  <a:pt x="91440" y="119037"/>
                </a:lnTo>
                <a:lnTo>
                  <a:pt x="90614" y="116624"/>
                </a:lnTo>
                <a:lnTo>
                  <a:pt x="89700" y="114122"/>
                </a:lnTo>
                <a:lnTo>
                  <a:pt x="87884" y="109220"/>
                </a:lnTo>
                <a:lnTo>
                  <a:pt x="85928" y="104381"/>
                </a:lnTo>
                <a:lnTo>
                  <a:pt x="84937" y="101955"/>
                </a:lnTo>
                <a:lnTo>
                  <a:pt x="83883" y="99542"/>
                </a:lnTo>
                <a:lnTo>
                  <a:pt x="81686" y="94703"/>
                </a:lnTo>
                <a:lnTo>
                  <a:pt x="79349" y="89865"/>
                </a:lnTo>
                <a:lnTo>
                  <a:pt x="78206" y="87452"/>
                </a:lnTo>
                <a:lnTo>
                  <a:pt x="76923" y="85102"/>
                </a:lnTo>
                <a:lnTo>
                  <a:pt x="74434" y="80340"/>
                </a:lnTo>
                <a:lnTo>
                  <a:pt x="71780" y="75730"/>
                </a:lnTo>
                <a:lnTo>
                  <a:pt x="70434" y="73380"/>
                </a:lnTo>
                <a:lnTo>
                  <a:pt x="69062" y="71056"/>
                </a:lnTo>
                <a:lnTo>
                  <a:pt x="66192" y="66509"/>
                </a:lnTo>
                <a:lnTo>
                  <a:pt x="63246" y="62052"/>
                </a:lnTo>
                <a:lnTo>
                  <a:pt x="61823" y="59791"/>
                </a:lnTo>
                <a:lnTo>
                  <a:pt x="60299" y="57670"/>
                </a:lnTo>
                <a:lnTo>
                  <a:pt x="57200" y="53289"/>
                </a:lnTo>
                <a:lnTo>
                  <a:pt x="54025" y="49047"/>
                </a:lnTo>
                <a:lnTo>
                  <a:pt x="52438" y="47015"/>
                </a:lnTo>
                <a:lnTo>
                  <a:pt x="50774" y="44970"/>
                </a:lnTo>
                <a:lnTo>
                  <a:pt x="47459" y="40894"/>
                </a:lnTo>
                <a:lnTo>
                  <a:pt x="44056" y="36957"/>
                </a:lnTo>
                <a:lnTo>
                  <a:pt x="42392" y="35077"/>
                </a:lnTo>
                <a:lnTo>
                  <a:pt x="40652" y="33185"/>
                </a:lnTo>
                <a:lnTo>
                  <a:pt x="37096" y="29476"/>
                </a:lnTo>
                <a:lnTo>
                  <a:pt x="33540" y="25933"/>
                </a:lnTo>
                <a:lnTo>
                  <a:pt x="31813" y="24117"/>
                </a:lnTo>
                <a:lnTo>
                  <a:pt x="29921" y="22453"/>
                </a:lnTo>
                <a:lnTo>
                  <a:pt x="26289" y="19126"/>
                </a:lnTo>
                <a:lnTo>
                  <a:pt x="22580" y="15951"/>
                </a:lnTo>
                <a:lnTo>
                  <a:pt x="20777" y="14363"/>
                </a:lnTo>
                <a:lnTo>
                  <a:pt x="18884" y="12928"/>
                </a:lnTo>
                <a:lnTo>
                  <a:pt x="15176" y="10058"/>
                </a:lnTo>
                <a:lnTo>
                  <a:pt x="11404" y="7264"/>
                </a:lnTo>
                <a:lnTo>
                  <a:pt x="7696" y="4686"/>
                </a:lnTo>
                <a:lnTo>
                  <a:pt x="3924" y="2273"/>
                </a:lnTo>
                <a:lnTo>
                  <a:pt x="2032" y="1054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4036311" y="2992608"/>
            <a:ext cx="111709" cy="106489"/>
          </a:xfrm>
          <a:custGeom>
            <a:avLst/>
            <a:gdLst/>
            <a:ahLst/>
            <a:cxnLst/>
            <a:rect l="l" t="t" r="r" b="b"/>
            <a:pathLst>
              <a:path w="111709" h="106489">
                <a:moveTo>
                  <a:pt x="105283" y="0"/>
                </a:moveTo>
                <a:lnTo>
                  <a:pt x="106641" y="3327"/>
                </a:lnTo>
                <a:lnTo>
                  <a:pt x="106641" y="3479"/>
                </a:lnTo>
                <a:lnTo>
                  <a:pt x="107391" y="7035"/>
                </a:lnTo>
                <a:lnTo>
                  <a:pt x="109359" y="16256"/>
                </a:lnTo>
                <a:lnTo>
                  <a:pt x="109664" y="16332"/>
                </a:lnTo>
                <a:lnTo>
                  <a:pt x="110718" y="25628"/>
                </a:lnTo>
                <a:lnTo>
                  <a:pt x="111633" y="34251"/>
                </a:lnTo>
                <a:lnTo>
                  <a:pt x="111709" y="34467"/>
                </a:lnTo>
                <a:lnTo>
                  <a:pt x="111404" y="43091"/>
                </a:lnTo>
                <a:lnTo>
                  <a:pt x="111023" y="50939"/>
                </a:lnTo>
                <a:lnTo>
                  <a:pt x="111099" y="51320"/>
                </a:lnTo>
                <a:lnTo>
                  <a:pt x="109359" y="58877"/>
                </a:lnTo>
                <a:lnTo>
                  <a:pt x="107848" y="65684"/>
                </a:lnTo>
                <a:lnTo>
                  <a:pt x="107784" y="66205"/>
                </a:lnTo>
                <a:lnTo>
                  <a:pt x="104825" y="72478"/>
                </a:lnTo>
                <a:lnTo>
                  <a:pt x="102108" y="78155"/>
                </a:lnTo>
                <a:lnTo>
                  <a:pt x="101803" y="78752"/>
                </a:lnTo>
                <a:lnTo>
                  <a:pt x="97790" y="83515"/>
                </a:lnTo>
                <a:lnTo>
                  <a:pt x="94018" y="87896"/>
                </a:lnTo>
                <a:lnTo>
                  <a:pt x="93421" y="88506"/>
                </a:lnTo>
                <a:lnTo>
                  <a:pt x="88582" y="91528"/>
                </a:lnTo>
                <a:lnTo>
                  <a:pt x="83743" y="94627"/>
                </a:lnTo>
                <a:lnTo>
                  <a:pt x="77393" y="96367"/>
                </a:lnTo>
                <a:lnTo>
                  <a:pt x="63176" y="99777"/>
                </a:lnTo>
                <a:lnTo>
                  <a:pt x="53358" y="101791"/>
                </a:lnTo>
                <a:lnTo>
                  <a:pt x="42403" y="103766"/>
                </a:lnTo>
                <a:lnTo>
                  <a:pt x="32499" y="105587"/>
                </a:lnTo>
                <a:lnTo>
                  <a:pt x="28409" y="106337"/>
                </a:lnTo>
                <a:lnTo>
                  <a:pt x="28270" y="106413"/>
                </a:lnTo>
                <a:lnTo>
                  <a:pt x="24104" y="106489"/>
                </a:lnTo>
                <a:lnTo>
                  <a:pt x="19431" y="106489"/>
                </a:lnTo>
                <a:lnTo>
                  <a:pt x="19189" y="106489"/>
                </a:lnTo>
                <a:lnTo>
                  <a:pt x="14592" y="105664"/>
                </a:lnTo>
                <a:lnTo>
                  <a:pt x="9906" y="104902"/>
                </a:lnTo>
                <a:lnTo>
                  <a:pt x="9753" y="104762"/>
                </a:lnTo>
                <a:lnTo>
                  <a:pt x="5219" y="103238"/>
                </a:lnTo>
                <a:lnTo>
                  <a:pt x="2565" y="102412"/>
                </a:lnTo>
                <a:lnTo>
                  <a:pt x="2425" y="102336"/>
                </a:lnTo>
                <a:lnTo>
                  <a:pt x="0" y="10097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956274" y="2912952"/>
            <a:ext cx="142392" cy="185851"/>
          </a:xfrm>
          <a:custGeom>
            <a:avLst/>
            <a:gdLst/>
            <a:ahLst/>
            <a:cxnLst/>
            <a:rect l="l" t="t" r="r" b="b"/>
            <a:pathLst>
              <a:path w="142392" h="185851">
                <a:moveTo>
                  <a:pt x="80035" y="180632"/>
                </a:moveTo>
                <a:lnTo>
                  <a:pt x="82219" y="181838"/>
                </a:lnTo>
                <a:lnTo>
                  <a:pt x="82372" y="181914"/>
                </a:lnTo>
                <a:lnTo>
                  <a:pt x="84721" y="182676"/>
                </a:lnTo>
                <a:lnTo>
                  <a:pt x="89255" y="184111"/>
                </a:lnTo>
                <a:lnTo>
                  <a:pt x="89331" y="184264"/>
                </a:lnTo>
                <a:lnTo>
                  <a:pt x="94018" y="185089"/>
                </a:lnTo>
                <a:lnTo>
                  <a:pt x="98247" y="185851"/>
                </a:lnTo>
                <a:lnTo>
                  <a:pt x="98475" y="185851"/>
                </a:lnTo>
                <a:lnTo>
                  <a:pt x="102857" y="185851"/>
                </a:lnTo>
                <a:lnTo>
                  <a:pt x="106870" y="185851"/>
                </a:lnTo>
                <a:lnTo>
                  <a:pt x="107175" y="185775"/>
                </a:lnTo>
                <a:lnTo>
                  <a:pt x="111099" y="184937"/>
                </a:lnTo>
                <a:lnTo>
                  <a:pt x="114871" y="184175"/>
                </a:lnTo>
                <a:lnTo>
                  <a:pt x="115176" y="184022"/>
                </a:lnTo>
                <a:lnTo>
                  <a:pt x="118656" y="182448"/>
                </a:lnTo>
                <a:lnTo>
                  <a:pt x="122059" y="180860"/>
                </a:lnTo>
                <a:lnTo>
                  <a:pt x="122351" y="180632"/>
                </a:lnTo>
                <a:lnTo>
                  <a:pt x="125310" y="178282"/>
                </a:lnTo>
                <a:lnTo>
                  <a:pt x="128333" y="175945"/>
                </a:lnTo>
                <a:lnTo>
                  <a:pt x="128562" y="175717"/>
                </a:lnTo>
                <a:lnTo>
                  <a:pt x="130975" y="172694"/>
                </a:lnTo>
                <a:lnTo>
                  <a:pt x="133629" y="169519"/>
                </a:lnTo>
                <a:lnTo>
                  <a:pt x="133692" y="169290"/>
                </a:lnTo>
                <a:lnTo>
                  <a:pt x="135585" y="165595"/>
                </a:lnTo>
                <a:lnTo>
                  <a:pt x="137706" y="161670"/>
                </a:lnTo>
                <a:lnTo>
                  <a:pt x="137706" y="161505"/>
                </a:lnTo>
                <a:lnTo>
                  <a:pt x="139065" y="157276"/>
                </a:lnTo>
                <a:lnTo>
                  <a:pt x="140500" y="152666"/>
                </a:lnTo>
                <a:lnTo>
                  <a:pt x="140500" y="152514"/>
                </a:lnTo>
                <a:lnTo>
                  <a:pt x="141325" y="147751"/>
                </a:lnTo>
                <a:lnTo>
                  <a:pt x="142087" y="142620"/>
                </a:lnTo>
                <a:lnTo>
                  <a:pt x="142087" y="142468"/>
                </a:lnTo>
                <a:lnTo>
                  <a:pt x="142240" y="137325"/>
                </a:lnTo>
                <a:lnTo>
                  <a:pt x="142392" y="131737"/>
                </a:lnTo>
                <a:lnTo>
                  <a:pt x="142392" y="131584"/>
                </a:lnTo>
                <a:lnTo>
                  <a:pt x="141935" y="125983"/>
                </a:lnTo>
                <a:lnTo>
                  <a:pt x="141401" y="120091"/>
                </a:lnTo>
                <a:lnTo>
                  <a:pt x="140347" y="114198"/>
                </a:lnTo>
                <a:lnTo>
                  <a:pt x="139204" y="108000"/>
                </a:lnTo>
                <a:lnTo>
                  <a:pt x="137477" y="101955"/>
                </a:lnTo>
                <a:lnTo>
                  <a:pt x="135737" y="95681"/>
                </a:lnTo>
                <a:lnTo>
                  <a:pt x="133477" y="89560"/>
                </a:lnTo>
                <a:lnTo>
                  <a:pt x="131127" y="83286"/>
                </a:lnTo>
                <a:lnTo>
                  <a:pt x="128257" y="77241"/>
                </a:lnTo>
                <a:lnTo>
                  <a:pt x="125463" y="71119"/>
                </a:lnTo>
                <a:lnTo>
                  <a:pt x="122059" y="65150"/>
                </a:lnTo>
                <a:lnTo>
                  <a:pt x="118732" y="59258"/>
                </a:lnTo>
                <a:lnTo>
                  <a:pt x="114960" y="53581"/>
                </a:lnTo>
                <a:lnTo>
                  <a:pt x="111252" y="48069"/>
                </a:lnTo>
                <a:lnTo>
                  <a:pt x="107022" y="42786"/>
                </a:lnTo>
                <a:lnTo>
                  <a:pt x="103009" y="37630"/>
                </a:lnTo>
                <a:lnTo>
                  <a:pt x="98475" y="32804"/>
                </a:lnTo>
                <a:lnTo>
                  <a:pt x="94170" y="28193"/>
                </a:lnTo>
                <a:lnTo>
                  <a:pt x="89408" y="23964"/>
                </a:lnTo>
                <a:lnTo>
                  <a:pt x="84874" y="19951"/>
                </a:lnTo>
                <a:lnTo>
                  <a:pt x="79959" y="16332"/>
                </a:lnTo>
                <a:lnTo>
                  <a:pt x="75425" y="12928"/>
                </a:lnTo>
                <a:lnTo>
                  <a:pt x="70434" y="10058"/>
                </a:lnTo>
                <a:lnTo>
                  <a:pt x="65824" y="7404"/>
                </a:lnTo>
                <a:lnTo>
                  <a:pt x="60845" y="5219"/>
                </a:lnTo>
                <a:lnTo>
                  <a:pt x="56311" y="3327"/>
                </a:lnTo>
                <a:lnTo>
                  <a:pt x="51396" y="2044"/>
                </a:lnTo>
                <a:lnTo>
                  <a:pt x="47015" y="914"/>
                </a:lnTo>
                <a:lnTo>
                  <a:pt x="46863" y="825"/>
                </a:lnTo>
                <a:lnTo>
                  <a:pt x="42316" y="457"/>
                </a:lnTo>
                <a:lnTo>
                  <a:pt x="38163" y="76"/>
                </a:lnTo>
                <a:lnTo>
                  <a:pt x="37947" y="0"/>
                </a:lnTo>
                <a:lnTo>
                  <a:pt x="33782" y="457"/>
                </a:lnTo>
                <a:lnTo>
                  <a:pt x="29857" y="914"/>
                </a:lnTo>
                <a:lnTo>
                  <a:pt x="29552" y="914"/>
                </a:lnTo>
                <a:lnTo>
                  <a:pt x="25844" y="2197"/>
                </a:lnTo>
                <a:lnTo>
                  <a:pt x="22225" y="3403"/>
                </a:lnTo>
                <a:lnTo>
                  <a:pt x="21996" y="3479"/>
                </a:lnTo>
                <a:lnTo>
                  <a:pt x="18745" y="5524"/>
                </a:lnTo>
                <a:lnTo>
                  <a:pt x="15494" y="7480"/>
                </a:lnTo>
                <a:lnTo>
                  <a:pt x="15265" y="7708"/>
                </a:lnTo>
                <a:lnTo>
                  <a:pt x="12547" y="10426"/>
                </a:lnTo>
                <a:lnTo>
                  <a:pt x="9753" y="13157"/>
                </a:lnTo>
                <a:lnTo>
                  <a:pt x="7404" y="16700"/>
                </a:lnTo>
                <a:lnTo>
                  <a:pt x="5067" y="20332"/>
                </a:lnTo>
                <a:lnTo>
                  <a:pt x="4991" y="20561"/>
                </a:lnTo>
                <a:lnTo>
                  <a:pt x="3327" y="24485"/>
                </a:lnTo>
                <a:lnTo>
                  <a:pt x="1587" y="28727"/>
                </a:lnTo>
                <a:lnTo>
                  <a:pt x="1816" y="28943"/>
                </a:lnTo>
                <a:lnTo>
                  <a:pt x="533" y="33413"/>
                </a:lnTo>
                <a:lnTo>
                  <a:pt x="152" y="34683"/>
                </a:lnTo>
                <a:lnTo>
                  <a:pt x="0" y="3605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956274" y="2876755"/>
            <a:ext cx="185318" cy="115862"/>
          </a:xfrm>
          <a:custGeom>
            <a:avLst/>
            <a:gdLst/>
            <a:ahLst/>
            <a:cxnLst/>
            <a:rect l="l" t="t" r="r" b="b"/>
            <a:pathLst>
              <a:path w="185318" h="115862">
                <a:moveTo>
                  <a:pt x="0" y="72250"/>
                </a:moveTo>
                <a:lnTo>
                  <a:pt x="76" y="70662"/>
                </a:lnTo>
                <a:lnTo>
                  <a:pt x="76" y="70510"/>
                </a:lnTo>
                <a:lnTo>
                  <a:pt x="533" y="68999"/>
                </a:lnTo>
                <a:lnTo>
                  <a:pt x="1816" y="64465"/>
                </a:lnTo>
                <a:lnTo>
                  <a:pt x="1587" y="64236"/>
                </a:lnTo>
                <a:lnTo>
                  <a:pt x="3403" y="60007"/>
                </a:lnTo>
                <a:lnTo>
                  <a:pt x="5219" y="55702"/>
                </a:lnTo>
                <a:lnTo>
                  <a:pt x="5283" y="55473"/>
                </a:lnTo>
                <a:lnTo>
                  <a:pt x="7785" y="51612"/>
                </a:lnTo>
                <a:lnTo>
                  <a:pt x="9982" y="48221"/>
                </a:lnTo>
                <a:lnTo>
                  <a:pt x="10274" y="48285"/>
                </a:lnTo>
                <a:lnTo>
                  <a:pt x="12992" y="45186"/>
                </a:lnTo>
                <a:lnTo>
                  <a:pt x="22588" y="34075"/>
                </a:lnTo>
                <a:lnTo>
                  <a:pt x="29053" y="26408"/>
                </a:lnTo>
                <a:lnTo>
                  <a:pt x="36137" y="18583"/>
                </a:lnTo>
                <a:lnTo>
                  <a:pt x="44284" y="10274"/>
                </a:lnTo>
                <a:lnTo>
                  <a:pt x="48145" y="6413"/>
                </a:lnTo>
                <a:lnTo>
                  <a:pt x="49276" y="6045"/>
                </a:lnTo>
                <a:lnTo>
                  <a:pt x="54571" y="3771"/>
                </a:lnTo>
                <a:lnTo>
                  <a:pt x="59931" y="1511"/>
                </a:lnTo>
                <a:lnTo>
                  <a:pt x="60693" y="1358"/>
                </a:lnTo>
                <a:lnTo>
                  <a:pt x="66509" y="673"/>
                </a:lnTo>
                <a:lnTo>
                  <a:pt x="72859" y="0"/>
                </a:lnTo>
                <a:lnTo>
                  <a:pt x="73456" y="63"/>
                </a:lnTo>
                <a:lnTo>
                  <a:pt x="79883" y="977"/>
                </a:lnTo>
                <a:lnTo>
                  <a:pt x="86918" y="1955"/>
                </a:lnTo>
                <a:lnTo>
                  <a:pt x="87376" y="2184"/>
                </a:lnTo>
                <a:lnTo>
                  <a:pt x="94170" y="4686"/>
                </a:lnTo>
                <a:lnTo>
                  <a:pt x="101650" y="7404"/>
                </a:lnTo>
                <a:lnTo>
                  <a:pt x="101955" y="7632"/>
                </a:lnTo>
                <a:lnTo>
                  <a:pt x="108915" y="11633"/>
                </a:lnTo>
                <a:lnTo>
                  <a:pt x="116535" y="16014"/>
                </a:lnTo>
                <a:lnTo>
                  <a:pt x="116700" y="16243"/>
                </a:lnTo>
                <a:lnTo>
                  <a:pt x="123647" y="21691"/>
                </a:lnTo>
                <a:lnTo>
                  <a:pt x="131051" y="27584"/>
                </a:lnTo>
                <a:lnTo>
                  <a:pt x="131203" y="27736"/>
                </a:lnTo>
                <a:lnTo>
                  <a:pt x="137934" y="34455"/>
                </a:lnTo>
                <a:lnTo>
                  <a:pt x="144957" y="41567"/>
                </a:lnTo>
                <a:lnTo>
                  <a:pt x="145034" y="41706"/>
                </a:lnTo>
                <a:lnTo>
                  <a:pt x="151231" y="49580"/>
                </a:lnTo>
                <a:lnTo>
                  <a:pt x="157657" y="57657"/>
                </a:lnTo>
                <a:lnTo>
                  <a:pt x="157734" y="57810"/>
                </a:lnTo>
                <a:lnTo>
                  <a:pt x="163245" y="66573"/>
                </a:lnTo>
                <a:lnTo>
                  <a:pt x="168770" y="75349"/>
                </a:lnTo>
                <a:lnTo>
                  <a:pt x="168833" y="75501"/>
                </a:lnTo>
                <a:lnTo>
                  <a:pt x="173456" y="84874"/>
                </a:lnTo>
                <a:lnTo>
                  <a:pt x="177990" y="94018"/>
                </a:lnTo>
                <a:lnTo>
                  <a:pt x="177990" y="94233"/>
                </a:lnTo>
                <a:lnTo>
                  <a:pt x="181610" y="103835"/>
                </a:lnTo>
                <a:lnTo>
                  <a:pt x="183807" y="109664"/>
                </a:lnTo>
                <a:lnTo>
                  <a:pt x="183883" y="109816"/>
                </a:lnTo>
                <a:lnTo>
                  <a:pt x="185318" y="11586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4026637" y="2943330"/>
            <a:ext cx="54267" cy="91605"/>
          </a:xfrm>
          <a:custGeom>
            <a:avLst/>
            <a:gdLst/>
            <a:ahLst/>
            <a:cxnLst/>
            <a:rect l="l" t="t" r="r" b="b"/>
            <a:pathLst>
              <a:path w="54267" h="91605">
                <a:moveTo>
                  <a:pt x="0" y="0"/>
                </a:moveTo>
                <a:lnTo>
                  <a:pt x="4305" y="2501"/>
                </a:lnTo>
                <a:lnTo>
                  <a:pt x="8305" y="5524"/>
                </a:lnTo>
                <a:lnTo>
                  <a:pt x="12471" y="8699"/>
                </a:lnTo>
                <a:lnTo>
                  <a:pt x="16395" y="12407"/>
                </a:lnTo>
                <a:lnTo>
                  <a:pt x="20396" y="16179"/>
                </a:lnTo>
                <a:lnTo>
                  <a:pt x="24104" y="20408"/>
                </a:lnTo>
                <a:lnTo>
                  <a:pt x="27813" y="24714"/>
                </a:lnTo>
                <a:lnTo>
                  <a:pt x="31216" y="29476"/>
                </a:lnTo>
                <a:lnTo>
                  <a:pt x="34607" y="34163"/>
                </a:lnTo>
                <a:lnTo>
                  <a:pt x="37642" y="39230"/>
                </a:lnTo>
                <a:lnTo>
                  <a:pt x="40589" y="44297"/>
                </a:lnTo>
                <a:lnTo>
                  <a:pt x="43154" y="49580"/>
                </a:lnTo>
                <a:lnTo>
                  <a:pt x="45643" y="54800"/>
                </a:lnTo>
                <a:lnTo>
                  <a:pt x="47688" y="60236"/>
                </a:lnTo>
                <a:lnTo>
                  <a:pt x="49657" y="65532"/>
                </a:lnTo>
                <a:lnTo>
                  <a:pt x="51092" y="70967"/>
                </a:lnTo>
                <a:lnTo>
                  <a:pt x="52451" y="76111"/>
                </a:lnTo>
                <a:lnTo>
                  <a:pt x="52451" y="76263"/>
                </a:lnTo>
                <a:lnTo>
                  <a:pt x="53276" y="81483"/>
                </a:lnTo>
                <a:lnTo>
                  <a:pt x="54038" y="86461"/>
                </a:lnTo>
                <a:lnTo>
                  <a:pt x="54267" y="9160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4021352" y="2941144"/>
            <a:ext cx="59245" cy="101269"/>
          </a:xfrm>
          <a:custGeom>
            <a:avLst/>
            <a:gdLst/>
            <a:ahLst/>
            <a:cxnLst/>
            <a:rect l="l" t="t" r="r" b="b"/>
            <a:pathLst>
              <a:path w="59245" h="101269">
                <a:moveTo>
                  <a:pt x="673" y="0"/>
                </a:moveTo>
                <a:lnTo>
                  <a:pt x="0" y="2870"/>
                </a:lnTo>
                <a:lnTo>
                  <a:pt x="0" y="3175"/>
                </a:lnTo>
                <a:lnTo>
                  <a:pt x="63" y="6197"/>
                </a:lnTo>
                <a:lnTo>
                  <a:pt x="292" y="13373"/>
                </a:lnTo>
                <a:lnTo>
                  <a:pt x="139" y="13601"/>
                </a:lnTo>
                <a:lnTo>
                  <a:pt x="1435" y="20713"/>
                </a:lnTo>
                <a:lnTo>
                  <a:pt x="2793" y="28333"/>
                </a:lnTo>
                <a:lnTo>
                  <a:pt x="2857" y="28562"/>
                </a:lnTo>
                <a:lnTo>
                  <a:pt x="5359" y="35979"/>
                </a:lnTo>
                <a:lnTo>
                  <a:pt x="8000" y="43764"/>
                </a:lnTo>
                <a:lnTo>
                  <a:pt x="8077" y="43992"/>
                </a:lnTo>
                <a:lnTo>
                  <a:pt x="11709" y="51396"/>
                </a:lnTo>
                <a:lnTo>
                  <a:pt x="15417" y="58864"/>
                </a:lnTo>
                <a:lnTo>
                  <a:pt x="20180" y="66052"/>
                </a:lnTo>
                <a:lnTo>
                  <a:pt x="24777" y="72859"/>
                </a:lnTo>
                <a:lnTo>
                  <a:pt x="24853" y="73088"/>
                </a:lnTo>
                <a:lnTo>
                  <a:pt x="30302" y="79197"/>
                </a:lnTo>
                <a:lnTo>
                  <a:pt x="35509" y="85102"/>
                </a:lnTo>
                <a:lnTo>
                  <a:pt x="35661" y="85331"/>
                </a:lnTo>
                <a:lnTo>
                  <a:pt x="41630" y="90309"/>
                </a:lnTo>
                <a:lnTo>
                  <a:pt x="47078" y="94919"/>
                </a:lnTo>
                <a:lnTo>
                  <a:pt x="47383" y="94919"/>
                </a:lnTo>
                <a:lnTo>
                  <a:pt x="53505" y="98704"/>
                </a:lnTo>
                <a:lnTo>
                  <a:pt x="56070" y="100368"/>
                </a:lnTo>
                <a:lnTo>
                  <a:pt x="56375" y="100444"/>
                </a:lnTo>
                <a:lnTo>
                  <a:pt x="59245" y="10126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4003207" y="2936308"/>
            <a:ext cx="17005" cy="3924"/>
          </a:xfrm>
          <a:custGeom>
            <a:avLst/>
            <a:gdLst/>
            <a:ahLst/>
            <a:cxnLst/>
            <a:rect l="l" t="t" r="r" b="b"/>
            <a:pathLst>
              <a:path w="17005" h="3924">
                <a:moveTo>
                  <a:pt x="0" y="0"/>
                </a:moveTo>
                <a:lnTo>
                  <a:pt x="3784" y="0"/>
                </a:lnTo>
                <a:lnTo>
                  <a:pt x="3937" y="76"/>
                </a:lnTo>
                <a:lnTo>
                  <a:pt x="7632" y="825"/>
                </a:lnTo>
                <a:lnTo>
                  <a:pt x="11633" y="1663"/>
                </a:lnTo>
                <a:lnTo>
                  <a:pt x="11722" y="1955"/>
                </a:lnTo>
                <a:lnTo>
                  <a:pt x="15646" y="3251"/>
                </a:lnTo>
                <a:lnTo>
                  <a:pt x="16332" y="3479"/>
                </a:lnTo>
                <a:lnTo>
                  <a:pt x="17005" y="392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972742" y="2936079"/>
            <a:ext cx="107632" cy="139598"/>
          </a:xfrm>
          <a:custGeom>
            <a:avLst/>
            <a:gdLst/>
            <a:ahLst/>
            <a:cxnLst/>
            <a:rect l="l" t="t" r="r" b="b"/>
            <a:pathLst>
              <a:path w="107632" h="139598">
                <a:moveTo>
                  <a:pt x="47472" y="4152"/>
                </a:moveTo>
                <a:lnTo>
                  <a:pt x="46786" y="3708"/>
                </a:lnTo>
                <a:lnTo>
                  <a:pt x="45885" y="3403"/>
                </a:lnTo>
                <a:lnTo>
                  <a:pt x="41884" y="2044"/>
                </a:lnTo>
                <a:lnTo>
                  <a:pt x="41884" y="1739"/>
                </a:lnTo>
                <a:lnTo>
                  <a:pt x="37795" y="901"/>
                </a:lnTo>
                <a:lnTo>
                  <a:pt x="34175" y="152"/>
                </a:lnTo>
                <a:lnTo>
                  <a:pt x="33858" y="76"/>
                </a:lnTo>
                <a:lnTo>
                  <a:pt x="30162" y="76"/>
                </a:lnTo>
                <a:lnTo>
                  <a:pt x="26682" y="0"/>
                </a:lnTo>
                <a:lnTo>
                  <a:pt x="26530" y="228"/>
                </a:lnTo>
                <a:lnTo>
                  <a:pt x="23050" y="838"/>
                </a:lnTo>
                <a:lnTo>
                  <a:pt x="21920" y="977"/>
                </a:lnTo>
                <a:lnTo>
                  <a:pt x="21920" y="1130"/>
                </a:lnTo>
                <a:lnTo>
                  <a:pt x="20789" y="1587"/>
                </a:lnTo>
                <a:lnTo>
                  <a:pt x="18757" y="2349"/>
                </a:lnTo>
                <a:lnTo>
                  <a:pt x="16636" y="3174"/>
                </a:lnTo>
                <a:lnTo>
                  <a:pt x="15646" y="3708"/>
                </a:lnTo>
                <a:lnTo>
                  <a:pt x="14668" y="4470"/>
                </a:lnTo>
                <a:lnTo>
                  <a:pt x="12928" y="5740"/>
                </a:lnTo>
                <a:lnTo>
                  <a:pt x="11188" y="7188"/>
                </a:lnTo>
                <a:lnTo>
                  <a:pt x="10286" y="7937"/>
                </a:lnTo>
                <a:lnTo>
                  <a:pt x="9524" y="8915"/>
                </a:lnTo>
                <a:lnTo>
                  <a:pt x="8026" y="10731"/>
                </a:lnTo>
                <a:lnTo>
                  <a:pt x="6654" y="12623"/>
                </a:lnTo>
                <a:lnTo>
                  <a:pt x="5905" y="13601"/>
                </a:lnTo>
                <a:lnTo>
                  <a:pt x="5384" y="14808"/>
                </a:lnTo>
                <a:lnTo>
                  <a:pt x="4241" y="17081"/>
                </a:lnTo>
                <a:lnTo>
                  <a:pt x="3263" y="19354"/>
                </a:lnTo>
                <a:lnTo>
                  <a:pt x="2730" y="20637"/>
                </a:lnTo>
                <a:lnTo>
                  <a:pt x="2425" y="21996"/>
                </a:lnTo>
                <a:lnTo>
                  <a:pt x="1676" y="24637"/>
                </a:lnTo>
                <a:lnTo>
                  <a:pt x="1066" y="27279"/>
                </a:lnTo>
                <a:lnTo>
                  <a:pt x="761" y="28803"/>
                </a:lnTo>
                <a:lnTo>
                  <a:pt x="609" y="30302"/>
                </a:lnTo>
                <a:lnTo>
                  <a:pt x="317" y="33261"/>
                </a:lnTo>
                <a:lnTo>
                  <a:pt x="152" y="36207"/>
                </a:lnTo>
                <a:lnTo>
                  <a:pt x="0" y="37871"/>
                </a:lnTo>
                <a:lnTo>
                  <a:pt x="88" y="39535"/>
                </a:lnTo>
                <a:lnTo>
                  <a:pt x="228" y="42710"/>
                </a:lnTo>
                <a:lnTo>
                  <a:pt x="469" y="45948"/>
                </a:lnTo>
                <a:lnTo>
                  <a:pt x="609" y="47688"/>
                </a:lnTo>
                <a:lnTo>
                  <a:pt x="838" y="49428"/>
                </a:lnTo>
                <a:lnTo>
                  <a:pt x="1371" y="52831"/>
                </a:lnTo>
                <a:lnTo>
                  <a:pt x="2044" y="56222"/>
                </a:lnTo>
                <a:lnTo>
                  <a:pt x="2349" y="58051"/>
                </a:lnTo>
                <a:lnTo>
                  <a:pt x="2806" y="59855"/>
                </a:lnTo>
                <a:lnTo>
                  <a:pt x="3784" y="63334"/>
                </a:lnTo>
                <a:lnTo>
                  <a:pt x="4851" y="66890"/>
                </a:lnTo>
                <a:lnTo>
                  <a:pt x="5384" y="68694"/>
                </a:lnTo>
                <a:lnTo>
                  <a:pt x="6057" y="70510"/>
                </a:lnTo>
                <a:lnTo>
                  <a:pt x="7340" y="74066"/>
                </a:lnTo>
                <a:lnTo>
                  <a:pt x="8775" y="77546"/>
                </a:lnTo>
                <a:lnTo>
                  <a:pt x="9524" y="79362"/>
                </a:lnTo>
                <a:lnTo>
                  <a:pt x="10286" y="81102"/>
                </a:lnTo>
                <a:lnTo>
                  <a:pt x="12026" y="84569"/>
                </a:lnTo>
                <a:lnTo>
                  <a:pt x="13766" y="88049"/>
                </a:lnTo>
                <a:lnTo>
                  <a:pt x="14668" y="89788"/>
                </a:lnTo>
                <a:lnTo>
                  <a:pt x="15646" y="91452"/>
                </a:lnTo>
                <a:lnTo>
                  <a:pt x="17627" y="94767"/>
                </a:lnTo>
                <a:lnTo>
                  <a:pt x="19735" y="98107"/>
                </a:lnTo>
                <a:lnTo>
                  <a:pt x="20789" y="99758"/>
                </a:lnTo>
                <a:lnTo>
                  <a:pt x="21920" y="101358"/>
                </a:lnTo>
                <a:lnTo>
                  <a:pt x="24117" y="104444"/>
                </a:lnTo>
                <a:lnTo>
                  <a:pt x="26530" y="107467"/>
                </a:lnTo>
                <a:lnTo>
                  <a:pt x="27673" y="108978"/>
                </a:lnTo>
                <a:lnTo>
                  <a:pt x="28879" y="110426"/>
                </a:lnTo>
                <a:lnTo>
                  <a:pt x="31368" y="113283"/>
                </a:lnTo>
                <a:lnTo>
                  <a:pt x="33934" y="116014"/>
                </a:lnTo>
                <a:lnTo>
                  <a:pt x="35153" y="117373"/>
                </a:lnTo>
                <a:lnTo>
                  <a:pt x="36436" y="118579"/>
                </a:lnTo>
                <a:lnTo>
                  <a:pt x="39090" y="121081"/>
                </a:lnTo>
                <a:lnTo>
                  <a:pt x="41808" y="123418"/>
                </a:lnTo>
                <a:lnTo>
                  <a:pt x="43091" y="124548"/>
                </a:lnTo>
                <a:lnTo>
                  <a:pt x="44449" y="125615"/>
                </a:lnTo>
                <a:lnTo>
                  <a:pt x="47167" y="127647"/>
                </a:lnTo>
                <a:lnTo>
                  <a:pt x="49974" y="129616"/>
                </a:lnTo>
                <a:lnTo>
                  <a:pt x="51320" y="130530"/>
                </a:lnTo>
                <a:lnTo>
                  <a:pt x="52692" y="131356"/>
                </a:lnTo>
                <a:lnTo>
                  <a:pt x="55410" y="132943"/>
                </a:lnTo>
                <a:lnTo>
                  <a:pt x="58280" y="134378"/>
                </a:lnTo>
                <a:lnTo>
                  <a:pt x="59562" y="135064"/>
                </a:lnTo>
                <a:lnTo>
                  <a:pt x="60921" y="135585"/>
                </a:lnTo>
                <a:lnTo>
                  <a:pt x="63639" y="136715"/>
                </a:lnTo>
                <a:lnTo>
                  <a:pt x="66433" y="137706"/>
                </a:lnTo>
                <a:lnTo>
                  <a:pt x="67652" y="138074"/>
                </a:lnTo>
                <a:lnTo>
                  <a:pt x="69011" y="138379"/>
                </a:lnTo>
                <a:lnTo>
                  <a:pt x="71653" y="138912"/>
                </a:lnTo>
                <a:lnTo>
                  <a:pt x="74307" y="139369"/>
                </a:lnTo>
                <a:lnTo>
                  <a:pt x="75514" y="139509"/>
                </a:lnTo>
                <a:lnTo>
                  <a:pt x="76720" y="139509"/>
                </a:lnTo>
                <a:lnTo>
                  <a:pt x="79209" y="139509"/>
                </a:lnTo>
                <a:lnTo>
                  <a:pt x="81711" y="139369"/>
                </a:lnTo>
                <a:lnTo>
                  <a:pt x="82842" y="139293"/>
                </a:lnTo>
                <a:lnTo>
                  <a:pt x="83896" y="138988"/>
                </a:lnTo>
                <a:lnTo>
                  <a:pt x="86245" y="138455"/>
                </a:lnTo>
                <a:lnTo>
                  <a:pt x="88506" y="137782"/>
                </a:lnTo>
                <a:lnTo>
                  <a:pt x="89496" y="137477"/>
                </a:lnTo>
                <a:lnTo>
                  <a:pt x="90398" y="136867"/>
                </a:lnTo>
                <a:lnTo>
                  <a:pt x="92443" y="135813"/>
                </a:lnTo>
                <a:lnTo>
                  <a:pt x="92595" y="135889"/>
                </a:lnTo>
                <a:lnTo>
                  <a:pt x="94475" y="134607"/>
                </a:lnTo>
                <a:lnTo>
                  <a:pt x="95313" y="134073"/>
                </a:lnTo>
                <a:lnTo>
                  <a:pt x="95313" y="133921"/>
                </a:lnTo>
                <a:lnTo>
                  <a:pt x="96062" y="133172"/>
                </a:lnTo>
                <a:lnTo>
                  <a:pt x="97802" y="131584"/>
                </a:lnTo>
                <a:lnTo>
                  <a:pt x="98107" y="131724"/>
                </a:lnTo>
                <a:lnTo>
                  <a:pt x="99466" y="129908"/>
                </a:lnTo>
                <a:lnTo>
                  <a:pt x="101650" y="127126"/>
                </a:lnTo>
                <a:lnTo>
                  <a:pt x="101892" y="126974"/>
                </a:lnTo>
                <a:lnTo>
                  <a:pt x="103479" y="123786"/>
                </a:lnTo>
                <a:lnTo>
                  <a:pt x="105130" y="120395"/>
                </a:lnTo>
                <a:lnTo>
                  <a:pt x="105206" y="120167"/>
                </a:lnTo>
                <a:lnTo>
                  <a:pt x="106273" y="116458"/>
                </a:lnTo>
                <a:lnTo>
                  <a:pt x="107251" y="112763"/>
                </a:lnTo>
                <a:lnTo>
                  <a:pt x="107251" y="112610"/>
                </a:lnTo>
                <a:lnTo>
                  <a:pt x="107632" y="10883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954687" y="2949007"/>
            <a:ext cx="81622" cy="144576"/>
          </a:xfrm>
          <a:custGeom>
            <a:avLst/>
            <a:gdLst/>
            <a:ahLst/>
            <a:cxnLst/>
            <a:rect l="l" t="t" r="r" b="b"/>
            <a:pathLst>
              <a:path w="81622" h="144576">
                <a:moveTo>
                  <a:pt x="81622" y="144576"/>
                </a:moveTo>
                <a:lnTo>
                  <a:pt x="79209" y="143814"/>
                </a:lnTo>
                <a:lnTo>
                  <a:pt x="79057" y="143751"/>
                </a:lnTo>
                <a:lnTo>
                  <a:pt x="76784" y="142532"/>
                </a:lnTo>
                <a:lnTo>
                  <a:pt x="71945" y="140042"/>
                </a:lnTo>
                <a:lnTo>
                  <a:pt x="71793" y="140042"/>
                </a:lnTo>
                <a:lnTo>
                  <a:pt x="67183" y="137020"/>
                </a:lnTo>
                <a:lnTo>
                  <a:pt x="62280" y="133845"/>
                </a:lnTo>
                <a:lnTo>
                  <a:pt x="57670" y="130060"/>
                </a:lnTo>
                <a:lnTo>
                  <a:pt x="52908" y="126136"/>
                </a:lnTo>
                <a:lnTo>
                  <a:pt x="48450" y="121754"/>
                </a:lnTo>
                <a:lnTo>
                  <a:pt x="43840" y="117297"/>
                </a:lnTo>
                <a:lnTo>
                  <a:pt x="39611" y="112382"/>
                </a:lnTo>
                <a:lnTo>
                  <a:pt x="35293" y="107315"/>
                </a:lnTo>
                <a:lnTo>
                  <a:pt x="31292" y="101942"/>
                </a:lnTo>
                <a:lnTo>
                  <a:pt x="27355" y="96507"/>
                </a:lnTo>
                <a:lnTo>
                  <a:pt x="23812" y="90690"/>
                </a:lnTo>
                <a:lnTo>
                  <a:pt x="20256" y="84937"/>
                </a:lnTo>
                <a:lnTo>
                  <a:pt x="17081" y="78905"/>
                </a:lnTo>
                <a:lnTo>
                  <a:pt x="14058" y="72923"/>
                </a:lnTo>
                <a:lnTo>
                  <a:pt x="11417" y="66649"/>
                </a:lnTo>
                <a:lnTo>
                  <a:pt x="8839" y="60604"/>
                </a:lnTo>
                <a:lnTo>
                  <a:pt x="6807" y="54254"/>
                </a:lnTo>
                <a:lnTo>
                  <a:pt x="4838" y="48209"/>
                </a:lnTo>
                <a:lnTo>
                  <a:pt x="3327" y="41948"/>
                </a:lnTo>
                <a:lnTo>
                  <a:pt x="1968" y="35979"/>
                </a:lnTo>
                <a:lnTo>
                  <a:pt x="1143" y="29845"/>
                </a:lnTo>
                <a:lnTo>
                  <a:pt x="381" y="24104"/>
                </a:lnTo>
                <a:lnTo>
                  <a:pt x="152" y="18288"/>
                </a:lnTo>
                <a:lnTo>
                  <a:pt x="0" y="12852"/>
                </a:lnTo>
                <a:lnTo>
                  <a:pt x="457" y="7404"/>
                </a:lnTo>
                <a:lnTo>
                  <a:pt x="762" y="3695"/>
                </a:lnTo>
                <a:lnTo>
                  <a:pt x="762" y="3556"/>
                </a:lnTo>
                <a:lnTo>
                  <a:pt x="158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940481" y="2885522"/>
            <a:ext cx="17233" cy="22440"/>
          </a:xfrm>
          <a:custGeom>
            <a:avLst/>
            <a:gdLst/>
            <a:ahLst/>
            <a:cxnLst/>
            <a:rect l="l" t="t" r="r" b="b"/>
            <a:pathLst>
              <a:path w="17233" h="22440">
                <a:moveTo>
                  <a:pt x="16700" y="22440"/>
                </a:moveTo>
                <a:lnTo>
                  <a:pt x="17157" y="21158"/>
                </a:lnTo>
                <a:lnTo>
                  <a:pt x="17233" y="20929"/>
                </a:lnTo>
                <a:lnTo>
                  <a:pt x="17157" y="19583"/>
                </a:lnTo>
                <a:lnTo>
                  <a:pt x="17157" y="17602"/>
                </a:lnTo>
                <a:lnTo>
                  <a:pt x="17081" y="17373"/>
                </a:lnTo>
                <a:lnTo>
                  <a:pt x="16624" y="15494"/>
                </a:lnTo>
                <a:lnTo>
                  <a:pt x="16090" y="13449"/>
                </a:lnTo>
                <a:lnTo>
                  <a:pt x="15112" y="11557"/>
                </a:lnTo>
                <a:lnTo>
                  <a:pt x="14363" y="9969"/>
                </a:lnTo>
                <a:lnTo>
                  <a:pt x="13296" y="8458"/>
                </a:lnTo>
                <a:lnTo>
                  <a:pt x="11861" y="6565"/>
                </a:lnTo>
                <a:lnTo>
                  <a:pt x="11861" y="6413"/>
                </a:lnTo>
                <a:lnTo>
                  <a:pt x="10198" y="4826"/>
                </a:lnTo>
                <a:lnTo>
                  <a:pt x="8394" y="3175"/>
                </a:lnTo>
                <a:lnTo>
                  <a:pt x="8242" y="3098"/>
                </a:lnTo>
                <a:lnTo>
                  <a:pt x="6121" y="1727"/>
                </a:lnTo>
                <a:lnTo>
                  <a:pt x="4838" y="914"/>
                </a:lnTo>
                <a:lnTo>
                  <a:pt x="4686" y="825"/>
                </a:lnTo>
                <a:lnTo>
                  <a:pt x="3251" y="457"/>
                </a:lnTo>
                <a:lnTo>
                  <a:pt x="1739" y="0"/>
                </a:lnTo>
                <a:lnTo>
                  <a:pt x="1511" y="0"/>
                </a:lnTo>
                <a:lnTo>
                  <a:pt x="0" y="6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938512" y="2886650"/>
            <a:ext cx="17233" cy="22453"/>
          </a:xfrm>
          <a:custGeom>
            <a:avLst/>
            <a:gdLst/>
            <a:ahLst/>
            <a:cxnLst/>
            <a:rect l="l" t="t" r="r" b="b"/>
            <a:pathLst>
              <a:path w="17233" h="22453">
                <a:moveTo>
                  <a:pt x="0" y="76"/>
                </a:moveTo>
                <a:lnTo>
                  <a:pt x="1587" y="0"/>
                </a:lnTo>
                <a:lnTo>
                  <a:pt x="1816" y="0"/>
                </a:lnTo>
                <a:lnTo>
                  <a:pt x="3251" y="457"/>
                </a:lnTo>
                <a:lnTo>
                  <a:pt x="4686" y="838"/>
                </a:lnTo>
                <a:lnTo>
                  <a:pt x="4838" y="914"/>
                </a:lnTo>
                <a:lnTo>
                  <a:pt x="6121" y="1739"/>
                </a:lnTo>
                <a:lnTo>
                  <a:pt x="8242" y="3098"/>
                </a:lnTo>
                <a:lnTo>
                  <a:pt x="8382" y="3174"/>
                </a:lnTo>
                <a:lnTo>
                  <a:pt x="10198" y="4838"/>
                </a:lnTo>
                <a:lnTo>
                  <a:pt x="11938" y="6426"/>
                </a:lnTo>
                <a:lnTo>
                  <a:pt x="11938" y="6578"/>
                </a:lnTo>
                <a:lnTo>
                  <a:pt x="13296" y="8470"/>
                </a:lnTo>
                <a:lnTo>
                  <a:pt x="14363" y="9905"/>
                </a:lnTo>
                <a:lnTo>
                  <a:pt x="15113" y="11493"/>
                </a:lnTo>
                <a:lnTo>
                  <a:pt x="16027" y="13373"/>
                </a:lnTo>
                <a:lnTo>
                  <a:pt x="16624" y="15493"/>
                </a:lnTo>
                <a:lnTo>
                  <a:pt x="17081" y="17386"/>
                </a:lnTo>
                <a:lnTo>
                  <a:pt x="17157" y="17525"/>
                </a:lnTo>
                <a:lnTo>
                  <a:pt x="17233" y="19583"/>
                </a:lnTo>
                <a:lnTo>
                  <a:pt x="17233" y="20942"/>
                </a:lnTo>
                <a:lnTo>
                  <a:pt x="17157" y="21158"/>
                </a:lnTo>
                <a:lnTo>
                  <a:pt x="16700" y="2245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950381" y="2912047"/>
            <a:ext cx="7404" cy="19723"/>
          </a:xfrm>
          <a:custGeom>
            <a:avLst/>
            <a:gdLst/>
            <a:ahLst/>
            <a:cxnLst/>
            <a:rect l="l" t="t" r="r" b="b"/>
            <a:pathLst>
              <a:path w="7404" h="19723">
                <a:moveTo>
                  <a:pt x="0" y="0"/>
                </a:moveTo>
                <a:lnTo>
                  <a:pt x="1587" y="1358"/>
                </a:lnTo>
                <a:lnTo>
                  <a:pt x="2946" y="3022"/>
                </a:lnTo>
                <a:lnTo>
                  <a:pt x="4152" y="4533"/>
                </a:lnTo>
                <a:lnTo>
                  <a:pt x="5067" y="6273"/>
                </a:lnTo>
                <a:lnTo>
                  <a:pt x="5892" y="7785"/>
                </a:lnTo>
                <a:lnTo>
                  <a:pt x="6426" y="9525"/>
                </a:lnTo>
                <a:lnTo>
                  <a:pt x="6946" y="11264"/>
                </a:lnTo>
                <a:lnTo>
                  <a:pt x="7175" y="13233"/>
                </a:lnTo>
                <a:lnTo>
                  <a:pt x="7327" y="14211"/>
                </a:lnTo>
                <a:lnTo>
                  <a:pt x="7327" y="15265"/>
                </a:lnTo>
                <a:lnTo>
                  <a:pt x="7099" y="17462"/>
                </a:lnTo>
                <a:lnTo>
                  <a:pt x="6654" y="1972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952951" y="2911519"/>
            <a:ext cx="6794" cy="19113"/>
          </a:xfrm>
          <a:custGeom>
            <a:avLst/>
            <a:gdLst/>
            <a:ahLst/>
            <a:cxnLst/>
            <a:rect l="l" t="t" r="r" b="b"/>
            <a:pathLst>
              <a:path w="6794" h="19113">
                <a:moveTo>
                  <a:pt x="5969" y="19113"/>
                </a:moveTo>
                <a:lnTo>
                  <a:pt x="6502" y="16929"/>
                </a:lnTo>
                <a:lnTo>
                  <a:pt x="6731" y="14668"/>
                </a:lnTo>
                <a:lnTo>
                  <a:pt x="6794" y="13677"/>
                </a:lnTo>
                <a:lnTo>
                  <a:pt x="6578" y="12623"/>
                </a:lnTo>
                <a:lnTo>
                  <a:pt x="6273" y="10731"/>
                </a:lnTo>
                <a:lnTo>
                  <a:pt x="5816" y="8915"/>
                </a:lnTo>
                <a:lnTo>
                  <a:pt x="5283" y="7251"/>
                </a:lnTo>
                <a:lnTo>
                  <a:pt x="4457" y="5664"/>
                </a:lnTo>
                <a:lnTo>
                  <a:pt x="3556" y="4000"/>
                </a:lnTo>
                <a:lnTo>
                  <a:pt x="2336" y="2412"/>
                </a:lnTo>
                <a:lnTo>
                  <a:pt x="1358" y="113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942515" y="2892771"/>
            <a:ext cx="8242" cy="12700"/>
          </a:xfrm>
          <a:custGeom>
            <a:avLst/>
            <a:gdLst/>
            <a:ahLst/>
            <a:cxnLst/>
            <a:rect l="l" t="t" r="r" b="b"/>
            <a:pathLst>
              <a:path w="8242" h="12700">
                <a:moveTo>
                  <a:pt x="7937" y="12700"/>
                </a:moveTo>
                <a:lnTo>
                  <a:pt x="8242" y="11798"/>
                </a:lnTo>
                <a:lnTo>
                  <a:pt x="8242" y="11645"/>
                </a:lnTo>
                <a:lnTo>
                  <a:pt x="8242" y="10744"/>
                </a:lnTo>
                <a:lnTo>
                  <a:pt x="8166" y="9601"/>
                </a:lnTo>
                <a:lnTo>
                  <a:pt x="7937" y="8394"/>
                </a:lnTo>
                <a:lnTo>
                  <a:pt x="7632" y="7340"/>
                </a:lnTo>
                <a:lnTo>
                  <a:pt x="7188" y="6273"/>
                </a:lnTo>
                <a:lnTo>
                  <a:pt x="6654" y="5219"/>
                </a:lnTo>
                <a:lnTo>
                  <a:pt x="5892" y="4229"/>
                </a:lnTo>
                <a:lnTo>
                  <a:pt x="5219" y="3263"/>
                </a:lnTo>
                <a:lnTo>
                  <a:pt x="4305" y="2412"/>
                </a:lnTo>
                <a:lnTo>
                  <a:pt x="3403" y="1587"/>
                </a:lnTo>
                <a:lnTo>
                  <a:pt x="2273" y="914"/>
                </a:lnTo>
                <a:lnTo>
                  <a:pt x="1282" y="292"/>
                </a:lnTo>
                <a:lnTo>
                  <a:pt x="1142" y="292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942217" y="2910613"/>
            <a:ext cx="10502" cy="16776"/>
          </a:xfrm>
          <a:custGeom>
            <a:avLst/>
            <a:gdLst/>
            <a:ahLst/>
            <a:cxnLst/>
            <a:rect l="l" t="t" r="r" b="b"/>
            <a:pathLst>
              <a:path w="10502" h="16776">
                <a:moveTo>
                  <a:pt x="0" y="0"/>
                </a:moveTo>
                <a:lnTo>
                  <a:pt x="825" y="152"/>
                </a:lnTo>
                <a:lnTo>
                  <a:pt x="1587" y="444"/>
                </a:lnTo>
                <a:lnTo>
                  <a:pt x="2413" y="762"/>
                </a:lnTo>
                <a:lnTo>
                  <a:pt x="3251" y="1206"/>
                </a:lnTo>
                <a:lnTo>
                  <a:pt x="4457" y="1955"/>
                </a:lnTo>
                <a:lnTo>
                  <a:pt x="5588" y="3022"/>
                </a:lnTo>
                <a:lnTo>
                  <a:pt x="6718" y="4000"/>
                </a:lnTo>
                <a:lnTo>
                  <a:pt x="7632" y="5283"/>
                </a:lnTo>
                <a:lnTo>
                  <a:pt x="8470" y="6489"/>
                </a:lnTo>
                <a:lnTo>
                  <a:pt x="9144" y="7937"/>
                </a:lnTo>
                <a:lnTo>
                  <a:pt x="9753" y="9220"/>
                </a:lnTo>
                <a:lnTo>
                  <a:pt x="10121" y="10655"/>
                </a:lnTo>
                <a:lnTo>
                  <a:pt x="10502" y="12166"/>
                </a:lnTo>
                <a:lnTo>
                  <a:pt x="10502" y="13754"/>
                </a:lnTo>
                <a:lnTo>
                  <a:pt x="10502" y="15189"/>
                </a:lnTo>
                <a:lnTo>
                  <a:pt x="10502" y="15341"/>
                </a:lnTo>
                <a:lnTo>
                  <a:pt x="10058" y="167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937753" y="2916662"/>
            <a:ext cx="9906" cy="13373"/>
          </a:xfrm>
          <a:custGeom>
            <a:avLst/>
            <a:gdLst/>
            <a:ahLst/>
            <a:cxnLst/>
            <a:rect l="l" t="t" r="r" b="b"/>
            <a:pathLst>
              <a:path w="9905" h="13373">
                <a:moveTo>
                  <a:pt x="9905" y="13373"/>
                </a:moveTo>
                <a:lnTo>
                  <a:pt x="8623" y="12915"/>
                </a:lnTo>
                <a:lnTo>
                  <a:pt x="7340" y="12242"/>
                </a:lnTo>
                <a:lnTo>
                  <a:pt x="6502" y="11861"/>
                </a:lnTo>
                <a:lnTo>
                  <a:pt x="5829" y="11252"/>
                </a:lnTo>
                <a:lnTo>
                  <a:pt x="4686" y="10337"/>
                </a:lnTo>
                <a:lnTo>
                  <a:pt x="3708" y="9207"/>
                </a:lnTo>
                <a:lnTo>
                  <a:pt x="2882" y="8305"/>
                </a:lnTo>
                <a:lnTo>
                  <a:pt x="2273" y="7099"/>
                </a:lnTo>
                <a:lnTo>
                  <a:pt x="1600" y="5816"/>
                </a:lnTo>
                <a:lnTo>
                  <a:pt x="1066" y="4381"/>
                </a:lnTo>
                <a:lnTo>
                  <a:pt x="393" y="2260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939724" y="2915525"/>
            <a:ext cx="9906" cy="13373"/>
          </a:xfrm>
          <a:custGeom>
            <a:avLst/>
            <a:gdLst/>
            <a:ahLst/>
            <a:cxnLst/>
            <a:rect l="l" t="t" r="r" b="b"/>
            <a:pathLst>
              <a:path w="9905" h="13373">
                <a:moveTo>
                  <a:pt x="0" y="0"/>
                </a:moveTo>
                <a:lnTo>
                  <a:pt x="381" y="2184"/>
                </a:lnTo>
                <a:lnTo>
                  <a:pt x="1054" y="4381"/>
                </a:lnTo>
                <a:lnTo>
                  <a:pt x="1511" y="5740"/>
                </a:lnTo>
                <a:lnTo>
                  <a:pt x="2260" y="7099"/>
                </a:lnTo>
                <a:lnTo>
                  <a:pt x="2870" y="8229"/>
                </a:lnTo>
                <a:lnTo>
                  <a:pt x="3708" y="9283"/>
                </a:lnTo>
                <a:lnTo>
                  <a:pt x="4610" y="10350"/>
                </a:lnTo>
                <a:lnTo>
                  <a:pt x="5740" y="11264"/>
                </a:lnTo>
                <a:lnTo>
                  <a:pt x="6426" y="11861"/>
                </a:lnTo>
                <a:lnTo>
                  <a:pt x="7251" y="12242"/>
                </a:lnTo>
                <a:lnTo>
                  <a:pt x="8547" y="12928"/>
                </a:lnTo>
                <a:lnTo>
                  <a:pt x="9906" y="1337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932774" y="2914313"/>
            <a:ext cx="16167" cy="21386"/>
          </a:xfrm>
          <a:custGeom>
            <a:avLst/>
            <a:gdLst/>
            <a:ahLst/>
            <a:cxnLst/>
            <a:rect l="l" t="t" r="r" b="b"/>
            <a:pathLst>
              <a:path w="16167" h="21386">
                <a:moveTo>
                  <a:pt x="16167" y="21386"/>
                </a:moveTo>
                <a:lnTo>
                  <a:pt x="14122" y="20866"/>
                </a:lnTo>
                <a:lnTo>
                  <a:pt x="13906" y="20789"/>
                </a:lnTo>
                <a:lnTo>
                  <a:pt x="12090" y="19659"/>
                </a:lnTo>
                <a:lnTo>
                  <a:pt x="9893" y="18440"/>
                </a:lnTo>
                <a:lnTo>
                  <a:pt x="9817" y="18300"/>
                </a:lnTo>
                <a:lnTo>
                  <a:pt x="7937" y="16560"/>
                </a:lnTo>
                <a:lnTo>
                  <a:pt x="6197" y="14960"/>
                </a:lnTo>
                <a:lnTo>
                  <a:pt x="6121" y="14808"/>
                </a:lnTo>
                <a:lnTo>
                  <a:pt x="4762" y="12852"/>
                </a:lnTo>
                <a:lnTo>
                  <a:pt x="3327" y="10807"/>
                </a:lnTo>
                <a:lnTo>
                  <a:pt x="2273" y="8470"/>
                </a:lnTo>
                <a:lnTo>
                  <a:pt x="1206" y="6197"/>
                </a:lnTo>
                <a:lnTo>
                  <a:pt x="1206" y="6045"/>
                </a:lnTo>
                <a:lnTo>
                  <a:pt x="520" y="3555"/>
                </a:lnTo>
                <a:lnTo>
                  <a:pt x="152" y="1892"/>
                </a:lnTo>
                <a:lnTo>
                  <a:pt x="76" y="1739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4446850" y="2824074"/>
            <a:ext cx="3022" cy="11557"/>
          </a:xfrm>
          <a:custGeom>
            <a:avLst/>
            <a:gdLst/>
            <a:ahLst/>
            <a:cxnLst/>
            <a:rect l="l" t="t" r="r" b="b"/>
            <a:pathLst>
              <a:path w="3022" h="11556">
                <a:moveTo>
                  <a:pt x="0" y="0"/>
                </a:moveTo>
                <a:lnTo>
                  <a:pt x="749" y="2794"/>
                </a:lnTo>
                <a:lnTo>
                  <a:pt x="3022" y="11557"/>
                </a:lnTo>
                <a:lnTo>
                  <a:pt x="749" y="279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4449876" y="2835639"/>
            <a:ext cx="1727" cy="8686"/>
          </a:xfrm>
          <a:custGeom>
            <a:avLst/>
            <a:gdLst/>
            <a:ahLst/>
            <a:cxnLst/>
            <a:rect l="l" t="t" r="r" b="b"/>
            <a:pathLst>
              <a:path w="1727" h="8686">
                <a:moveTo>
                  <a:pt x="749" y="2946"/>
                </a:moveTo>
                <a:lnTo>
                  <a:pt x="0" y="0"/>
                </a:lnTo>
                <a:lnTo>
                  <a:pt x="749" y="2793"/>
                </a:lnTo>
                <a:lnTo>
                  <a:pt x="1727" y="8686"/>
                </a:lnTo>
                <a:lnTo>
                  <a:pt x="749" y="294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4451610" y="2844326"/>
            <a:ext cx="1587" cy="8699"/>
          </a:xfrm>
          <a:custGeom>
            <a:avLst/>
            <a:gdLst/>
            <a:ahLst/>
            <a:cxnLst/>
            <a:rect l="l" t="t" r="r" b="b"/>
            <a:pathLst>
              <a:path w="1587" h="8699">
                <a:moveTo>
                  <a:pt x="1511" y="8242"/>
                </a:moveTo>
                <a:lnTo>
                  <a:pt x="0" y="0"/>
                </a:lnTo>
                <a:lnTo>
                  <a:pt x="1511" y="8013"/>
                </a:lnTo>
                <a:lnTo>
                  <a:pt x="1587" y="8699"/>
                </a:lnTo>
                <a:lnTo>
                  <a:pt x="1511" y="824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4453199" y="2853021"/>
            <a:ext cx="749" cy="8763"/>
          </a:xfrm>
          <a:custGeom>
            <a:avLst/>
            <a:gdLst/>
            <a:ahLst/>
            <a:cxnLst/>
            <a:rect l="l" t="t" r="r" b="b"/>
            <a:pathLst>
              <a:path w="749" h="8762">
                <a:moveTo>
                  <a:pt x="0" y="0"/>
                </a:moveTo>
                <a:lnTo>
                  <a:pt x="749" y="8763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4453953" y="2861790"/>
            <a:ext cx="457" cy="4457"/>
          </a:xfrm>
          <a:custGeom>
            <a:avLst/>
            <a:gdLst/>
            <a:ahLst/>
            <a:cxnLst/>
            <a:rect l="l" t="t" r="r" b="b"/>
            <a:pathLst>
              <a:path w="457" h="4457">
                <a:moveTo>
                  <a:pt x="0" y="0"/>
                </a:moveTo>
                <a:lnTo>
                  <a:pt x="457" y="4457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4335368" y="2988608"/>
            <a:ext cx="6502" cy="4000"/>
          </a:xfrm>
          <a:custGeom>
            <a:avLst/>
            <a:gdLst/>
            <a:ahLst/>
            <a:cxnLst/>
            <a:rect l="l" t="t" r="r" b="b"/>
            <a:pathLst>
              <a:path w="6502" h="4000">
                <a:moveTo>
                  <a:pt x="0" y="4000"/>
                </a:moveTo>
                <a:lnTo>
                  <a:pt x="650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4371351" y="2712297"/>
            <a:ext cx="5588" cy="4610"/>
          </a:xfrm>
          <a:custGeom>
            <a:avLst/>
            <a:gdLst/>
            <a:ahLst/>
            <a:cxnLst/>
            <a:rect l="l" t="t" r="r" b="b"/>
            <a:pathLst>
              <a:path w="5587" h="4610">
                <a:moveTo>
                  <a:pt x="5587" y="461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4368248" y="2712064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0"/>
                </a:moveTo>
                <a:lnTo>
                  <a:pt x="0" y="22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4370665" y="2711916"/>
            <a:ext cx="2197" cy="1587"/>
          </a:xfrm>
          <a:custGeom>
            <a:avLst/>
            <a:gdLst/>
            <a:ahLst/>
            <a:cxnLst/>
            <a:rect l="l" t="t" r="r" b="b"/>
            <a:pathLst>
              <a:path w="2197" h="1587">
                <a:moveTo>
                  <a:pt x="0" y="0"/>
                </a:moveTo>
                <a:lnTo>
                  <a:pt x="838" y="533"/>
                </a:lnTo>
                <a:lnTo>
                  <a:pt x="2197" y="158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4359482" y="2712064"/>
            <a:ext cx="9220" cy="4838"/>
          </a:xfrm>
          <a:custGeom>
            <a:avLst/>
            <a:gdLst/>
            <a:ahLst/>
            <a:cxnLst/>
            <a:rect l="l" t="t" r="r" b="b"/>
            <a:pathLst>
              <a:path w="9220" h="4838">
                <a:moveTo>
                  <a:pt x="9220" y="0"/>
                </a:moveTo>
                <a:lnTo>
                  <a:pt x="0" y="4838"/>
                </a:lnTo>
                <a:lnTo>
                  <a:pt x="8762" y="22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4342626" y="2716907"/>
            <a:ext cx="16852" cy="8915"/>
          </a:xfrm>
          <a:custGeom>
            <a:avLst/>
            <a:gdLst/>
            <a:ahLst/>
            <a:cxnLst/>
            <a:rect l="l" t="t" r="r" b="b"/>
            <a:pathLst>
              <a:path w="16852" h="8915">
                <a:moveTo>
                  <a:pt x="16852" y="0"/>
                </a:moveTo>
                <a:lnTo>
                  <a:pt x="0" y="8915"/>
                </a:lnTo>
                <a:lnTo>
                  <a:pt x="8089" y="461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4340884" y="2693322"/>
            <a:ext cx="1600" cy="2730"/>
          </a:xfrm>
          <a:custGeom>
            <a:avLst/>
            <a:gdLst/>
            <a:ahLst/>
            <a:cxnLst/>
            <a:rect l="l" t="t" r="r" b="b"/>
            <a:pathLst>
              <a:path w="1600" h="2730">
                <a:moveTo>
                  <a:pt x="228" y="152"/>
                </a:moveTo>
                <a:lnTo>
                  <a:pt x="0" y="0"/>
                </a:lnTo>
                <a:lnTo>
                  <a:pt x="838" y="609"/>
                </a:lnTo>
                <a:lnTo>
                  <a:pt x="1447" y="1587"/>
                </a:lnTo>
                <a:lnTo>
                  <a:pt x="1600" y="2730"/>
                </a:lnTo>
                <a:lnTo>
                  <a:pt x="1447" y="20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4342477" y="2696044"/>
            <a:ext cx="0" cy="17462"/>
          </a:xfrm>
          <a:custGeom>
            <a:avLst/>
            <a:gdLst/>
            <a:ahLst/>
            <a:cxnLst/>
            <a:rect l="l" t="t" r="r" b="b"/>
            <a:pathLst>
              <a:path h="17462">
                <a:moveTo>
                  <a:pt x="0" y="0"/>
                </a:moveTo>
                <a:lnTo>
                  <a:pt x="0" y="17462"/>
                </a:lnTo>
                <a:lnTo>
                  <a:pt x="0" y="990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4342477" y="2713506"/>
            <a:ext cx="0" cy="8763"/>
          </a:xfrm>
          <a:custGeom>
            <a:avLst/>
            <a:gdLst/>
            <a:ahLst/>
            <a:cxnLst/>
            <a:rect l="l" t="t" r="r" b="b"/>
            <a:pathLst>
              <a:path h="8762">
                <a:moveTo>
                  <a:pt x="0" y="0"/>
                </a:moveTo>
                <a:lnTo>
                  <a:pt x="0" y="8763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4307108" y="2725823"/>
            <a:ext cx="35521" cy="18821"/>
          </a:xfrm>
          <a:custGeom>
            <a:avLst/>
            <a:gdLst/>
            <a:ahLst/>
            <a:cxnLst/>
            <a:rect l="l" t="t" r="r" b="b"/>
            <a:pathLst>
              <a:path w="35521" h="18821">
                <a:moveTo>
                  <a:pt x="35521" y="0"/>
                </a:moveTo>
                <a:lnTo>
                  <a:pt x="0" y="18821"/>
                </a:lnTo>
                <a:lnTo>
                  <a:pt x="8686" y="1412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4342477" y="2722272"/>
            <a:ext cx="0" cy="3632"/>
          </a:xfrm>
          <a:custGeom>
            <a:avLst/>
            <a:gdLst/>
            <a:ahLst/>
            <a:cxnLst/>
            <a:rect l="l" t="t" r="r" b="b"/>
            <a:pathLst>
              <a:path h="3632">
                <a:moveTo>
                  <a:pt x="0" y="0"/>
                </a:moveTo>
                <a:lnTo>
                  <a:pt x="0" y="363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4184821" y="2694980"/>
            <a:ext cx="156375" cy="89344"/>
          </a:xfrm>
          <a:custGeom>
            <a:avLst/>
            <a:gdLst/>
            <a:ahLst/>
            <a:cxnLst/>
            <a:rect l="l" t="t" r="r" b="b"/>
            <a:pathLst>
              <a:path w="156375" h="89344">
                <a:moveTo>
                  <a:pt x="18440" y="77470"/>
                </a:moveTo>
                <a:lnTo>
                  <a:pt x="12318" y="81470"/>
                </a:lnTo>
                <a:lnTo>
                  <a:pt x="0" y="89344"/>
                </a:lnTo>
                <a:lnTo>
                  <a:pt x="15637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4257450" y="2645182"/>
            <a:ext cx="83743" cy="48437"/>
          </a:xfrm>
          <a:custGeom>
            <a:avLst/>
            <a:gdLst/>
            <a:ahLst/>
            <a:cxnLst/>
            <a:rect l="l" t="t" r="r" b="b"/>
            <a:pathLst>
              <a:path w="83743" h="48437">
                <a:moveTo>
                  <a:pt x="152" y="76"/>
                </a:moveTo>
                <a:lnTo>
                  <a:pt x="0" y="0"/>
                </a:lnTo>
                <a:lnTo>
                  <a:pt x="83743" y="4843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4292671" y="2992608"/>
            <a:ext cx="42697" cy="26149"/>
          </a:xfrm>
          <a:custGeom>
            <a:avLst/>
            <a:gdLst/>
            <a:ahLst/>
            <a:cxnLst/>
            <a:rect l="l" t="t" r="r" b="b"/>
            <a:pathLst>
              <a:path w="42697" h="26149">
                <a:moveTo>
                  <a:pt x="42697" y="0"/>
                </a:moveTo>
                <a:lnTo>
                  <a:pt x="0" y="2614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3928309" y="2786973"/>
            <a:ext cx="137401" cy="79349"/>
          </a:xfrm>
          <a:custGeom>
            <a:avLst/>
            <a:gdLst/>
            <a:ahLst/>
            <a:cxnLst/>
            <a:rect l="l" t="t" r="r" b="b"/>
            <a:pathLst>
              <a:path w="137401" h="79349">
                <a:moveTo>
                  <a:pt x="137401" y="79349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4272116" y="2744642"/>
            <a:ext cx="34988" cy="18440"/>
          </a:xfrm>
          <a:custGeom>
            <a:avLst/>
            <a:gdLst/>
            <a:ahLst/>
            <a:cxnLst/>
            <a:rect l="l" t="t" r="r" b="b"/>
            <a:pathLst>
              <a:path w="34988" h="18440">
                <a:moveTo>
                  <a:pt x="8762" y="13830"/>
                </a:moveTo>
                <a:lnTo>
                  <a:pt x="0" y="18440"/>
                </a:lnTo>
                <a:lnTo>
                  <a:pt x="3498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4250272" y="2763086"/>
            <a:ext cx="21844" cy="11557"/>
          </a:xfrm>
          <a:custGeom>
            <a:avLst/>
            <a:gdLst/>
            <a:ahLst/>
            <a:cxnLst/>
            <a:rect l="l" t="t" r="r" b="b"/>
            <a:pathLst>
              <a:path w="21844" h="11556">
                <a:moveTo>
                  <a:pt x="21844" y="0"/>
                </a:moveTo>
                <a:lnTo>
                  <a:pt x="0" y="1155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3928305" y="2644955"/>
            <a:ext cx="329145" cy="143814"/>
          </a:xfrm>
          <a:custGeom>
            <a:avLst/>
            <a:gdLst/>
            <a:ahLst/>
            <a:cxnLst/>
            <a:rect l="l" t="t" r="r" b="b"/>
            <a:pathLst>
              <a:path w="329145" h="143814">
                <a:moveTo>
                  <a:pt x="68380" y="114116"/>
                </a:moveTo>
                <a:lnTo>
                  <a:pt x="93116" y="128409"/>
                </a:lnTo>
                <a:lnTo>
                  <a:pt x="190309" y="72326"/>
                </a:lnTo>
                <a:lnTo>
                  <a:pt x="318503" y="4876"/>
                </a:lnTo>
              </a:path>
              <a:path w="329145" h="143814">
                <a:moveTo>
                  <a:pt x="68380" y="114116"/>
                </a:moveTo>
                <a:lnTo>
                  <a:pt x="57137" y="107619"/>
                </a:lnTo>
                <a:lnTo>
                  <a:pt x="762" y="140195"/>
                </a:lnTo>
                <a:lnTo>
                  <a:pt x="0" y="142316"/>
                </a:lnTo>
                <a:lnTo>
                  <a:pt x="381" y="143814"/>
                </a:lnTo>
              </a:path>
              <a:path w="329145" h="143814">
                <a:moveTo>
                  <a:pt x="329145" y="228"/>
                </a:moveTo>
                <a:lnTo>
                  <a:pt x="328344" y="10"/>
                </a:lnTo>
              </a:path>
              <a:path w="329145" h="143814">
                <a:moveTo>
                  <a:pt x="328252" y="10"/>
                </a:moveTo>
                <a:lnTo>
                  <a:pt x="327482" y="152"/>
                </a:lnTo>
                <a:lnTo>
                  <a:pt x="318503" y="48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4257302" y="2645107"/>
            <a:ext cx="6121" cy="3479"/>
          </a:xfrm>
          <a:custGeom>
            <a:avLst/>
            <a:gdLst/>
            <a:ahLst/>
            <a:cxnLst/>
            <a:rect l="l" t="t" r="r" b="b"/>
            <a:pathLst>
              <a:path w="6121" h="3479">
                <a:moveTo>
                  <a:pt x="6121" y="3479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4210975" y="2774574"/>
            <a:ext cx="39446" cy="20853"/>
          </a:xfrm>
          <a:custGeom>
            <a:avLst/>
            <a:gdLst/>
            <a:ahLst/>
            <a:cxnLst/>
            <a:rect l="l" t="t" r="r" b="b"/>
            <a:pathLst>
              <a:path w="39446" h="20853">
                <a:moveTo>
                  <a:pt x="39446" y="0"/>
                </a:moveTo>
                <a:lnTo>
                  <a:pt x="0" y="20853"/>
                </a:lnTo>
                <a:lnTo>
                  <a:pt x="8762" y="1624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4202283" y="2787115"/>
            <a:ext cx="25234" cy="12928"/>
          </a:xfrm>
          <a:custGeom>
            <a:avLst/>
            <a:gdLst/>
            <a:ahLst/>
            <a:cxnLst/>
            <a:rect l="l" t="t" r="r" b="b"/>
            <a:pathLst>
              <a:path w="25234" h="12928">
                <a:moveTo>
                  <a:pt x="977" y="12395"/>
                </a:moveTo>
                <a:lnTo>
                  <a:pt x="8686" y="8318"/>
                </a:lnTo>
                <a:lnTo>
                  <a:pt x="0" y="12928"/>
                </a:lnTo>
                <a:lnTo>
                  <a:pt x="17233" y="3924"/>
                </a:lnTo>
                <a:lnTo>
                  <a:pt x="25234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4152555" y="2784318"/>
            <a:ext cx="49720" cy="31750"/>
          </a:xfrm>
          <a:custGeom>
            <a:avLst/>
            <a:gdLst/>
            <a:ahLst/>
            <a:cxnLst/>
            <a:rect l="l" t="t" r="r" b="b"/>
            <a:pathLst>
              <a:path w="49720" h="31750">
                <a:moveTo>
                  <a:pt x="31889" y="228"/>
                </a:moveTo>
                <a:lnTo>
                  <a:pt x="32270" y="0"/>
                </a:lnTo>
                <a:lnTo>
                  <a:pt x="0" y="19888"/>
                </a:lnTo>
                <a:lnTo>
                  <a:pt x="9817" y="25539"/>
                </a:lnTo>
                <a:lnTo>
                  <a:pt x="19646" y="31750"/>
                </a:lnTo>
                <a:lnTo>
                  <a:pt x="49720" y="15722"/>
                </a:lnTo>
                <a:lnTo>
                  <a:pt x="45034" y="1813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4193814" y="2800718"/>
            <a:ext cx="7099" cy="3784"/>
          </a:xfrm>
          <a:custGeom>
            <a:avLst/>
            <a:gdLst/>
            <a:ahLst/>
            <a:cxnLst/>
            <a:rect l="l" t="t" r="r" b="b"/>
            <a:pathLst>
              <a:path w="7099" h="3784">
                <a:moveTo>
                  <a:pt x="0" y="3784"/>
                </a:moveTo>
                <a:lnTo>
                  <a:pt x="7099" y="0"/>
                </a:lnTo>
                <a:lnTo>
                  <a:pt x="4076" y="160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4080827" y="3034781"/>
            <a:ext cx="0" cy="1447"/>
          </a:xfrm>
          <a:custGeom>
            <a:avLst/>
            <a:gdLst/>
            <a:ahLst/>
            <a:cxnLst/>
            <a:rect l="l" t="t" r="r" b="b"/>
            <a:pathLst>
              <a:path h="1447">
                <a:moveTo>
                  <a:pt x="0" y="0"/>
                </a:moveTo>
                <a:lnTo>
                  <a:pt x="0" y="1447"/>
                </a:lnTo>
                <a:lnTo>
                  <a:pt x="0" y="7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4080370" y="3036222"/>
            <a:ext cx="457" cy="8699"/>
          </a:xfrm>
          <a:custGeom>
            <a:avLst/>
            <a:gdLst/>
            <a:ahLst/>
            <a:cxnLst/>
            <a:rect l="l" t="t" r="r" b="b"/>
            <a:pathLst>
              <a:path w="457" h="8699">
                <a:moveTo>
                  <a:pt x="457" y="0"/>
                </a:moveTo>
                <a:lnTo>
                  <a:pt x="152" y="7785"/>
                </a:lnTo>
                <a:lnTo>
                  <a:pt x="0" y="8699"/>
                </a:lnTo>
                <a:lnTo>
                  <a:pt x="152" y="7556"/>
                </a:lnTo>
                <a:lnTo>
                  <a:pt x="45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4076221" y="3044915"/>
            <a:ext cx="4152" cy="14579"/>
          </a:xfrm>
          <a:custGeom>
            <a:avLst/>
            <a:gdLst/>
            <a:ahLst/>
            <a:cxnLst/>
            <a:rect l="l" t="t" r="r" b="b"/>
            <a:pathLst>
              <a:path w="4152" h="14579">
                <a:moveTo>
                  <a:pt x="4152" y="0"/>
                </a:moveTo>
                <a:lnTo>
                  <a:pt x="2793" y="7251"/>
                </a:lnTo>
                <a:lnTo>
                  <a:pt x="0" y="1457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4076147" y="3105980"/>
            <a:ext cx="3848" cy="1511"/>
          </a:xfrm>
          <a:custGeom>
            <a:avLst/>
            <a:gdLst/>
            <a:ahLst/>
            <a:cxnLst/>
            <a:rect l="l" t="t" r="r" b="b"/>
            <a:pathLst>
              <a:path w="3848" h="1511">
                <a:moveTo>
                  <a:pt x="3848" y="1511"/>
                </a:moveTo>
                <a:lnTo>
                  <a:pt x="977" y="457"/>
                </a:lnTo>
                <a:lnTo>
                  <a:pt x="0" y="0"/>
                </a:lnTo>
                <a:lnTo>
                  <a:pt x="1206" y="596"/>
                </a:lnTo>
                <a:lnTo>
                  <a:pt x="3848" y="151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4067601" y="3059198"/>
            <a:ext cx="8699" cy="10502"/>
          </a:xfrm>
          <a:custGeom>
            <a:avLst/>
            <a:gdLst/>
            <a:ahLst/>
            <a:cxnLst/>
            <a:rect l="l" t="t" r="r" b="b"/>
            <a:pathLst>
              <a:path w="8699" h="10502">
                <a:moveTo>
                  <a:pt x="0" y="10502"/>
                </a:moveTo>
                <a:lnTo>
                  <a:pt x="4991" y="5816"/>
                </a:lnTo>
                <a:lnTo>
                  <a:pt x="869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4062693" y="3098878"/>
            <a:ext cx="13449" cy="7099"/>
          </a:xfrm>
          <a:custGeom>
            <a:avLst/>
            <a:gdLst/>
            <a:ahLst/>
            <a:cxnLst/>
            <a:rect l="l" t="t" r="r" b="b"/>
            <a:pathLst>
              <a:path w="13449" h="7099">
                <a:moveTo>
                  <a:pt x="13449" y="7099"/>
                </a:moveTo>
                <a:lnTo>
                  <a:pt x="3022" y="1739"/>
                </a:lnTo>
                <a:lnTo>
                  <a:pt x="0" y="0"/>
                </a:lnTo>
                <a:lnTo>
                  <a:pt x="3238" y="1803"/>
                </a:lnTo>
                <a:lnTo>
                  <a:pt x="6794" y="3632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4031475" y="3091541"/>
            <a:ext cx="4838" cy="2044"/>
          </a:xfrm>
          <a:custGeom>
            <a:avLst/>
            <a:gdLst/>
            <a:ahLst/>
            <a:cxnLst/>
            <a:rect l="l" t="t" r="r" b="b"/>
            <a:pathLst>
              <a:path w="4838" h="2044">
                <a:moveTo>
                  <a:pt x="0" y="0"/>
                </a:moveTo>
                <a:lnTo>
                  <a:pt x="4838" y="204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3955144" y="2949006"/>
            <a:ext cx="1130" cy="7404"/>
          </a:xfrm>
          <a:custGeom>
            <a:avLst/>
            <a:gdLst/>
            <a:ahLst/>
            <a:cxnLst/>
            <a:rect l="l" t="t" r="r" b="b"/>
            <a:pathLst>
              <a:path w="1130" h="7404">
                <a:moveTo>
                  <a:pt x="1130" y="0"/>
                </a:moveTo>
                <a:lnTo>
                  <a:pt x="0" y="740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4020210" y="2940235"/>
            <a:ext cx="6654" cy="3251"/>
          </a:xfrm>
          <a:custGeom>
            <a:avLst/>
            <a:gdLst/>
            <a:ahLst/>
            <a:cxnLst/>
            <a:rect l="l" t="t" r="r" b="b"/>
            <a:pathLst>
              <a:path w="6654" h="3251">
                <a:moveTo>
                  <a:pt x="6654" y="3251"/>
                </a:moveTo>
                <a:lnTo>
                  <a:pt x="0" y="0"/>
                </a:lnTo>
                <a:lnTo>
                  <a:pt x="6578" y="317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3991188" y="2936307"/>
            <a:ext cx="12547" cy="2946"/>
          </a:xfrm>
          <a:custGeom>
            <a:avLst/>
            <a:gdLst/>
            <a:ahLst/>
            <a:cxnLst/>
            <a:rect l="l" t="t" r="r" b="b"/>
            <a:pathLst>
              <a:path w="12547" h="2946">
                <a:moveTo>
                  <a:pt x="76" y="2870"/>
                </a:moveTo>
                <a:lnTo>
                  <a:pt x="5587" y="749"/>
                </a:lnTo>
                <a:lnTo>
                  <a:pt x="1254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3975173" y="3048309"/>
            <a:ext cx="16090" cy="9296"/>
          </a:xfrm>
          <a:custGeom>
            <a:avLst/>
            <a:gdLst/>
            <a:ahLst/>
            <a:cxnLst/>
            <a:rect l="l" t="t" r="r" b="b"/>
            <a:pathLst>
              <a:path w="16090" h="9296">
                <a:moveTo>
                  <a:pt x="8762" y="5067"/>
                </a:moveTo>
                <a:lnTo>
                  <a:pt x="0" y="0"/>
                </a:lnTo>
                <a:lnTo>
                  <a:pt x="16090" y="929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3928395" y="3021032"/>
            <a:ext cx="46774" cy="27279"/>
          </a:xfrm>
          <a:custGeom>
            <a:avLst/>
            <a:gdLst/>
            <a:ahLst/>
            <a:cxnLst/>
            <a:rect l="l" t="t" r="r" b="b"/>
            <a:pathLst>
              <a:path w="46774" h="27279">
                <a:moveTo>
                  <a:pt x="46774" y="27279"/>
                </a:moveTo>
                <a:lnTo>
                  <a:pt x="0" y="228"/>
                </a:lnTo>
                <a:lnTo>
                  <a:pt x="29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3953931" y="2907963"/>
            <a:ext cx="3251" cy="3098"/>
          </a:xfrm>
          <a:custGeom>
            <a:avLst/>
            <a:gdLst/>
            <a:ahLst/>
            <a:cxnLst/>
            <a:rect l="l" t="t" r="r" b="b"/>
            <a:pathLst>
              <a:path w="3251" h="3098">
                <a:moveTo>
                  <a:pt x="0" y="3098"/>
                </a:moveTo>
                <a:lnTo>
                  <a:pt x="1968" y="1968"/>
                </a:lnTo>
                <a:lnTo>
                  <a:pt x="325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3936541" y="2885591"/>
            <a:ext cx="3937" cy="1816"/>
          </a:xfrm>
          <a:custGeom>
            <a:avLst/>
            <a:gdLst/>
            <a:ahLst/>
            <a:cxnLst/>
            <a:rect l="l" t="t" r="r" b="b"/>
            <a:pathLst>
              <a:path w="3937" h="1816">
                <a:moveTo>
                  <a:pt x="3937" y="0"/>
                </a:moveTo>
                <a:lnTo>
                  <a:pt x="1981" y="685"/>
                </a:lnTo>
                <a:lnTo>
                  <a:pt x="0" y="1816"/>
                </a:lnTo>
                <a:lnTo>
                  <a:pt x="1981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3950376" y="2909098"/>
            <a:ext cx="4838" cy="2946"/>
          </a:xfrm>
          <a:custGeom>
            <a:avLst/>
            <a:gdLst/>
            <a:ahLst/>
            <a:cxnLst/>
            <a:rect l="l" t="t" r="r" b="b"/>
            <a:pathLst>
              <a:path w="4838" h="2946">
                <a:moveTo>
                  <a:pt x="4838" y="0"/>
                </a:moveTo>
                <a:lnTo>
                  <a:pt x="3555" y="1955"/>
                </a:lnTo>
                <a:lnTo>
                  <a:pt x="1523" y="2870"/>
                </a:lnTo>
                <a:lnTo>
                  <a:pt x="0" y="294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3955215" y="2930638"/>
            <a:ext cx="3708" cy="3771"/>
          </a:xfrm>
          <a:custGeom>
            <a:avLst/>
            <a:gdLst/>
            <a:ahLst/>
            <a:cxnLst/>
            <a:rect l="l" t="t" r="r" b="b"/>
            <a:pathLst>
              <a:path w="3708" h="3771">
                <a:moveTo>
                  <a:pt x="1816" y="1130"/>
                </a:moveTo>
                <a:lnTo>
                  <a:pt x="0" y="3771"/>
                </a:lnTo>
                <a:lnTo>
                  <a:pt x="1968" y="2641"/>
                </a:lnTo>
                <a:lnTo>
                  <a:pt x="3708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3942750" y="2904566"/>
            <a:ext cx="7708" cy="2794"/>
          </a:xfrm>
          <a:custGeom>
            <a:avLst/>
            <a:gdLst/>
            <a:ahLst/>
            <a:cxnLst/>
            <a:rect l="l" t="t" r="r" b="b"/>
            <a:pathLst>
              <a:path w="7708" h="2793">
                <a:moveTo>
                  <a:pt x="7327" y="1663"/>
                </a:moveTo>
                <a:lnTo>
                  <a:pt x="5740" y="1663"/>
                </a:lnTo>
                <a:lnTo>
                  <a:pt x="2641" y="457"/>
                </a:lnTo>
                <a:lnTo>
                  <a:pt x="1879" y="0"/>
                </a:lnTo>
                <a:lnTo>
                  <a:pt x="0" y="1130"/>
                </a:lnTo>
                <a:lnTo>
                  <a:pt x="673" y="1587"/>
                </a:lnTo>
                <a:lnTo>
                  <a:pt x="3771" y="2793"/>
                </a:lnTo>
                <a:lnTo>
                  <a:pt x="5956" y="2793"/>
                </a:lnTo>
                <a:lnTo>
                  <a:pt x="7099" y="2120"/>
                </a:lnTo>
                <a:lnTo>
                  <a:pt x="7708" y="90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3933297" y="2887414"/>
            <a:ext cx="9220" cy="9359"/>
          </a:xfrm>
          <a:custGeom>
            <a:avLst/>
            <a:gdLst/>
            <a:ahLst/>
            <a:cxnLst/>
            <a:rect l="l" t="t" r="r" b="b"/>
            <a:pathLst>
              <a:path w="9220" h="9359">
                <a:moveTo>
                  <a:pt x="9220" y="5359"/>
                </a:moveTo>
                <a:lnTo>
                  <a:pt x="7556" y="5359"/>
                </a:lnTo>
                <a:lnTo>
                  <a:pt x="6273" y="6121"/>
                </a:lnTo>
                <a:lnTo>
                  <a:pt x="5283" y="8001"/>
                </a:lnTo>
                <a:lnTo>
                  <a:pt x="4991" y="9359"/>
                </a:lnTo>
                <a:lnTo>
                  <a:pt x="0" y="5956"/>
                </a:lnTo>
                <a:lnTo>
                  <a:pt x="1282" y="2032"/>
                </a:lnTo>
                <a:lnTo>
                  <a:pt x="3251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3942210" y="2905696"/>
            <a:ext cx="533" cy="4914"/>
          </a:xfrm>
          <a:custGeom>
            <a:avLst/>
            <a:gdLst/>
            <a:ahLst/>
            <a:cxnLst/>
            <a:rect l="l" t="t" r="r" b="b"/>
            <a:pathLst>
              <a:path w="533" h="4914">
                <a:moveTo>
                  <a:pt x="533" y="0"/>
                </a:moveTo>
                <a:lnTo>
                  <a:pt x="0" y="491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947660" y="2927390"/>
            <a:ext cx="4610" cy="2641"/>
          </a:xfrm>
          <a:custGeom>
            <a:avLst/>
            <a:gdLst/>
            <a:ahLst/>
            <a:cxnLst/>
            <a:rect l="l" t="t" r="r" b="b"/>
            <a:pathLst>
              <a:path w="4610" h="2641">
                <a:moveTo>
                  <a:pt x="4610" y="0"/>
                </a:moveTo>
                <a:lnTo>
                  <a:pt x="3479" y="1727"/>
                </a:lnTo>
                <a:lnTo>
                  <a:pt x="1892" y="2641"/>
                </a:lnTo>
                <a:lnTo>
                  <a:pt x="0" y="264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3937758" y="2915530"/>
            <a:ext cx="1955" cy="1130"/>
          </a:xfrm>
          <a:custGeom>
            <a:avLst/>
            <a:gdLst/>
            <a:ahLst/>
            <a:cxnLst/>
            <a:rect l="l" t="t" r="r" b="b"/>
            <a:pathLst>
              <a:path w="1955" h="1130">
                <a:moveTo>
                  <a:pt x="0" y="1130"/>
                </a:moveTo>
                <a:lnTo>
                  <a:pt x="195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3949623" y="2928900"/>
            <a:ext cx="1663" cy="0"/>
          </a:xfrm>
          <a:custGeom>
            <a:avLst/>
            <a:gdLst/>
            <a:ahLst/>
            <a:cxnLst/>
            <a:rect l="l" t="t" r="r" b="b"/>
            <a:pathLst>
              <a:path w="1663">
                <a:moveTo>
                  <a:pt x="0" y="0"/>
                </a:moveTo>
                <a:lnTo>
                  <a:pt x="1663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3948941" y="2934415"/>
            <a:ext cx="6273" cy="1447"/>
          </a:xfrm>
          <a:custGeom>
            <a:avLst/>
            <a:gdLst/>
            <a:ahLst/>
            <a:cxnLst/>
            <a:rect l="l" t="t" r="r" b="b"/>
            <a:pathLst>
              <a:path w="6273" h="1447">
                <a:moveTo>
                  <a:pt x="6273" y="0"/>
                </a:moveTo>
                <a:lnTo>
                  <a:pt x="3479" y="1447"/>
                </a:lnTo>
                <a:lnTo>
                  <a:pt x="0" y="129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3932769" y="2913260"/>
            <a:ext cx="6946" cy="2260"/>
          </a:xfrm>
          <a:custGeom>
            <a:avLst/>
            <a:gdLst/>
            <a:ahLst/>
            <a:cxnLst/>
            <a:rect l="l" t="t" r="r" b="b"/>
            <a:pathLst>
              <a:path w="6946" h="2260">
                <a:moveTo>
                  <a:pt x="0" y="1054"/>
                </a:moveTo>
                <a:lnTo>
                  <a:pt x="1968" y="0"/>
                </a:lnTo>
                <a:lnTo>
                  <a:pt x="6946" y="226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3938286" y="2892779"/>
            <a:ext cx="3022" cy="4000"/>
          </a:xfrm>
          <a:custGeom>
            <a:avLst/>
            <a:gdLst/>
            <a:ahLst/>
            <a:cxnLst/>
            <a:rect l="l" t="t" r="r" b="b"/>
            <a:pathLst>
              <a:path w="3022" h="4000">
                <a:moveTo>
                  <a:pt x="0" y="4000"/>
                </a:moveTo>
                <a:lnTo>
                  <a:pt x="1955" y="2870"/>
                </a:lnTo>
                <a:lnTo>
                  <a:pt x="2184" y="1587"/>
                </a:lnTo>
                <a:lnTo>
                  <a:pt x="302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3932769" y="2914314"/>
            <a:ext cx="4991" cy="2336"/>
          </a:xfrm>
          <a:custGeom>
            <a:avLst/>
            <a:gdLst/>
            <a:ahLst/>
            <a:cxnLst/>
            <a:rect l="l" t="t" r="r" b="b"/>
            <a:pathLst>
              <a:path w="4991" h="2336">
                <a:moveTo>
                  <a:pt x="0" y="0"/>
                </a:moveTo>
                <a:lnTo>
                  <a:pt x="4991" y="233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3928311" y="2787266"/>
            <a:ext cx="76" cy="233997"/>
          </a:xfrm>
          <a:custGeom>
            <a:avLst/>
            <a:gdLst/>
            <a:ahLst/>
            <a:cxnLst/>
            <a:rect l="l" t="t" r="r" b="b"/>
            <a:pathLst>
              <a:path w="76" h="233997">
                <a:moveTo>
                  <a:pt x="0" y="0"/>
                </a:moveTo>
                <a:lnTo>
                  <a:pt x="76" y="23399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3927332" y="3426968"/>
            <a:ext cx="491324" cy="492696"/>
          </a:xfrm>
          <a:custGeom>
            <a:avLst/>
            <a:gdLst/>
            <a:ahLst/>
            <a:cxnLst/>
            <a:rect l="l" t="t" r="r" b="b"/>
            <a:pathLst>
              <a:path w="491324" h="492696">
                <a:moveTo>
                  <a:pt x="147980" y="441528"/>
                </a:moveTo>
                <a:lnTo>
                  <a:pt x="237083" y="492696"/>
                </a:lnTo>
                <a:lnTo>
                  <a:pt x="244195" y="492696"/>
                </a:lnTo>
                <a:lnTo>
                  <a:pt x="297776" y="461175"/>
                </a:lnTo>
                <a:lnTo>
                  <a:pt x="299135" y="419226"/>
                </a:lnTo>
                <a:lnTo>
                  <a:pt x="348945" y="390436"/>
                </a:lnTo>
                <a:lnTo>
                  <a:pt x="491324" y="300951"/>
                </a:lnTo>
                <a:lnTo>
                  <a:pt x="491324" y="69456"/>
                </a:lnTo>
                <a:lnTo>
                  <a:pt x="386499" y="9143"/>
                </a:lnTo>
                <a:lnTo>
                  <a:pt x="369569" y="2489"/>
                </a:lnTo>
                <a:lnTo>
                  <a:pt x="355066" y="0"/>
                </a:lnTo>
                <a:lnTo>
                  <a:pt x="338429" y="0"/>
                </a:lnTo>
                <a:lnTo>
                  <a:pt x="170878" y="86613"/>
                </a:lnTo>
                <a:lnTo>
                  <a:pt x="26746" y="170421"/>
                </a:lnTo>
                <a:lnTo>
                  <a:pt x="7861" y="192189"/>
                </a:lnTo>
                <a:lnTo>
                  <a:pt x="0" y="218351"/>
                </a:lnTo>
                <a:lnTo>
                  <a:pt x="0" y="256819"/>
                </a:lnTo>
                <a:lnTo>
                  <a:pt x="5219" y="282968"/>
                </a:lnTo>
                <a:lnTo>
                  <a:pt x="14350" y="309194"/>
                </a:lnTo>
                <a:lnTo>
                  <a:pt x="31432" y="343280"/>
                </a:lnTo>
                <a:lnTo>
                  <a:pt x="48361" y="366928"/>
                </a:lnTo>
                <a:lnTo>
                  <a:pt x="61442" y="382727"/>
                </a:lnTo>
                <a:lnTo>
                  <a:pt x="90385" y="407441"/>
                </a:lnTo>
                <a:lnTo>
                  <a:pt x="147980" y="4415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3928612" y="3428260"/>
            <a:ext cx="488759" cy="490105"/>
          </a:xfrm>
          <a:custGeom>
            <a:avLst/>
            <a:gdLst/>
            <a:ahLst/>
            <a:cxnLst/>
            <a:rect l="l" t="t" r="r" b="b"/>
            <a:pathLst>
              <a:path w="488759" h="490105">
                <a:moveTo>
                  <a:pt x="148056" y="438950"/>
                </a:moveTo>
                <a:lnTo>
                  <a:pt x="237096" y="490105"/>
                </a:lnTo>
                <a:lnTo>
                  <a:pt x="241541" y="490105"/>
                </a:lnTo>
                <a:lnTo>
                  <a:pt x="295198" y="458520"/>
                </a:lnTo>
                <a:lnTo>
                  <a:pt x="296570" y="416648"/>
                </a:lnTo>
                <a:lnTo>
                  <a:pt x="346367" y="387857"/>
                </a:lnTo>
                <a:lnTo>
                  <a:pt x="488759" y="298297"/>
                </a:lnTo>
                <a:lnTo>
                  <a:pt x="488683" y="69456"/>
                </a:lnTo>
                <a:lnTo>
                  <a:pt x="383933" y="9207"/>
                </a:lnTo>
                <a:lnTo>
                  <a:pt x="366928" y="2565"/>
                </a:lnTo>
                <a:lnTo>
                  <a:pt x="352488" y="0"/>
                </a:lnTo>
                <a:lnTo>
                  <a:pt x="338442" y="0"/>
                </a:lnTo>
                <a:lnTo>
                  <a:pt x="170878" y="86601"/>
                </a:lnTo>
                <a:lnTo>
                  <a:pt x="26758" y="170497"/>
                </a:lnTo>
                <a:lnTo>
                  <a:pt x="7861" y="192189"/>
                </a:lnTo>
                <a:lnTo>
                  <a:pt x="0" y="218401"/>
                </a:lnTo>
                <a:lnTo>
                  <a:pt x="0" y="254165"/>
                </a:lnTo>
                <a:lnTo>
                  <a:pt x="5219" y="280390"/>
                </a:lnTo>
                <a:lnTo>
                  <a:pt x="14363" y="306616"/>
                </a:lnTo>
                <a:lnTo>
                  <a:pt x="31445" y="340626"/>
                </a:lnTo>
                <a:lnTo>
                  <a:pt x="48374" y="364362"/>
                </a:lnTo>
                <a:lnTo>
                  <a:pt x="61442" y="380072"/>
                </a:lnTo>
                <a:lnTo>
                  <a:pt x="90474" y="404787"/>
                </a:lnTo>
                <a:lnTo>
                  <a:pt x="148056" y="43895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000564" y="3654913"/>
            <a:ext cx="80111" cy="119341"/>
          </a:xfrm>
          <a:custGeom>
            <a:avLst/>
            <a:gdLst/>
            <a:ahLst/>
            <a:cxnLst/>
            <a:rect l="l" t="t" r="r" b="b"/>
            <a:pathLst>
              <a:path w="80111" h="119341">
                <a:moveTo>
                  <a:pt x="0" y="0"/>
                </a:moveTo>
                <a:lnTo>
                  <a:pt x="10655" y="1282"/>
                </a:lnTo>
                <a:lnTo>
                  <a:pt x="22440" y="5219"/>
                </a:lnTo>
                <a:lnTo>
                  <a:pt x="36728" y="14503"/>
                </a:lnTo>
                <a:lnTo>
                  <a:pt x="48526" y="25018"/>
                </a:lnTo>
                <a:lnTo>
                  <a:pt x="61747" y="43218"/>
                </a:lnTo>
                <a:lnTo>
                  <a:pt x="73532" y="66814"/>
                </a:lnTo>
                <a:lnTo>
                  <a:pt x="77546" y="79882"/>
                </a:lnTo>
                <a:lnTo>
                  <a:pt x="78752" y="87820"/>
                </a:lnTo>
                <a:lnTo>
                  <a:pt x="78752" y="108369"/>
                </a:lnTo>
                <a:lnTo>
                  <a:pt x="77088" y="118579"/>
                </a:lnTo>
                <a:lnTo>
                  <a:pt x="77393" y="119341"/>
                </a:lnTo>
                <a:lnTo>
                  <a:pt x="80111" y="109664"/>
                </a:lnTo>
                <a:lnTo>
                  <a:pt x="80035" y="86537"/>
                </a:lnTo>
                <a:lnTo>
                  <a:pt x="78828" y="78524"/>
                </a:lnTo>
                <a:lnTo>
                  <a:pt x="74828" y="65519"/>
                </a:lnTo>
                <a:lnTo>
                  <a:pt x="63030" y="41948"/>
                </a:lnTo>
                <a:lnTo>
                  <a:pt x="49809" y="23723"/>
                </a:lnTo>
                <a:lnTo>
                  <a:pt x="38023" y="13220"/>
                </a:lnTo>
                <a:lnTo>
                  <a:pt x="23723" y="3924"/>
                </a:lnTo>
                <a:lnTo>
                  <a:pt x="11937" y="0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222161" y="3649173"/>
            <a:ext cx="2933" cy="193243"/>
          </a:xfrm>
          <a:custGeom>
            <a:avLst/>
            <a:gdLst/>
            <a:ahLst/>
            <a:cxnLst/>
            <a:rect l="l" t="t" r="r" b="b"/>
            <a:pathLst>
              <a:path w="2933" h="193243">
                <a:moveTo>
                  <a:pt x="2933" y="0"/>
                </a:moveTo>
                <a:lnTo>
                  <a:pt x="0" y="292"/>
                </a:lnTo>
                <a:lnTo>
                  <a:pt x="1422" y="1435"/>
                </a:lnTo>
                <a:lnTo>
                  <a:pt x="2565" y="193243"/>
                </a:lnTo>
                <a:lnTo>
                  <a:pt x="293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3930888" y="3590441"/>
            <a:ext cx="235343" cy="93192"/>
          </a:xfrm>
          <a:custGeom>
            <a:avLst/>
            <a:gdLst/>
            <a:ahLst/>
            <a:cxnLst/>
            <a:rect l="l" t="t" r="r" b="b"/>
            <a:pathLst>
              <a:path w="235343" h="93192">
                <a:moveTo>
                  <a:pt x="235343" y="93192"/>
                </a:moveTo>
                <a:lnTo>
                  <a:pt x="220092" y="84385"/>
                </a:lnTo>
                <a:lnTo>
                  <a:pt x="207060" y="76860"/>
                </a:lnTo>
                <a:lnTo>
                  <a:pt x="195825" y="70373"/>
                </a:lnTo>
                <a:lnTo>
                  <a:pt x="185962" y="64679"/>
                </a:lnTo>
                <a:lnTo>
                  <a:pt x="177050" y="59534"/>
                </a:lnTo>
                <a:lnTo>
                  <a:pt x="168664" y="54695"/>
                </a:lnTo>
                <a:lnTo>
                  <a:pt x="160383" y="49916"/>
                </a:lnTo>
                <a:lnTo>
                  <a:pt x="151783" y="44955"/>
                </a:lnTo>
                <a:lnTo>
                  <a:pt x="142441" y="39567"/>
                </a:lnTo>
                <a:lnTo>
                  <a:pt x="131934" y="33507"/>
                </a:lnTo>
                <a:lnTo>
                  <a:pt x="119839" y="26533"/>
                </a:lnTo>
                <a:lnTo>
                  <a:pt x="105733" y="18399"/>
                </a:lnTo>
                <a:lnTo>
                  <a:pt x="97942" y="13906"/>
                </a:lnTo>
                <a:lnTo>
                  <a:pt x="96126" y="12852"/>
                </a:lnTo>
                <a:lnTo>
                  <a:pt x="94246" y="11785"/>
                </a:lnTo>
                <a:lnTo>
                  <a:pt x="90385" y="9905"/>
                </a:lnTo>
                <a:lnTo>
                  <a:pt x="86537" y="8013"/>
                </a:lnTo>
                <a:lnTo>
                  <a:pt x="84785" y="7188"/>
                </a:lnTo>
                <a:lnTo>
                  <a:pt x="82905" y="6502"/>
                </a:lnTo>
                <a:lnTo>
                  <a:pt x="79197" y="5067"/>
                </a:lnTo>
                <a:lnTo>
                  <a:pt x="75336" y="3784"/>
                </a:lnTo>
                <a:lnTo>
                  <a:pt x="73609" y="3187"/>
                </a:lnTo>
                <a:lnTo>
                  <a:pt x="71793" y="2793"/>
                </a:lnTo>
                <a:lnTo>
                  <a:pt x="68160" y="1892"/>
                </a:lnTo>
                <a:lnTo>
                  <a:pt x="64452" y="1142"/>
                </a:lnTo>
                <a:lnTo>
                  <a:pt x="62725" y="761"/>
                </a:lnTo>
                <a:lnTo>
                  <a:pt x="60985" y="609"/>
                </a:lnTo>
                <a:lnTo>
                  <a:pt x="57429" y="304"/>
                </a:lnTo>
                <a:lnTo>
                  <a:pt x="53962" y="76"/>
                </a:lnTo>
                <a:lnTo>
                  <a:pt x="52285" y="0"/>
                </a:lnTo>
                <a:lnTo>
                  <a:pt x="50634" y="152"/>
                </a:lnTo>
                <a:lnTo>
                  <a:pt x="47307" y="304"/>
                </a:lnTo>
                <a:lnTo>
                  <a:pt x="43980" y="685"/>
                </a:lnTo>
                <a:lnTo>
                  <a:pt x="42468" y="838"/>
                </a:lnTo>
                <a:lnTo>
                  <a:pt x="40881" y="1295"/>
                </a:lnTo>
                <a:lnTo>
                  <a:pt x="37782" y="2044"/>
                </a:lnTo>
                <a:lnTo>
                  <a:pt x="34683" y="2959"/>
                </a:lnTo>
                <a:lnTo>
                  <a:pt x="33248" y="3327"/>
                </a:lnTo>
                <a:lnTo>
                  <a:pt x="33248" y="3479"/>
                </a:lnTo>
                <a:lnTo>
                  <a:pt x="31889" y="4089"/>
                </a:lnTo>
                <a:lnTo>
                  <a:pt x="29019" y="5372"/>
                </a:lnTo>
                <a:lnTo>
                  <a:pt x="26225" y="6807"/>
                </a:lnTo>
                <a:lnTo>
                  <a:pt x="24942" y="7492"/>
                </a:lnTo>
                <a:lnTo>
                  <a:pt x="23723" y="8470"/>
                </a:lnTo>
                <a:lnTo>
                  <a:pt x="21158" y="10274"/>
                </a:lnTo>
                <a:lnTo>
                  <a:pt x="18656" y="12179"/>
                </a:lnTo>
                <a:lnTo>
                  <a:pt x="17449" y="13157"/>
                </a:lnTo>
                <a:lnTo>
                  <a:pt x="16471" y="14363"/>
                </a:lnTo>
                <a:lnTo>
                  <a:pt x="14198" y="16700"/>
                </a:lnTo>
                <a:lnTo>
                  <a:pt x="13982" y="16624"/>
                </a:lnTo>
                <a:lnTo>
                  <a:pt x="12090" y="19126"/>
                </a:lnTo>
                <a:lnTo>
                  <a:pt x="9055" y="23050"/>
                </a:lnTo>
                <a:lnTo>
                  <a:pt x="8915" y="23139"/>
                </a:lnTo>
                <a:lnTo>
                  <a:pt x="6565" y="27444"/>
                </a:lnTo>
                <a:lnTo>
                  <a:pt x="4076" y="31965"/>
                </a:lnTo>
                <a:lnTo>
                  <a:pt x="4076" y="32194"/>
                </a:lnTo>
                <a:lnTo>
                  <a:pt x="2184" y="37033"/>
                </a:lnTo>
                <a:lnTo>
                  <a:pt x="825" y="40589"/>
                </a:lnTo>
                <a:lnTo>
                  <a:pt x="0" y="4437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3930881" y="3595730"/>
            <a:ext cx="27139" cy="39077"/>
          </a:xfrm>
          <a:custGeom>
            <a:avLst/>
            <a:gdLst/>
            <a:ahLst/>
            <a:cxnLst/>
            <a:rect l="l" t="t" r="r" b="b"/>
            <a:pathLst>
              <a:path w="27139" h="39077">
                <a:moveTo>
                  <a:pt x="0" y="39077"/>
                </a:moveTo>
                <a:lnTo>
                  <a:pt x="762" y="35217"/>
                </a:lnTo>
                <a:lnTo>
                  <a:pt x="825" y="35064"/>
                </a:lnTo>
                <a:lnTo>
                  <a:pt x="2184" y="31445"/>
                </a:lnTo>
                <a:lnTo>
                  <a:pt x="4229" y="26225"/>
                </a:lnTo>
                <a:lnTo>
                  <a:pt x="4229" y="26073"/>
                </a:lnTo>
                <a:lnTo>
                  <a:pt x="6883" y="21170"/>
                </a:lnTo>
                <a:lnTo>
                  <a:pt x="9220" y="16865"/>
                </a:lnTo>
                <a:lnTo>
                  <a:pt x="9372" y="16700"/>
                </a:lnTo>
                <a:lnTo>
                  <a:pt x="12395" y="12852"/>
                </a:lnTo>
                <a:lnTo>
                  <a:pt x="15341" y="9156"/>
                </a:lnTo>
                <a:lnTo>
                  <a:pt x="15494" y="9004"/>
                </a:lnTo>
                <a:lnTo>
                  <a:pt x="19050" y="5892"/>
                </a:lnTo>
                <a:lnTo>
                  <a:pt x="22745" y="2654"/>
                </a:lnTo>
                <a:lnTo>
                  <a:pt x="22898" y="2501"/>
                </a:lnTo>
                <a:lnTo>
                  <a:pt x="2713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3958013" y="3426595"/>
            <a:ext cx="459587" cy="169138"/>
          </a:xfrm>
          <a:custGeom>
            <a:avLst/>
            <a:gdLst/>
            <a:ahLst/>
            <a:cxnLst/>
            <a:rect l="l" t="t" r="r" b="b"/>
            <a:pathLst>
              <a:path w="459587" h="169138">
                <a:moveTo>
                  <a:pt x="15255" y="160058"/>
                </a:moveTo>
                <a:lnTo>
                  <a:pt x="0" y="169138"/>
                </a:lnTo>
              </a:path>
              <a:path w="459587" h="169138">
                <a:moveTo>
                  <a:pt x="0" y="169139"/>
                </a:moveTo>
                <a:lnTo>
                  <a:pt x="15255" y="160058"/>
                </a:lnTo>
              </a:path>
              <a:path w="459587" h="169138">
                <a:moveTo>
                  <a:pt x="28506" y="152177"/>
                </a:moveTo>
                <a:lnTo>
                  <a:pt x="15255" y="160058"/>
                </a:lnTo>
              </a:path>
              <a:path w="459587" h="169138">
                <a:moveTo>
                  <a:pt x="15255" y="160059"/>
                </a:moveTo>
                <a:lnTo>
                  <a:pt x="28506" y="152177"/>
                </a:lnTo>
              </a:path>
              <a:path w="459587" h="169138">
                <a:moveTo>
                  <a:pt x="40090" y="145299"/>
                </a:moveTo>
                <a:lnTo>
                  <a:pt x="28506" y="152177"/>
                </a:lnTo>
              </a:path>
              <a:path w="459587" h="169138">
                <a:moveTo>
                  <a:pt x="28506" y="152178"/>
                </a:moveTo>
                <a:lnTo>
                  <a:pt x="40090" y="145299"/>
                </a:lnTo>
              </a:path>
              <a:path w="459587" h="169138">
                <a:moveTo>
                  <a:pt x="138639" y="88842"/>
                </a:moveTo>
                <a:lnTo>
                  <a:pt x="125128" y="96405"/>
                </a:lnTo>
                <a:lnTo>
                  <a:pt x="113331" y="103022"/>
                </a:lnTo>
                <a:lnTo>
                  <a:pt x="102910" y="108888"/>
                </a:lnTo>
                <a:lnTo>
                  <a:pt x="93527" y="114198"/>
                </a:lnTo>
                <a:lnTo>
                  <a:pt x="84843" y="119146"/>
                </a:lnTo>
              </a:path>
              <a:path w="459587" h="169138">
                <a:moveTo>
                  <a:pt x="76522" y="123929"/>
                </a:moveTo>
                <a:lnTo>
                  <a:pt x="68223" y="128741"/>
                </a:lnTo>
                <a:lnTo>
                  <a:pt x="59611" y="133776"/>
                </a:lnTo>
                <a:lnTo>
                  <a:pt x="50345" y="139231"/>
                </a:lnTo>
                <a:lnTo>
                  <a:pt x="40090" y="145299"/>
                </a:lnTo>
              </a:path>
              <a:path w="459587" h="169138">
                <a:moveTo>
                  <a:pt x="258337" y="23754"/>
                </a:moveTo>
                <a:lnTo>
                  <a:pt x="247218" y="29663"/>
                </a:lnTo>
              </a:path>
              <a:path w="459587" h="169138">
                <a:moveTo>
                  <a:pt x="237444" y="34838"/>
                </a:moveTo>
                <a:lnTo>
                  <a:pt x="228564" y="39535"/>
                </a:lnTo>
              </a:path>
              <a:path w="459587" h="169138">
                <a:moveTo>
                  <a:pt x="211682" y="48516"/>
                </a:moveTo>
                <a:lnTo>
                  <a:pt x="202779" y="53311"/>
                </a:lnTo>
                <a:lnTo>
                  <a:pt x="192967" y="58651"/>
                </a:lnTo>
                <a:lnTo>
                  <a:pt x="181795" y="64790"/>
                </a:lnTo>
                <a:lnTo>
                  <a:pt x="168812" y="71985"/>
                </a:lnTo>
                <a:lnTo>
                  <a:pt x="153568" y="80492"/>
                </a:lnTo>
                <a:lnTo>
                  <a:pt x="138639" y="88842"/>
                </a:lnTo>
              </a:path>
              <a:path w="459587" h="169138">
                <a:moveTo>
                  <a:pt x="311217" y="3"/>
                </a:moveTo>
                <a:lnTo>
                  <a:pt x="310901" y="3"/>
                </a:lnTo>
                <a:lnTo>
                  <a:pt x="306171" y="901"/>
                </a:lnTo>
                <a:lnTo>
                  <a:pt x="301180" y="1803"/>
                </a:lnTo>
                <a:lnTo>
                  <a:pt x="300951" y="1879"/>
                </a:lnTo>
                <a:lnTo>
                  <a:pt x="296265" y="3695"/>
                </a:lnTo>
                <a:lnTo>
                  <a:pt x="291960" y="5359"/>
                </a:lnTo>
                <a:lnTo>
                  <a:pt x="292036" y="5740"/>
                </a:lnTo>
                <a:lnTo>
                  <a:pt x="287870" y="7924"/>
                </a:lnTo>
                <a:lnTo>
                  <a:pt x="286411" y="8711"/>
                </a:lnTo>
                <a:lnTo>
                  <a:pt x="271251" y="16855"/>
                </a:lnTo>
              </a:path>
              <a:path w="459587" h="169138">
                <a:moveTo>
                  <a:pt x="445322" y="62096"/>
                </a:moveTo>
                <a:lnTo>
                  <a:pt x="433337" y="55096"/>
                </a:lnTo>
                <a:lnTo>
                  <a:pt x="423409" y="49308"/>
                </a:lnTo>
                <a:lnTo>
                  <a:pt x="414715" y="44258"/>
                </a:lnTo>
                <a:lnTo>
                  <a:pt x="406435" y="39470"/>
                </a:lnTo>
                <a:lnTo>
                  <a:pt x="397748" y="34470"/>
                </a:lnTo>
              </a:path>
              <a:path w="459587" h="169138">
                <a:moveTo>
                  <a:pt x="355371" y="10198"/>
                </a:moveTo>
                <a:lnTo>
                  <a:pt x="349542" y="7632"/>
                </a:lnTo>
                <a:lnTo>
                  <a:pt x="344106" y="5206"/>
                </a:lnTo>
                <a:lnTo>
                  <a:pt x="343954" y="5143"/>
                </a:lnTo>
                <a:lnTo>
                  <a:pt x="338213" y="3390"/>
                </a:lnTo>
                <a:lnTo>
                  <a:pt x="332917" y="1803"/>
                </a:lnTo>
                <a:lnTo>
                  <a:pt x="332778" y="1739"/>
                </a:lnTo>
                <a:lnTo>
                  <a:pt x="327253" y="901"/>
                </a:lnTo>
                <a:lnTo>
                  <a:pt x="321828" y="3"/>
                </a:lnTo>
                <a:lnTo>
                  <a:pt x="321584" y="3"/>
                </a:lnTo>
              </a:path>
              <a:path w="459587" h="169138">
                <a:moveTo>
                  <a:pt x="459587" y="70434"/>
                </a:moveTo>
                <a:lnTo>
                  <a:pt x="445322" y="6209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128659" y="3749918"/>
            <a:ext cx="30467" cy="29019"/>
          </a:xfrm>
          <a:custGeom>
            <a:avLst/>
            <a:gdLst/>
            <a:ahLst/>
            <a:cxnLst/>
            <a:rect l="l" t="t" r="r" b="b"/>
            <a:pathLst>
              <a:path w="30467" h="29019">
                <a:moveTo>
                  <a:pt x="30467" y="29019"/>
                </a:moveTo>
                <a:lnTo>
                  <a:pt x="27825" y="23647"/>
                </a:lnTo>
                <a:lnTo>
                  <a:pt x="27736" y="23494"/>
                </a:lnTo>
                <a:lnTo>
                  <a:pt x="24422" y="18580"/>
                </a:lnTo>
                <a:lnTo>
                  <a:pt x="22758" y="16014"/>
                </a:lnTo>
                <a:lnTo>
                  <a:pt x="22377" y="16167"/>
                </a:lnTo>
                <a:lnTo>
                  <a:pt x="20269" y="13754"/>
                </a:lnTo>
                <a:lnTo>
                  <a:pt x="18605" y="11709"/>
                </a:lnTo>
                <a:lnTo>
                  <a:pt x="18745" y="11404"/>
                </a:lnTo>
                <a:lnTo>
                  <a:pt x="16852" y="9740"/>
                </a:lnTo>
                <a:lnTo>
                  <a:pt x="12928" y="6273"/>
                </a:lnTo>
                <a:lnTo>
                  <a:pt x="12852" y="5816"/>
                </a:lnTo>
                <a:lnTo>
                  <a:pt x="8470" y="3314"/>
                </a:lnTo>
                <a:lnTo>
                  <a:pt x="4699" y="1206"/>
                </a:lnTo>
                <a:lnTo>
                  <a:pt x="4241" y="977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109927" y="3760039"/>
            <a:ext cx="35598" cy="59334"/>
          </a:xfrm>
          <a:custGeom>
            <a:avLst/>
            <a:gdLst/>
            <a:ahLst/>
            <a:cxnLst/>
            <a:rect l="l" t="t" r="r" b="b"/>
            <a:pathLst>
              <a:path w="35598" h="59334">
                <a:moveTo>
                  <a:pt x="1282" y="0"/>
                </a:moveTo>
                <a:lnTo>
                  <a:pt x="76" y="4089"/>
                </a:lnTo>
                <a:lnTo>
                  <a:pt x="0" y="4610"/>
                </a:lnTo>
                <a:lnTo>
                  <a:pt x="0" y="8928"/>
                </a:lnTo>
                <a:lnTo>
                  <a:pt x="0" y="13982"/>
                </a:lnTo>
                <a:lnTo>
                  <a:pt x="76" y="14439"/>
                </a:lnTo>
                <a:lnTo>
                  <a:pt x="1282" y="19431"/>
                </a:lnTo>
                <a:lnTo>
                  <a:pt x="2654" y="24930"/>
                </a:lnTo>
                <a:lnTo>
                  <a:pt x="2793" y="25171"/>
                </a:lnTo>
                <a:lnTo>
                  <a:pt x="5143" y="30391"/>
                </a:lnTo>
                <a:lnTo>
                  <a:pt x="7632" y="35750"/>
                </a:lnTo>
                <a:lnTo>
                  <a:pt x="11188" y="40817"/>
                </a:lnTo>
                <a:lnTo>
                  <a:pt x="14439" y="45427"/>
                </a:lnTo>
                <a:lnTo>
                  <a:pt x="18745" y="49657"/>
                </a:lnTo>
                <a:lnTo>
                  <a:pt x="22440" y="53200"/>
                </a:lnTo>
                <a:lnTo>
                  <a:pt x="27203" y="56007"/>
                </a:lnTo>
                <a:lnTo>
                  <a:pt x="30911" y="58191"/>
                </a:lnTo>
                <a:lnTo>
                  <a:pt x="31432" y="58419"/>
                </a:lnTo>
                <a:lnTo>
                  <a:pt x="35598" y="5933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159121" y="3778938"/>
            <a:ext cx="5219" cy="30378"/>
          </a:xfrm>
          <a:custGeom>
            <a:avLst/>
            <a:gdLst/>
            <a:ahLst/>
            <a:cxnLst/>
            <a:rect l="l" t="t" r="r" b="b"/>
            <a:pathLst>
              <a:path w="5219" h="30378">
                <a:moveTo>
                  <a:pt x="3860" y="30378"/>
                </a:moveTo>
                <a:lnTo>
                  <a:pt x="5143" y="26301"/>
                </a:lnTo>
                <a:lnTo>
                  <a:pt x="5219" y="25692"/>
                </a:lnTo>
                <a:lnTo>
                  <a:pt x="5219" y="21463"/>
                </a:lnTo>
                <a:lnTo>
                  <a:pt x="5219" y="16395"/>
                </a:lnTo>
                <a:lnTo>
                  <a:pt x="5067" y="15938"/>
                </a:lnTo>
                <a:lnTo>
                  <a:pt x="3860" y="10947"/>
                </a:lnTo>
                <a:lnTo>
                  <a:pt x="2501" y="5435"/>
                </a:lnTo>
                <a:lnTo>
                  <a:pt x="2425" y="5143"/>
                </a:ln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111815" y="3758907"/>
            <a:ext cx="35674" cy="59397"/>
          </a:xfrm>
          <a:custGeom>
            <a:avLst/>
            <a:gdLst/>
            <a:ahLst/>
            <a:cxnLst/>
            <a:rect l="l" t="t" r="r" b="b"/>
            <a:pathLst>
              <a:path w="35674" h="59397">
                <a:moveTo>
                  <a:pt x="1358" y="0"/>
                </a:moveTo>
                <a:lnTo>
                  <a:pt x="76" y="4076"/>
                </a:lnTo>
                <a:lnTo>
                  <a:pt x="0" y="4610"/>
                </a:lnTo>
                <a:lnTo>
                  <a:pt x="0" y="8915"/>
                </a:lnTo>
                <a:lnTo>
                  <a:pt x="0" y="13982"/>
                </a:lnTo>
                <a:lnTo>
                  <a:pt x="152" y="14427"/>
                </a:lnTo>
                <a:lnTo>
                  <a:pt x="1358" y="19418"/>
                </a:lnTo>
                <a:lnTo>
                  <a:pt x="2717" y="24930"/>
                </a:lnTo>
                <a:lnTo>
                  <a:pt x="2806" y="25234"/>
                </a:lnTo>
                <a:lnTo>
                  <a:pt x="5219" y="30378"/>
                </a:lnTo>
                <a:lnTo>
                  <a:pt x="7708" y="35750"/>
                </a:lnTo>
                <a:lnTo>
                  <a:pt x="7861" y="35979"/>
                </a:lnTo>
                <a:lnTo>
                  <a:pt x="11264" y="40805"/>
                </a:lnTo>
                <a:lnTo>
                  <a:pt x="14516" y="45504"/>
                </a:lnTo>
                <a:lnTo>
                  <a:pt x="14732" y="45720"/>
                </a:lnTo>
                <a:lnTo>
                  <a:pt x="18821" y="49657"/>
                </a:lnTo>
                <a:lnTo>
                  <a:pt x="22517" y="53200"/>
                </a:lnTo>
                <a:lnTo>
                  <a:pt x="22821" y="53505"/>
                </a:lnTo>
                <a:lnTo>
                  <a:pt x="27203" y="56083"/>
                </a:lnTo>
                <a:lnTo>
                  <a:pt x="30911" y="58191"/>
                </a:lnTo>
                <a:lnTo>
                  <a:pt x="31432" y="58419"/>
                </a:lnTo>
                <a:lnTo>
                  <a:pt x="35674" y="5939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3927322" y="3634816"/>
            <a:ext cx="173685" cy="245465"/>
          </a:xfrm>
          <a:custGeom>
            <a:avLst/>
            <a:gdLst/>
            <a:ahLst/>
            <a:cxnLst/>
            <a:rect l="l" t="t" r="r" b="b"/>
            <a:pathLst>
              <a:path w="173685" h="245465">
                <a:moveTo>
                  <a:pt x="173685" y="245465"/>
                </a:moveTo>
                <a:lnTo>
                  <a:pt x="159402" y="237342"/>
                </a:lnTo>
                <a:lnTo>
                  <a:pt x="148616" y="231197"/>
                </a:lnTo>
                <a:lnTo>
                  <a:pt x="139806" y="226152"/>
                </a:lnTo>
                <a:lnTo>
                  <a:pt x="131455" y="221327"/>
                </a:lnTo>
                <a:lnTo>
                  <a:pt x="122045" y="215842"/>
                </a:lnTo>
                <a:lnTo>
                  <a:pt x="110058" y="208820"/>
                </a:lnTo>
                <a:lnTo>
                  <a:pt x="101282" y="203669"/>
                </a:lnTo>
                <a:lnTo>
                  <a:pt x="95529" y="200278"/>
                </a:lnTo>
                <a:lnTo>
                  <a:pt x="89941" y="196418"/>
                </a:lnTo>
                <a:lnTo>
                  <a:pt x="84200" y="192341"/>
                </a:lnTo>
                <a:lnTo>
                  <a:pt x="78765" y="187731"/>
                </a:lnTo>
                <a:lnTo>
                  <a:pt x="73164" y="183045"/>
                </a:lnTo>
                <a:lnTo>
                  <a:pt x="67881" y="177825"/>
                </a:lnTo>
                <a:lnTo>
                  <a:pt x="62433" y="172542"/>
                </a:lnTo>
                <a:lnTo>
                  <a:pt x="57365" y="166712"/>
                </a:lnTo>
                <a:lnTo>
                  <a:pt x="52235" y="160896"/>
                </a:lnTo>
                <a:lnTo>
                  <a:pt x="47472" y="154698"/>
                </a:lnTo>
                <a:lnTo>
                  <a:pt x="42633" y="148348"/>
                </a:lnTo>
                <a:lnTo>
                  <a:pt x="38176" y="141782"/>
                </a:lnTo>
                <a:lnTo>
                  <a:pt x="33718" y="135127"/>
                </a:lnTo>
                <a:lnTo>
                  <a:pt x="29705" y="128092"/>
                </a:lnTo>
                <a:lnTo>
                  <a:pt x="25704" y="121221"/>
                </a:lnTo>
                <a:lnTo>
                  <a:pt x="22148" y="113969"/>
                </a:lnTo>
                <a:lnTo>
                  <a:pt x="18605" y="106857"/>
                </a:lnTo>
                <a:lnTo>
                  <a:pt x="15570" y="99453"/>
                </a:lnTo>
                <a:lnTo>
                  <a:pt x="12623" y="92278"/>
                </a:lnTo>
                <a:lnTo>
                  <a:pt x="10058" y="84874"/>
                </a:lnTo>
                <a:lnTo>
                  <a:pt x="7645" y="77609"/>
                </a:lnTo>
                <a:lnTo>
                  <a:pt x="5753" y="70205"/>
                </a:lnTo>
                <a:lnTo>
                  <a:pt x="3936" y="63093"/>
                </a:lnTo>
                <a:lnTo>
                  <a:pt x="2578" y="55841"/>
                </a:lnTo>
                <a:lnTo>
                  <a:pt x="1371" y="48894"/>
                </a:lnTo>
                <a:lnTo>
                  <a:pt x="685" y="41782"/>
                </a:lnTo>
                <a:lnTo>
                  <a:pt x="88" y="35128"/>
                </a:lnTo>
                <a:lnTo>
                  <a:pt x="88" y="28333"/>
                </a:lnTo>
                <a:lnTo>
                  <a:pt x="88" y="21831"/>
                </a:lnTo>
                <a:lnTo>
                  <a:pt x="685" y="15328"/>
                </a:lnTo>
                <a:lnTo>
                  <a:pt x="1295" y="9436"/>
                </a:lnTo>
                <a:lnTo>
                  <a:pt x="1523" y="9359"/>
                </a:lnTo>
                <a:lnTo>
                  <a:pt x="2578" y="3467"/>
                </a:lnTo>
                <a:lnTo>
                  <a:pt x="2946" y="1727"/>
                </a:lnTo>
                <a:lnTo>
                  <a:pt x="355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3927337" y="3634808"/>
            <a:ext cx="3543" cy="28194"/>
          </a:xfrm>
          <a:custGeom>
            <a:avLst/>
            <a:gdLst/>
            <a:ahLst/>
            <a:cxnLst/>
            <a:rect l="l" t="t" r="r" b="b"/>
            <a:pathLst>
              <a:path w="3543" h="28194">
                <a:moveTo>
                  <a:pt x="3543" y="0"/>
                </a:moveTo>
                <a:lnTo>
                  <a:pt x="2933" y="1511"/>
                </a:lnTo>
                <a:lnTo>
                  <a:pt x="2565" y="3175"/>
                </a:lnTo>
                <a:lnTo>
                  <a:pt x="1498" y="9067"/>
                </a:lnTo>
                <a:lnTo>
                  <a:pt x="1282" y="9144"/>
                </a:lnTo>
                <a:lnTo>
                  <a:pt x="673" y="15036"/>
                </a:lnTo>
                <a:lnTo>
                  <a:pt x="0" y="21526"/>
                </a:lnTo>
                <a:lnTo>
                  <a:pt x="0" y="21691"/>
                </a:lnTo>
                <a:lnTo>
                  <a:pt x="76" y="2819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3995878" y="3652560"/>
            <a:ext cx="84569" cy="87452"/>
          </a:xfrm>
          <a:custGeom>
            <a:avLst/>
            <a:gdLst/>
            <a:ahLst/>
            <a:cxnLst/>
            <a:rect l="l" t="t" r="r" b="b"/>
            <a:pathLst>
              <a:path w="84569" h="87452">
                <a:moveTo>
                  <a:pt x="84569" y="87452"/>
                </a:moveTo>
                <a:lnTo>
                  <a:pt x="84569" y="85039"/>
                </a:lnTo>
                <a:lnTo>
                  <a:pt x="84493" y="84874"/>
                </a:lnTo>
                <a:lnTo>
                  <a:pt x="83959" y="82461"/>
                </a:lnTo>
                <a:lnTo>
                  <a:pt x="82067" y="74980"/>
                </a:lnTo>
                <a:lnTo>
                  <a:pt x="82308" y="74828"/>
                </a:lnTo>
                <a:lnTo>
                  <a:pt x="79654" y="67576"/>
                </a:lnTo>
                <a:lnTo>
                  <a:pt x="76936" y="60096"/>
                </a:lnTo>
                <a:lnTo>
                  <a:pt x="73164" y="52755"/>
                </a:lnTo>
                <a:lnTo>
                  <a:pt x="69456" y="45580"/>
                </a:lnTo>
                <a:lnTo>
                  <a:pt x="69303" y="45504"/>
                </a:lnTo>
                <a:lnTo>
                  <a:pt x="64769" y="38773"/>
                </a:lnTo>
                <a:lnTo>
                  <a:pt x="61137" y="33337"/>
                </a:lnTo>
                <a:lnTo>
                  <a:pt x="60693" y="33566"/>
                </a:lnTo>
                <a:lnTo>
                  <a:pt x="56603" y="28422"/>
                </a:lnTo>
                <a:lnTo>
                  <a:pt x="55702" y="27292"/>
                </a:lnTo>
                <a:lnTo>
                  <a:pt x="55854" y="27139"/>
                </a:lnTo>
                <a:lnTo>
                  <a:pt x="54863" y="26161"/>
                </a:lnTo>
                <a:lnTo>
                  <a:pt x="49504" y="20713"/>
                </a:lnTo>
                <a:lnTo>
                  <a:pt x="49656" y="20332"/>
                </a:lnTo>
                <a:lnTo>
                  <a:pt x="43916" y="15582"/>
                </a:lnTo>
                <a:lnTo>
                  <a:pt x="38544" y="11112"/>
                </a:lnTo>
                <a:lnTo>
                  <a:pt x="38315" y="10883"/>
                </a:lnTo>
                <a:lnTo>
                  <a:pt x="32346" y="7492"/>
                </a:lnTo>
                <a:lnTo>
                  <a:pt x="27063" y="4394"/>
                </a:lnTo>
                <a:lnTo>
                  <a:pt x="26682" y="4165"/>
                </a:lnTo>
                <a:lnTo>
                  <a:pt x="20853" y="2273"/>
                </a:lnTo>
                <a:lnTo>
                  <a:pt x="15798" y="609"/>
                </a:lnTo>
                <a:lnTo>
                  <a:pt x="15189" y="457"/>
                </a:lnTo>
                <a:lnTo>
                  <a:pt x="9905" y="241"/>
                </a:lnTo>
                <a:lnTo>
                  <a:pt x="5219" y="0"/>
                </a:lnTo>
                <a:lnTo>
                  <a:pt x="4533" y="76"/>
                </a:lnTo>
                <a:lnTo>
                  <a:pt x="0" y="137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3974487" y="3665569"/>
            <a:ext cx="81318" cy="125603"/>
          </a:xfrm>
          <a:custGeom>
            <a:avLst/>
            <a:gdLst/>
            <a:ahLst/>
            <a:cxnLst/>
            <a:rect l="l" t="t" r="r" b="b"/>
            <a:pathLst>
              <a:path w="81318" h="125602">
                <a:moveTo>
                  <a:pt x="6502" y="0"/>
                </a:moveTo>
                <a:lnTo>
                  <a:pt x="3848" y="4445"/>
                </a:lnTo>
                <a:lnTo>
                  <a:pt x="3632" y="4991"/>
                </a:lnTo>
                <a:lnTo>
                  <a:pt x="2197" y="9969"/>
                </a:lnTo>
                <a:lnTo>
                  <a:pt x="609" y="15481"/>
                </a:lnTo>
                <a:lnTo>
                  <a:pt x="685" y="16014"/>
                </a:lnTo>
                <a:lnTo>
                  <a:pt x="381" y="21844"/>
                </a:lnTo>
                <a:lnTo>
                  <a:pt x="0" y="28638"/>
                </a:lnTo>
                <a:lnTo>
                  <a:pt x="76" y="28943"/>
                </a:lnTo>
                <a:lnTo>
                  <a:pt x="990" y="35750"/>
                </a:lnTo>
                <a:lnTo>
                  <a:pt x="1892" y="43078"/>
                </a:lnTo>
                <a:lnTo>
                  <a:pt x="2044" y="43307"/>
                </a:lnTo>
                <a:lnTo>
                  <a:pt x="4089" y="50406"/>
                </a:lnTo>
                <a:lnTo>
                  <a:pt x="6197" y="57962"/>
                </a:lnTo>
                <a:lnTo>
                  <a:pt x="6350" y="58115"/>
                </a:lnTo>
                <a:lnTo>
                  <a:pt x="9448" y="65379"/>
                </a:lnTo>
                <a:lnTo>
                  <a:pt x="12700" y="72771"/>
                </a:lnTo>
                <a:lnTo>
                  <a:pt x="12852" y="72936"/>
                </a:lnTo>
                <a:lnTo>
                  <a:pt x="16929" y="79883"/>
                </a:lnTo>
                <a:lnTo>
                  <a:pt x="21094" y="86766"/>
                </a:lnTo>
                <a:lnTo>
                  <a:pt x="21170" y="86906"/>
                </a:lnTo>
                <a:lnTo>
                  <a:pt x="26149" y="93268"/>
                </a:lnTo>
                <a:lnTo>
                  <a:pt x="30988" y="99377"/>
                </a:lnTo>
                <a:lnTo>
                  <a:pt x="31140" y="99542"/>
                </a:lnTo>
                <a:lnTo>
                  <a:pt x="36652" y="104978"/>
                </a:lnTo>
                <a:lnTo>
                  <a:pt x="41884" y="109969"/>
                </a:lnTo>
                <a:lnTo>
                  <a:pt x="42100" y="110197"/>
                </a:lnTo>
                <a:lnTo>
                  <a:pt x="47993" y="114350"/>
                </a:lnTo>
                <a:lnTo>
                  <a:pt x="53365" y="118135"/>
                </a:lnTo>
                <a:lnTo>
                  <a:pt x="53581" y="118351"/>
                </a:lnTo>
                <a:lnTo>
                  <a:pt x="59550" y="120992"/>
                </a:lnTo>
                <a:lnTo>
                  <a:pt x="64770" y="123418"/>
                </a:lnTo>
                <a:lnTo>
                  <a:pt x="65227" y="123647"/>
                </a:lnTo>
                <a:lnTo>
                  <a:pt x="70827" y="124701"/>
                </a:lnTo>
                <a:lnTo>
                  <a:pt x="75806" y="125603"/>
                </a:lnTo>
                <a:lnTo>
                  <a:pt x="76415" y="125603"/>
                </a:lnTo>
                <a:lnTo>
                  <a:pt x="81318" y="12515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072515" y="3740020"/>
            <a:ext cx="9525" cy="42011"/>
          </a:xfrm>
          <a:custGeom>
            <a:avLst/>
            <a:gdLst/>
            <a:ahLst/>
            <a:cxnLst/>
            <a:rect l="l" t="t" r="r" b="b"/>
            <a:pathLst>
              <a:path w="9525" h="42011">
                <a:moveTo>
                  <a:pt x="0" y="42011"/>
                </a:moveTo>
                <a:lnTo>
                  <a:pt x="3175" y="38392"/>
                </a:lnTo>
                <a:lnTo>
                  <a:pt x="3543" y="37782"/>
                </a:lnTo>
                <a:lnTo>
                  <a:pt x="5435" y="33400"/>
                </a:lnTo>
                <a:lnTo>
                  <a:pt x="7632" y="28333"/>
                </a:lnTo>
                <a:lnTo>
                  <a:pt x="7708" y="27800"/>
                </a:lnTo>
                <a:lnTo>
                  <a:pt x="8547" y="22288"/>
                </a:lnTo>
                <a:lnTo>
                  <a:pt x="9525" y="16014"/>
                </a:lnTo>
                <a:lnTo>
                  <a:pt x="9372" y="15709"/>
                </a:lnTo>
                <a:lnTo>
                  <a:pt x="9144" y="9283"/>
                </a:lnTo>
                <a:lnTo>
                  <a:pt x="9067" y="4762"/>
                </a:lnTo>
                <a:lnTo>
                  <a:pt x="8991" y="4444"/>
                </a:lnTo>
                <a:lnTo>
                  <a:pt x="793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166232" y="3683631"/>
            <a:ext cx="0" cy="234365"/>
          </a:xfrm>
          <a:custGeom>
            <a:avLst/>
            <a:gdLst/>
            <a:ahLst/>
            <a:cxnLst/>
            <a:rect l="l" t="t" r="r" b="b"/>
            <a:pathLst>
              <a:path h="234365">
                <a:moveTo>
                  <a:pt x="0" y="234365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164873" y="3497030"/>
            <a:ext cx="252729" cy="187426"/>
          </a:xfrm>
          <a:custGeom>
            <a:avLst/>
            <a:gdLst/>
            <a:ahLst/>
            <a:cxnLst/>
            <a:rect l="l" t="t" r="r" b="b"/>
            <a:pathLst>
              <a:path w="252729" h="187426">
                <a:moveTo>
                  <a:pt x="252729" y="0"/>
                </a:moveTo>
                <a:lnTo>
                  <a:pt x="23723" y="132181"/>
                </a:lnTo>
                <a:lnTo>
                  <a:pt x="59702" y="152971"/>
                </a:lnTo>
                <a:lnTo>
                  <a:pt x="0" y="187426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224576" y="3497030"/>
            <a:ext cx="193103" cy="347129"/>
          </a:xfrm>
          <a:custGeom>
            <a:avLst/>
            <a:gdLst/>
            <a:ahLst/>
            <a:cxnLst/>
            <a:rect l="l" t="t" r="r" b="b"/>
            <a:pathLst>
              <a:path w="193103" h="347129">
                <a:moveTo>
                  <a:pt x="193027" y="0"/>
                </a:moveTo>
                <a:lnTo>
                  <a:pt x="193103" y="227571"/>
                </a:lnTo>
                <a:lnTo>
                  <a:pt x="192874" y="228396"/>
                </a:lnTo>
                <a:lnTo>
                  <a:pt x="192341" y="229006"/>
                </a:lnTo>
                <a:lnTo>
                  <a:pt x="61214" y="311746"/>
                </a:lnTo>
                <a:lnTo>
                  <a:pt x="0" y="347129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157684" y="3649997"/>
            <a:ext cx="66890" cy="268376"/>
          </a:xfrm>
          <a:custGeom>
            <a:avLst/>
            <a:gdLst/>
            <a:ahLst/>
            <a:cxnLst/>
            <a:rect l="l" t="t" r="r" b="b"/>
            <a:pathLst>
              <a:path w="66890" h="268376">
                <a:moveTo>
                  <a:pt x="66890" y="0"/>
                </a:moveTo>
                <a:lnTo>
                  <a:pt x="66890" y="235648"/>
                </a:lnTo>
                <a:lnTo>
                  <a:pt x="10515" y="268224"/>
                </a:lnTo>
                <a:lnTo>
                  <a:pt x="9982" y="268376"/>
                </a:lnTo>
                <a:lnTo>
                  <a:pt x="9232" y="268300"/>
                </a:lnTo>
                <a:lnTo>
                  <a:pt x="8318" y="267843"/>
                </a:lnTo>
                <a:lnTo>
                  <a:pt x="0" y="263017"/>
                </a:lnTo>
                <a:lnTo>
                  <a:pt x="8318" y="26784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4111204" y="3749912"/>
            <a:ext cx="17462" cy="10121"/>
          </a:xfrm>
          <a:custGeom>
            <a:avLst/>
            <a:gdLst/>
            <a:ahLst/>
            <a:cxnLst/>
            <a:rect l="l" t="t" r="r" b="b"/>
            <a:pathLst>
              <a:path w="17462" h="10121">
                <a:moveTo>
                  <a:pt x="17462" y="0"/>
                </a:moveTo>
                <a:lnTo>
                  <a:pt x="9906" y="76"/>
                </a:lnTo>
                <a:lnTo>
                  <a:pt x="3860" y="3556"/>
                </a:lnTo>
                <a:lnTo>
                  <a:pt x="0" y="10121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4145522" y="3809310"/>
            <a:ext cx="17462" cy="10058"/>
          </a:xfrm>
          <a:custGeom>
            <a:avLst/>
            <a:gdLst/>
            <a:ahLst/>
            <a:cxnLst/>
            <a:rect l="l" t="t" r="r" b="b"/>
            <a:pathLst>
              <a:path w="17462" h="10058">
                <a:moveTo>
                  <a:pt x="0" y="10058"/>
                </a:moveTo>
                <a:lnTo>
                  <a:pt x="7556" y="9982"/>
                </a:lnTo>
                <a:lnTo>
                  <a:pt x="13614" y="6515"/>
                </a:lnTo>
                <a:lnTo>
                  <a:pt x="17462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4164876" y="3916720"/>
            <a:ext cx="977" cy="977"/>
          </a:xfrm>
          <a:custGeom>
            <a:avLst/>
            <a:gdLst/>
            <a:ahLst/>
            <a:cxnLst/>
            <a:rect l="l" t="t" r="r" b="b"/>
            <a:pathLst>
              <a:path w="977" h="977">
                <a:moveTo>
                  <a:pt x="977" y="977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4142422" y="3762541"/>
            <a:ext cx="10439" cy="39369"/>
          </a:xfrm>
          <a:custGeom>
            <a:avLst/>
            <a:gdLst/>
            <a:ahLst/>
            <a:cxnLst/>
            <a:rect l="l" t="t" r="r" b="b"/>
            <a:pathLst>
              <a:path w="10439" h="39370">
                <a:moveTo>
                  <a:pt x="6502" y="30225"/>
                </a:moveTo>
                <a:lnTo>
                  <a:pt x="10439" y="32486"/>
                </a:lnTo>
                <a:lnTo>
                  <a:pt x="10439" y="38239"/>
                </a:lnTo>
                <a:lnTo>
                  <a:pt x="8458" y="39369"/>
                </a:lnTo>
                <a:lnTo>
                  <a:pt x="8458" y="33616"/>
                </a:lnTo>
                <a:lnTo>
                  <a:pt x="3479" y="30759"/>
                </a:lnTo>
                <a:lnTo>
                  <a:pt x="3479" y="3086"/>
                </a:lnTo>
                <a:lnTo>
                  <a:pt x="0" y="1054"/>
                </a:lnTo>
                <a:lnTo>
                  <a:pt x="1968" y="0"/>
                </a:lnTo>
                <a:lnTo>
                  <a:pt x="5448" y="1955"/>
                </a:lnTo>
                <a:lnTo>
                  <a:pt x="5448" y="29616"/>
                </a:lnTo>
                <a:lnTo>
                  <a:pt x="6502" y="30225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4150885" y="3795034"/>
            <a:ext cx="1968" cy="1130"/>
          </a:xfrm>
          <a:custGeom>
            <a:avLst/>
            <a:gdLst/>
            <a:ahLst/>
            <a:cxnLst/>
            <a:rect l="l" t="t" r="r" b="b"/>
            <a:pathLst>
              <a:path w="1968" h="1130">
                <a:moveTo>
                  <a:pt x="1968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4123988" y="3763592"/>
            <a:ext cx="26898" cy="46329"/>
          </a:xfrm>
          <a:custGeom>
            <a:avLst/>
            <a:gdLst/>
            <a:ahLst/>
            <a:cxnLst/>
            <a:rect l="l" t="t" r="r" b="b"/>
            <a:pathLst>
              <a:path w="26898" h="46329">
                <a:moveTo>
                  <a:pt x="26898" y="38315"/>
                </a:moveTo>
                <a:lnTo>
                  <a:pt x="21983" y="35445"/>
                </a:lnTo>
                <a:lnTo>
                  <a:pt x="21907" y="46329"/>
                </a:lnTo>
                <a:lnTo>
                  <a:pt x="16929" y="43459"/>
                </a:lnTo>
                <a:lnTo>
                  <a:pt x="16929" y="32575"/>
                </a:lnTo>
                <a:lnTo>
                  <a:pt x="0" y="22745"/>
                </a:lnTo>
                <a:lnTo>
                  <a:pt x="0" y="17005"/>
                </a:lnTo>
                <a:lnTo>
                  <a:pt x="18427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4113169" y="3752333"/>
            <a:ext cx="3860" cy="6578"/>
          </a:xfrm>
          <a:custGeom>
            <a:avLst/>
            <a:gdLst/>
            <a:ahLst/>
            <a:cxnLst/>
            <a:rect l="l" t="t" r="r" b="b"/>
            <a:pathLst>
              <a:path w="3860" h="6578">
                <a:moveTo>
                  <a:pt x="3860" y="0"/>
                </a:moveTo>
                <a:lnTo>
                  <a:pt x="0" y="6578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4147487" y="3816644"/>
            <a:ext cx="10210" cy="1663"/>
          </a:xfrm>
          <a:custGeom>
            <a:avLst/>
            <a:gdLst/>
            <a:ahLst/>
            <a:cxnLst/>
            <a:rect l="l" t="t" r="r" b="b"/>
            <a:pathLst>
              <a:path w="10210" h="1663">
                <a:moveTo>
                  <a:pt x="0" y="1663"/>
                </a:moveTo>
                <a:lnTo>
                  <a:pt x="7556" y="1523"/>
                </a:lnTo>
                <a:lnTo>
                  <a:pt x="1021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4140153" y="3902889"/>
            <a:ext cx="17538" cy="10121"/>
          </a:xfrm>
          <a:custGeom>
            <a:avLst/>
            <a:gdLst/>
            <a:ahLst/>
            <a:cxnLst/>
            <a:rect l="l" t="t" r="r" b="b"/>
            <a:pathLst>
              <a:path w="17538" h="10121">
                <a:moveTo>
                  <a:pt x="17538" y="10121"/>
                </a:moveTo>
                <a:lnTo>
                  <a:pt x="0" y="0"/>
                </a:lnTo>
                <a:lnTo>
                  <a:pt x="8775" y="5054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4145907" y="3764502"/>
            <a:ext cx="1955" cy="1130"/>
          </a:xfrm>
          <a:custGeom>
            <a:avLst/>
            <a:gdLst/>
            <a:ahLst/>
            <a:cxnLst/>
            <a:rect l="l" t="t" r="r" b="b"/>
            <a:pathLst>
              <a:path w="1955" h="1130">
                <a:moveTo>
                  <a:pt x="1955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4130174" y="3774254"/>
            <a:ext cx="10744" cy="16167"/>
          </a:xfrm>
          <a:custGeom>
            <a:avLst/>
            <a:gdLst/>
            <a:ahLst/>
            <a:cxnLst/>
            <a:rect l="l" t="t" r="r" b="b"/>
            <a:pathLst>
              <a:path w="10744" h="16167">
                <a:moveTo>
                  <a:pt x="9982" y="673"/>
                </a:moveTo>
                <a:lnTo>
                  <a:pt x="10744" y="0"/>
                </a:lnTo>
                <a:lnTo>
                  <a:pt x="10744" y="16167"/>
                </a:lnTo>
                <a:lnTo>
                  <a:pt x="0" y="9893"/>
                </a:lnTo>
                <a:lnTo>
                  <a:pt x="9982" y="67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4132074" y="3774845"/>
            <a:ext cx="8839" cy="13309"/>
          </a:xfrm>
          <a:custGeom>
            <a:avLst/>
            <a:gdLst/>
            <a:ahLst/>
            <a:cxnLst/>
            <a:rect l="l" t="t" r="r" b="b"/>
            <a:pathLst>
              <a:path w="8839" h="13309">
                <a:moveTo>
                  <a:pt x="8839" y="13309"/>
                </a:moveTo>
                <a:lnTo>
                  <a:pt x="0" y="8166"/>
                </a:lnTo>
                <a:lnTo>
                  <a:pt x="8839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4145907" y="3792160"/>
            <a:ext cx="1955" cy="1130"/>
          </a:xfrm>
          <a:custGeom>
            <a:avLst/>
            <a:gdLst/>
            <a:ahLst/>
            <a:cxnLst/>
            <a:rect l="l" t="t" r="r" b="b"/>
            <a:pathLst>
              <a:path w="1955" h="1130">
                <a:moveTo>
                  <a:pt x="1955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4145903" y="3800170"/>
            <a:ext cx="1955" cy="9753"/>
          </a:xfrm>
          <a:custGeom>
            <a:avLst/>
            <a:gdLst/>
            <a:ahLst/>
            <a:cxnLst/>
            <a:rect l="l" t="t" r="r" b="b"/>
            <a:pathLst>
              <a:path w="1955" h="9753">
                <a:moveTo>
                  <a:pt x="0" y="9753"/>
                </a:moveTo>
                <a:lnTo>
                  <a:pt x="1955" y="8699"/>
                </a:lnTo>
                <a:lnTo>
                  <a:pt x="1955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4105092" y="3882626"/>
            <a:ext cx="35064" cy="20256"/>
          </a:xfrm>
          <a:custGeom>
            <a:avLst/>
            <a:gdLst/>
            <a:ahLst/>
            <a:cxnLst/>
            <a:rect l="l" t="t" r="r" b="b"/>
            <a:pathLst>
              <a:path w="35064" h="20256">
                <a:moveTo>
                  <a:pt x="35064" y="20256"/>
                </a:moveTo>
                <a:lnTo>
                  <a:pt x="0" y="0"/>
                </a:lnTo>
                <a:lnTo>
                  <a:pt x="8763" y="5067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4130179" y="3783013"/>
            <a:ext cx="1892" cy="1130"/>
          </a:xfrm>
          <a:custGeom>
            <a:avLst/>
            <a:gdLst/>
            <a:ahLst/>
            <a:cxnLst/>
            <a:rect l="l" t="t" r="r" b="b"/>
            <a:pathLst>
              <a:path w="1892" h="1130">
                <a:moveTo>
                  <a:pt x="1892" y="0"/>
                </a:moveTo>
                <a:lnTo>
                  <a:pt x="0" y="113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4098663" y="3878920"/>
            <a:ext cx="6426" cy="3708"/>
          </a:xfrm>
          <a:custGeom>
            <a:avLst/>
            <a:gdLst/>
            <a:ahLst/>
            <a:cxnLst/>
            <a:rect l="l" t="t" r="r" b="b"/>
            <a:pathLst>
              <a:path w="6426" h="3708">
                <a:moveTo>
                  <a:pt x="6426" y="3708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3980992" y="3653933"/>
            <a:ext cx="14884" cy="11633"/>
          </a:xfrm>
          <a:custGeom>
            <a:avLst/>
            <a:gdLst/>
            <a:ahLst/>
            <a:cxnLst/>
            <a:rect l="l" t="t" r="r" b="b"/>
            <a:pathLst>
              <a:path w="14884" h="11633">
                <a:moveTo>
                  <a:pt x="14884" y="0"/>
                </a:moveTo>
                <a:lnTo>
                  <a:pt x="6502" y="4305"/>
                </a:lnTo>
                <a:lnTo>
                  <a:pt x="0" y="11633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4055812" y="3782025"/>
            <a:ext cx="16700" cy="8699"/>
          </a:xfrm>
          <a:custGeom>
            <a:avLst/>
            <a:gdLst/>
            <a:ahLst/>
            <a:cxnLst/>
            <a:rect l="l" t="t" r="r" b="b"/>
            <a:pathLst>
              <a:path w="16700" h="8699">
                <a:moveTo>
                  <a:pt x="0" y="8699"/>
                </a:moveTo>
                <a:lnTo>
                  <a:pt x="9220" y="5905"/>
                </a:lnTo>
                <a:lnTo>
                  <a:pt x="1670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4033288" y="3841210"/>
            <a:ext cx="1663" cy="977"/>
          </a:xfrm>
          <a:custGeom>
            <a:avLst/>
            <a:gdLst/>
            <a:ahLst/>
            <a:cxnLst/>
            <a:rect l="l" t="t" r="r" b="b"/>
            <a:pathLst>
              <a:path w="1663" h="977">
                <a:moveTo>
                  <a:pt x="1663" y="977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4503021" y="2149812"/>
            <a:ext cx="350558" cy="120726"/>
          </a:xfrm>
          <a:custGeom>
            <a:avLst/>
            <a:gdLst/>
            <a:ahLst/>
            <a:cxnLst/>
            <a:rect l="l" t="t" r="r" b="b"/>
            <a:pathLst>
              <a:path w="350558" h="120726">
                <a:moveTo>
                  <a:pt x="241757" y="94703"/>
                </a:moveTo>
                <a:lnTo>
                  <a:pt x="237159" y="120726"/>
                </a:lnTo>
                <a:lnTo>
                  <a:pt x="350558" y="87045"/>
                </a:lnTo>
                <a:lnTo>
                  <a:pt x="255536" y="16510"/>
                </a:lnTo>
                <a:lnTo>
                  <a:pt x="250939" y="42633"/>
                </a:lnTo>
                <a:lnTo>
                  <a:pt x="9182" y="0"/>
                </a:lnTo>
                <a:lnTo>
                  <a:pt x="0" y="52070"/>
                </a:lnTo>
                <a:lnTo>
                  <a:pt x="241757" y="94703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4503018" y="2149815"/>
            <a:ext cx="350558" cy="120726"/>
          </a:xfrm>
          <a:custGeom>
            <a:avLst/>
            <a:gdLst/>
            <a:ahLst/>
            <a:cxnLst/>
            <a:rect l="l" t="t" r="r" b="b"/>
            <a:pathLst>
              <a:path w="350558" h="120726">
                <a:moveTo>
                  <a:pt x="350558" y="87045"/>
                </a:moveTo>
                <a:lnTo>
                  <a:pt x="255536" y="16510"/>
                </a:lnTo>
                <a:lnTo>
                  <a:pt x="250939" y="42633"/>
                </a:lnTo>
                <a:lnTo>
                  <a:pt x="9182" y="0"/>
                </a:lnTo>
                <a:lnTo>
                  <a:pt x="0" y="52057"/>
                </a:lnTo>
                <a:lnTo>
                  <a:pt x="241757" y="94691"/>
                </a:lnTo>
                <a:lnTo>
                  <a:pt x="237159" y="120726"/>
                </a:lnTo>
                <a:lnTo>
                  <a:pt x="350558" y="87045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4503021" y="3718327"/>
            <a:ext cx="350558" cy="120713"/>
          </a:xfrm>
          <a:custGeom>
            <a:avLst/>
            <a:gdLst/>
            <a:ahLst/>
            <a:cxnLst/>
            <a:rect l="l" t="t" r="r" b="b"/>
            <a:pathLst>
              <a:path w="350558" h="120713">
                <a:moveTo>
                  <a:pt x="241757" y="94691"/>
                </a:moveTo>
                <a:lnTo>
                  <a:pt x="237159" y="120713"/>
                </a:lnTo>
                <a:lnTo>
                  <a:pt x="350558" y="87033"/>
                </a:lnTo>
                <a:lnTo>
                  <a:pt x="255536" y="16510"/>
                </a:lnTo>
                <a:lnTo>
                  <a:pt x="250926" y="42633"/>
                </a:lnTo>
                <a:lnTo>
                  <a:pt x="9182" y="0"/>
                </a:lnTo>
                <a:lnTo>
                  <a:pt x="0" y="52057"/>
                </a:lnTo>
                <a:lnTo>
                  <a:pt x="241757" y="94691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4503021" y="3718325"/>
            <a:ext cx="350545" cy="120713"/>
          </a:xfrm>
          <a:custGeom>
            <a:avLst/>
            <a:gdLst/>
            <a:ahLst/>
            <a:cxnLst/>
            <a:rect l="l" t="t" r="r" b="b"/>
            <a:pathLst>
              <a:path w="350545" h="120713">
                <a:moveTo>
                  <a:pt x="350545" y="87033"/>
                </a:moveTo>
                <a:lnTo>
                  <a:pt x="255536" y="16510"/>
                </a:lnTo>
                <a:lnTo>
                  <a:pt x="250926" y="42633"/>
                </a:lnTo>
                <a:lnTo>
                  <a:pt x="9182" y="0"/>
                </a:lnTo>
                <a:lnTo>
                  <a:pt x="0" y="52057"/>
                </a:lnTo>
                <a:lnTo>
                  <a:pt x="241757" y="94691"/>
                </a:lnTo>
                <a:lnTo>
                  <a:pt x="237159" y="120713"/>
                </a:lnTo>
                <a:lnTo>
                  <a:pt x="350545" y="87033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4504949" y="2754779"/>
            <a:ext cx="351294" cy="105829"/>
          </a:xfrm>
          <a:custGeom>
            <a:avLst/>
            <a:gdLst/>
            <a:ahLst/>
            <a:cxnLst/>
            <a:rect l="l" t="t" r="r" b="b"/>
            <a:pathLst>
              <a:path w="351294" h="105829">
                <a:moveTo>
                  <a:pt x="245478" y="26530"/>
                </a:moveTo>
                <a:lnTo>
                  <a:pt x="12" y="26530"/>
                </a:lnTo>
                <a:lnTo>
                  <a:pt x="0" y="79387"/>
                </a:lnTo>
                <a:lnTo>
                  <a:pt x="245478" y="79387"/>
                </a:lnTo>
                <a:lnTo>
                  <a:pt x="245478" y="105829"/>
                </a:lnTo>
                <a:lnTo>
                  <a:pt x="351294" y="52959"/>
                </a:lnTo>
                <a:lnTo>
                  <a:pt x="245478" y="0"/>
                </a:lnTo>
                <a:lnTo>
                  <a:pt x="245478" y="26530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4504944" y="2754787"/>
            <a:ext cx="351307" cy="105816"/>
          </a:xfrm>
          <a:custGeom>
            <a:avLst/>
            <a:gdLst/>
            <a:ahLst/>
            <a:cxnLst/>
            <a:rect l="l" t="t" r="r" b="b"/>
            <a:pathLst>
              <a:path w="351307" h="105816">
                <a:moveTo>
                  <a:pt x="245490" y="79387"/>
                </a:moveTo>
                <a:lnTo>
                  <a:pt x="245490" y="105816"/>
                </a:lnTo>
                <a:lnTo>
                  <a:pt x="351307" y="52946"/>
                </a:lnTo>
                <a:lnTo>
                  <a:pt x="245490" y="0"/>
                </a:lnTo>
                <a:lnTo>
                  <a:pt x="245490" y="26517"/>
                </a:lnTo>
                <a:lnTo>
                  <a:pt x="12" y="26517"/>
                </a:lnTo>
                <a:lnTo>
                  <a:pt x="0" y="79387"/>
                </a:lnTo>
                <a:lnTo>
                  <a:pt x="245490" y="79387"/>
                </a:lnTo>
                <a:close/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010019" y="2578047"/>
            <a:ext cx="955979" cy="58978"/>
          </a:xfrm>
          <a:custGeom>
            <a:avLst/>
            <a:gdLst/>
            <a:ahLst/>
            <a:cxnLst/>
            <a:rect l="l" t="t" r="r" b="b"/>
            <a:pathLst>
              <a:path w="955979" h="58978">
                <a:moveTo>
                  <a:pt x="838619" y="5994"/>
                </a:moveTo>
                <a:lnTo>
                  <a:pt x="853668" y="4749"/>
                </a:lnTo>
                <a:lnTo>
                  <a:pt x="862761" y="5689"/>
                </a:lnTo>
                <a:lnTo>
                  <a:pt x="863066" y="48006"/>
                </a:lnTo>
                <a:lnTo>
                  <a:pt x="865898" y="58978"/>
                </a:lnTo>
                <a:lnTo>
                  <a:pt x="871232" y="5994"/>
                </a:lnTo>
                <a:lnTo>
                  <a:pt x="891286" y="5372"/>
                </a:lnTo>
                <a:lnTo>
                  <a:pt x="945845" y="5689"/>
                </a:lnTo>
                <a:lnTo>
                  <a:pt x="955979" y="5689"/>
                </a:lnTo>
                <a:lnTo>
                  <a:pt x="955979" y="0"/>
                </a:lnTo>
                <a:lnTo>
                  <a:pt x="0" y="38"/>
                </a:lnTo>
                <a:lnTo>
                  <a:pt x="5321" y="4749"/>
                </a:lnTo>
                <a:lnTo>
                  <a:pt x="15976" y="5054"/>
                </a:lnTo>
                <a:lnTo>
                  <a:pt x="21945" y="5372"/>
                </a:lnTo>
                <a:lnTo>
                  <a:pt x="27266" y="5054"/>
                </a:lnTo>
                <a:lnTo>
                  <a:pt x="32588" y="5054"/>
                </a:lnTo>
                <a:lnTo>
                  <a:pt x="38239" y="5372"/>
                </a:lnTo>
                <a:lnTo>
                  <a:pt x="804443" y="5372"/>
                </a:lnTo>
                <a:lnTo>
                  <a:pt x="821067" y="5054"/>
                </a:lnTo>
                <a:lnTo>
                  <a:pt x="826388" y="5372"/>
                </a:lnTo>
                <a:lnTo>
                  <a:pt x="830160" y="5994"/>
                </a:lnTo>
                <a:lnTo>
                  <a:pt x="830465" y="20434"/>
                </a:lnTo>
                <a:lnTo>
                  <a:pt x="835799" y="42367"/>
                </a:lnTo>
                <a:lnTo>
                  <a:pt x="838314" y="37350"/>
                </a:lnTo>
                <a:lnTo>
                  <a:pt x="838619" y="5994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058924" y="1553235"/>
            <a:ext cx="837044" cy="195935"/>
          </a:xfrm>
          <a:custGeom>
            <a:avLst/>
            <a:gdLst/>
            <a:ahLst/>
            <a:cxnLst/>
            <a:rect l="l" t="t" r="r" b="b"/>
            <a:pathLst>
              <a:path w="837044" h="195935">
                <a:moveTo>
                  <a:pt x="826389" y="5969"/>
                </a:moveTo>
                <a:lnTo>
                  <a:pt x="795375" y="5969"/>
                </a:lnTo>
                <a:lnTo>
                  <a:pt x="801624" y="0"/>
                </a:lnTo>
                <a:lnTo>
                  <a:pt x="753973" y="9093"/>
                </a:lnTo>
                <a:lnTo>
                  <a:pt x="755535" y="55181"/>
                </a:lnTo>
                <a:lnTo>
                  <a:pt x="760882" y="57696"/>
                </a:lnTo>
                <a:lnTo>
                  <a:pt x="786587" y="58000"/>
                </a:lnTo>
                <a:lnTo>
                  <a:pt x="788149" y="185280"/>
                </a:lnTo>
                <a:lnTo>
                  <a:pt x="798804" y="188417"/>
                </a:lnTo>
                <a:lnTo>
                  <a:pt x="804443" y="188417"/>
                </a:lnTo>
                <a:lnTo>
                  <a:pt x="821067" y="185280"/>
                </a:lnTo>
                <a:lnTo>
                  <a:pt x="822629" y="58318"/>
                </a:lnTo>
                <a:lnTo>
                  <a:pt x="825766" y="56438"/>
                </a:lnTo>
                <a:lnTo>
                  <a:pt x="837044" y="8775"/>
                </a:lnTo>
                <a:lnTo>
                  <a:pt x="826389" y="5969"/>
                </a:lnTo>
                <a:close/>
              </a:path>
              <a:path w="837044" h="195935">
                <a:moveTo>
                  <a:pt x="32918" y="5969"/>
                </a:moveTo>
                <a:lnTo>
                  <a:pt x="38557" y="8153"/>
                </a:lnTo>
                <a:lnTo>
                  <a:pt x="753973" y="9093"/>
                </a:lnTo>
                <a:lnTo>
                  <a:pt x="801624" y="0"/>
                </a:lnTo>
                <a:lnTo>
                  <a:pt x="826084" y="-2197"/>
                </a:lnTo>
                <a:lnTo>
                  <a:pt x="842708" y="-2197"/>
                </a:lnTo>
                <a:lnTo>
                  <a:pt x="880948" y="-2501"/>
                </a:lnTo>
                <a:lnTo>
                  <a:pt x="885012" y="-939"/>
                </a:lnTo>
                <a:lnTo>
                  <a:pt x="885012" y="5016"/>
                </a:lnTo>
                <a:lnTo>
                  <a:pt x="875614" y="7531"/>
                </a:lnTo>
                <a:lnTo>
                  <a:pt x="857123" y="55181"/>
                </a:lnTo>
                <a:lnTo>
                  <a:pt x="848017" y="55816"/>
                </a:lnTo>
                <a:lnTo>
                  <a:pt x="836739" y="55499"/>
                </a:lnTo>
                <a:lnTo>
                  <a:pt x="825766" y="56438"/>
                </a:lnTo>
                <a:lnTo>
                  <a:pt x="826719" y="186537"/>
                </a:lnTo>
                <a:lnTo>
                  <a:pt x="835494" y="188734"/>
                </a:lnTo>
                <a:lnTo>
                  <a:pt x="837044" y="235762"/>
                </a:lnTo>
                <a:lnTo>
                  <a:pt x="868095" y="244856"/>
                </a:lnTo>
                <a:lnTo>
                  <a:pt x="826389" y="245795"/>
                </a:lnTo>
                <a:lnTo>
                  <a:pt x="777481" y="245160"/>
                </a:lnTo>
                <a:lnTo>
                  <a:pt x="771855" y="245160"/>
                </a:lnTo>
                <a:lnTo>
                  <a:pt x="733907" y="248005"/>
                </a:lnTo>
                <a:lnTo>
                  <a:pt x="733907" y="250812"/>
                </a:lnTo>
                <a:lnTo>
                  <a:pt x="891286" y="250812"/>
                </a:lnTo>
                <a:lnTo>
                  <a:pt x="907072" y="248589"/>
                </a:lnTo>
                <a:lnTo>
                  <a:pt x="907072" y="55219"/>
                </a:lnTo>
                <a:lnTo>
                  <a:pt x="892860" y="54559"/>
                </a:lnTo>
                <a:lnTo>
                  <a:pt x="890968" y="51104"/>
                </a:lnTo>
                <a:lnTo>
                  <a:pt x="899452" y="26035"/>
                </a:lnTo>
                <a:lnTo>
                  <a:pt x="898499" y="5664"/>
                </a:lnTo>
                <a:lnTo>
                  <a:pt x="907072" y="1993"/>
                </a:lnTo>
                <a:lnTo>
                  <a:pt x="906957" y="-1866"/>
                </a:lnTo>
                <a:lnTo>
                  <a:pt x="891286" y="-7518"/>
                </a:lnTo>
                <a:lnTo>
                  <a:pt x="27584" y="-7518"/>
                </a:lnTo>
                <a:lnTo>
                  <a:pt x="0" y="1905"/>
                </a:lnTo>
                <a:lnTo>
                  <a:pt x="32918" y="5969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842061" y="2582790"/>
            <a:ext cx="31038" cy="375272"/>
          </a:xfrm>
          <a:custGeom>
            <a:avLst/>
            <a:gdLst/>
            <a:ahLst/>
            <a:cxnLst/>
            <a:rect l="l" t="t" r="r" b="b"/>
            <a:pathLst>
              <a:path w="31038" h="375272">
                <a:moveTo>
                  <a:pt x="5956" y="325742"/>
                </a:moveTo>
                <a:lnTo>
                  <a:pt x="9080" y="309435"/>
                </a:lnTo>
                <a:lnTo>
                  <a:pt x="11607" y="260845"/>
                </a:lnTo>
                <a:lnTo>
                  <a:pt x="14731" y="238899"/>
                </a:lnTo>
                <a:lnTo>
                  <a:pt x="16916" y="195630"/>
                </a:lnTo>
                <a:lnTo>
                  <a:pt x="20053" y="173685"/>
                </a:lnTo>
                <a:lnTo>
                  <a:pt x="22567" y="135750"/>
                </a:lnTo>
                <a:lnTo>
                  <a:pt x="25400" y="108470"/>
                </a:lnTo>
                <a:lnTo>
                  <a:pt x="28219" y="70535"/>
                </a:lnTo>
                <a:lnTo>
                  <a:pt x="31038" y="43268"/>
                </a:lnTo>
                <a:lnTo>
                  <a:pt x="30708" y="939"/>
                </a:lnTo>
                <a:lnTo>
                  <a:pt x="21628" y="0"/>
                </a:lnTo>
                <a:lnTo>
                  <a:pt x="0" y="369316"/>
                </a:lnTo>
                <a:lnTo>
                  <a:pt x="3759" y="375272"/>
                </a:lnTo>
                <a:lnTo>
                  <a:pt x="5956" y="325742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807888" y="2582797"/>
            <a:ext cx="55791" cy="793788"/>
          </a:xfrm>
          <a:custGeom>
            <a:avLst/>
            <a:gdLst/>
            <a:ahLst/>
            <a:cxnLst/>
            <a:rect l="l" t="t" r="r" b="b"/>
            <a:pathLst>
              <a:path w="55791" h="793788">
                <a:moveTo>
                  <a:pt x="35115" y="113804"/>
                </a:moveTo>
                <a:lnTo>
                  <a:pt x="34798" y="147345"/>
                </a:lnTo>
                <a:lnTo>
                  <a:pt x="30099" y="150787"/>
                </a:lnTo>
                <a:lnTo>
                  <a:pt x="26962" y="130098"/>
                </a:lnTo>
                <a:lnTo>
                  <a:pt x="24142" y="162712"/>
                </a:lnTo>
                <a:lnTo>
                  <a:pt x="29463" y="195313"/>
                </a:lnTo>
                <a:lnTo>
                  <a:pt x="29463" y="228231"/>
                </a:lnTo>
                <a:lnTo>
                  <a:pt x="24765" y="259257"/>
                </a:lnTo>
                <a:lnTo>
                  <a:pt x="21628" y="238886"/>
                </a:lnTo>
                <a:lnTo>
                  <a:pt x="18796" y="238886"/>
                </a:lnTo>
                <a:lnTo>
                  <a:pt x="18796" y="281838"/>
                </a:lnTo>
                <a:lnTo>
                  <a:pt x="21945" y="281838"/>
                </a:lnTo>
                <a:lnTo>
                  <a:pt x="24765" y="278701"/>
                </a:lnTo>
                <a:lnTo>
                  <a:pt x="24142" y="309752"/>
                </a:lnTo>
                <a:lnTo>
                  <a:pt x="21945" y="375259"/>
                </a:lnTo>
                <a:lnTo>
                  <a:pt x="19126" y="389686"/>
                </a:lnTo>
                <a:lnTo>
                  <a:pt x="18796" y="375259"/>
                </a:lnTo>
                <a:lnTo>
                  <a:pt x="16306" y="353009"/>
                </a:lnTo>
                <a:lnTo>
                  <a:pt x="13157" y="396265"/>
                </a:lnTo>
                <a:lnTo>
                  <a:pt x="14097" y="487502"/>
                </a:lnTo>
                <a:lnTo>
                  <a:pt x="10655" y="472757"/>
                </a:lnTo>
                <a:lnTo>
                  <a:pt x="10972" y="500037"/>
                </a:lnTo>
                <a:lnTo>
                  <a:pt x="8140" y="598169"/>
                </a:lnTo>
                <a:lnTo>
                  <a:pt x="2819" y="613511"/>
                </a:lnTo>
                <a:lnTo>
                  <a:pt x="2819" y="711974"/>
                </a:lnTo>
                <a:lnTo>
                  <a:pt x="0" y="727951"/>
                </a:lnTo>
                <a:lnTo>
                  <a:pt x="3124" y="791603"/>
                </a:lnTo>
                <a:lnTo>
                  <a:pt x="5321" y="793788"/>
                </a:lnTo>
                <a:lnTo>
                  <a:pt x="8140" y="782815"/>
                </a:lnTo>
                <a:lnTo>
                  <a:pt x="10972" y="722947"/>
                </a:lnTo>
                <a:lnTo>
                  <a:pt x="13157" y="716978"/>
                </a:lnTo>
                <a:lnTo>
                  <a:pt x="16306" y="657720"/>
                </a:lnTo>
                <a:lnTo>
                  <a:pt x="18491" y="651776"/>
                </a:lnTo>
                <a:lnTo>
                  <a:pt x="21945" y="592518"/>
                </a:lnTo>
                <a:lnTo>
                  <a:pt x="24142" y="586562"/>
                </a:lnTo>
                <a:lnTo>
                  <a:pt x="21628" y="570585"/>
                </a:lnTo>
                <a:lnTo>
                  <a:pt x="19431" y="568705"/>
                </a:lnTo>
                <a:lnTo>
                  <a:pt x="21628" y="542670"/>
                </a:lnTo>
                <a:lnTo>
                  <a:pt x="27266" y="526999"/>
                </a:lnTo>
                <a:lnTo>
                  <a:pt x="29768" y="516331"/>
                </a:lnTo>
                <a:lnTo>
                  <a:pt x="26962" y="505675"/>
                </a:lnTo>
                <a:lnTo>
                  <a:pt x="24765" y="503478"/>
                </a:lnTo>
                <a:lnTo>
                  <a:pt x="25082" y="463359"/>
                </a:lnTo>
                <a:lnTo>
                  <a:pt x="28206" y="462737"/>
                </a:lnTo>
                <a:lnTo>
                  <a:pt x="32296" y="461467"/>
                </a:lnTo>
                <a:lnTo>
                  <a:pt x="35420" y="451142"/>
                </a:lnTo>
                <a:lnTo>
                  <a:pt x="32588" y="440474"/>
                </a:lnTo>
                <a:lnTo>
                  <a:pt x="30099" y="438289"/>
                </a:lnTo>
                <a:lnTo>
                  <a:pt x="30099" y="381533"/>
                </a:lnTo>
                <a:lnTo>
                  <a:pt x="35115" y="396265"/>
                </a:lnTo>
                <a:lnTo>
                  <a:pt x="37934" y="396582"/>
                </a:lnTo>
                <a:lnTo>
                  <a:pt x="40754" y="385914"/>
                </a:lnTo>
                <a:lnTo>
                  <a:pt x="37934" y="375259"/>
                </a:lnTo>
                <a:lnTo>
                  <a:pt x="34175" y="369303"/>
                </a:lnTo>
                <a:lnTo>
                  <a:pt x="55791" y="0"/>
                </a:lnTo>
                <a:lnTo>
                  <a:pt x="40754" y="1244"/>
                </a:lnTo>
                <a:lnTo>
                  <a:pt x="40436" y="32600"/>
                </a:lnTo>
                <a:lnTo>
                  <a:pt x="41059" y="58305"/>
                </a:lnTo>
                <a:lnTo>
                  <a:pt x="37934" y="37617"/>
                </a:lnTo>
                <a:lnTo>
                  <a:pt x="32588" y="15684"/>
                </a:lnTo>
                <a:lnTo>
                  <a:pt x="29768" y="15684"/>
                </a:lnTo>
                <a:lnTo>
                  <a:pt x="27266" y="42938"/>
                </a:lnTo>
                <a:lnTo>
                  <a:pt x="29463" y="48907"/>
                </a:lnTo>
                <a:lnTo>
                  <a:pt x="35115" y="113804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885317" y="1789008"/>
            <a:ext cx="41706" cy="10020"/>
          </a:xfrm>
          <a:custGeom>
            <a:avLst/>
            <a:gdLst/>
            <a:ahLst/>
            <a:cxnLst/>
            <a:rect l="l" t="t" r="r" b="b"/>
            <a:pathLst>
              <a:path w="41706" h="10020">
                <a:moveTo>
                  <a:pt x="0" y="10020"/>
                </a:moveTo>
                <a:lnTo>
                  <a:pt x="41706" y="9080"/>
                </a:lnTo>
                <a:lnTo>
                  <a:pt x="10668" y="0"/>
                </a:lnTo>
                <a:lnTo>
                  <a:pt x="0" y="1002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807888" y="2583103"/>
            <a:ext cx="29463" cy="504748"/>
          </a:xfrm>
          <a:custGeom>
            <a:avLst/>
            <a:gdLst/>
            <a:ahLst/>
            <a:cxnLst/>
            <a:rect l="l" t="t" r="r" b="b"/>
            <a:pathLst>
              <a:path w="29464" h="504748">
                <a:moveTo>
                  <a:pt x="2501" y="504748"/>
                </a:moveTo>
                <a:lnTo>
                  <a:pt x="5956" y="504748"/>
                </a:lnTo>
                <a:lnTo>
                  <a:pt x="10972" y="499732"/>
                </a:lnTo>
                <a:lnTo>
                  <a:pt x="10668" y="472452"/>
                </a:lnTo>
                <a:lnTo>
                  <a:pt x="13157" y="395960"/>
                </a:lnTo>
                <a:lnTo>
                  <a:pt x="16294" y="352691"/>
                </a:lnTo>
                <a:lnTo>
                  <a:pt x="18808" y="281533"/>
                </a:lnTo>
                <a:lnTo>
                  <a:pt x="18808" y="238594"/>
                </a:lnTo>
                <a:lnTo>
                  <a:pt x="21640" y="211302"/>
                </a:lnTo>
                <a:lnTo>
                  <a:pt x="24130" y="162394"/>
                </a:lnTo>
                <a:lnTo>
                  <a:pt x="26949" y="129794"/>
                </a:lnTo>
                <a:lnTo>
                  <a:pt x="29464" y="48590"/>
                </a:lnTo>
                <a:lnTo>
                  <a:pt x="27279" y="42646"/>
                </a:lnTo>
                <a:lnTo>
                  <a:pt x="24765" y="40767"/>
                </a:lnTo>
                <a:lnTo>
                  <a:pt x="23190" y="0"/>
                </a:lnTo>
                <a:lnTo>
                  <a:pt x="6578" y="317"/>
                </a:lnTo>
                <a:lnTo>
                  <a:pt x="13487" y="75552"/>
                </a:lnTo>
                <a:lnTo>
                  <a:pt x="13792" y="126339"/>
                </a:lnTo>
                <a:lnTo>
                  <a:pt x="6578" y="168046"/>
                </a:lnTo>
                <a:lnTo>
                  <a:pt x="5321" y="222580"/>
                </a:lnTo>
                <a:lnTo>
                  <a:pt x="8140" y="287489"/>
                </a:lnTo>
                <a:lnTo>
                  <a:pt x="8445" y="343611"/>
                </a:lnTo>
                <a:lnTo>
                  <a:pt x="1257" y="385292"/>
                </a:lnTo>
                <a:lnTo>
                  <a:pt x="0" y="439851"/>
                </a:lnTo>
                <a:lnTo>
                  <a:pt x="2501" y="504748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836415" y="1738523"/>
            <a:ext cx="59562" cy="60502"/>
          </a:xfrm>
          <a:custGeom>
            <a:avLst/>
            <a:gdLst/>
            <a:ahLst/>
            <a:cxnLst/>
            <a:rect l="l" t="t" r="r" b="b"/>
            <a:pathLst>
              <a:path w="59563" h="60502">
                <a:moveTo>
                  <a:pt x="56743" y="48590"/>
                </a:moveTo>
                <a:lnTo>
                  <a:pt x="49212" y="1257"/>
                </a:lnTo>
                <a:lnTo>
                  <a:pt x="43586" y="0"/>
                </a:lnTo>
                <a:lnTo>
                  <a:pt x="26962" y="3136"/>
                </a:lnTo>
                <a:lnTo>
                  <a:pt x="34798" y="52666"/>
                </a:lnTo>
                <a:lnTo>
                  <a:pt x="22263" y="55181"/>
                </a:lnTo>
                <a:lnTo>
                  <a:pt x="0" y="59880"/>
                </a:lnTo>
                <a:lnTo>
                  <a:pt x="48895" y="60502"/>
                </a:lnTo>
                <a:lnTo>
                  <a:pt x="59563" y="50482"/>
                </a:lnTo>
                <a:lnTo>
                  <a:pt x="56743" y="4859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799734" y="2583423"/>
            <a:ext cx="21640" cy="596900"/>
          </a:xfrm>
          <a:custGeom>
            <a:avLst/>
            <a:gdLst/>
            <a:ahLst/>
            <a:cxnLst/>
            <a:rect l="l" t="t" r="r" b="b"/>
            <a:pathLst>
              <a:path w="21640" h="596900">
                <a:moveTo>
                  <a:pt x="5956" y="437654"/>
                </a:moveTo>
                <a:lnTo>
                  <a:pt x="6273" y="387172"/>
                </a:lnTo>
                <a:lnTo>
                  <a:pt x="9398" y="384975"/>
                </a:lnTo>
                <a:lnTo>
                  <a:pt x="10972" y="305346"/>
                </a:lnTo>
                <a:lnTo>
                  <a:pt x="16294" y="287172"/>
                </a:lnTo>
                <a:lnTo>
                  <a:pt x="13474" y="222262"/>
                </a:lnTo>
                <a:lnTo>
                  <a:pt x="11277" y="220078"/>
                </a:lnTo>
                <a:lnTo>
                  <a:pt x="11607" y="169926"/>
                </a:lnTo>
                <a:lnTo>
                  <a:pt x="14732" y="167728"/>
                </a:lnTo>
                <a:lnTo>
                  <a:pt x="16611" y="93421"/>
                </a:lnTo>
                <a:lnTo>
                  <a:pt x="21640" y="75247"/>
                </a:lnTo>
                <a:lnTo>
                  <a:pt x="14732" y="0"/>
                </a:lnTo>
                <a:lnTo>
                  <a:pt x="3759" y="0"/>
                </a:lnTo>
                <a:lnTo>
                  <a:pt x="0" y="596595"/>
                </a:lnTo>
                <a:lnTo>
                  <a:pt x="3759" y="596900"/>
                </a:lnTo>
                <a:lnTo>
                  <a:pt x="5638" y="522922"/>
                </a:lnTo>
                <a:lnTo>
                  <a:pt x="10668" y="504418"/>
                </a:lnTo>
                <a:lnTo>
                  <a:pt x="8153" y="439534"/>
                </a:lnTo>
                <a:lnTo>
                  <a:pt x="5956" y="437654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857724" y="1741655"/>
            <a:ext cx="13487" cy="52057"/>
          </a:xfrm>
          <a:custGeom>
            <a:avLst/>
            <a:gdLst/>
            <a:ahLst/>
            <a:cxnLst/>
            <a:rect l="l" t="t" r="r" b="b"/>
            <a:pathLst>
              <a:path w="13487" h="52057">
                <a:moveTo>
                  <a:pt x="13487" y="49542"/>
                </a:moveTo>
                <a:lnTo>
                  <a:pt x="5651" y="0"/>
                </a:lnTo>
                <a:lnTo>
                  <a:pt x="0" y="0"/>
                </a:lnTo>
                <a:lnTo>
                  <a:pt x="2832" y="49237"/>
                </a:lnTo>
                <a:lnTo>
                  <a:pt x="939" y="52057"/>
                </a:lnTo>
                <a:lnTo>
                  <a:pt x="13487" y="49542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095612" y="2583423"/>
            <a:ext cx="707885" cy="1254899"/>
          </a:xfrm>
          <a:custGeom>
            <a:avLst/>
            <a:gdLst/>
            <a:ahLst/>
            <a:cxnLst/>
            <a:rect l="l" t="t" r="r" b="b"/>
            <a:pathLst>
              <a:path w="707885" h="1254899">
                <a:moveTo>
                  <a:pt x="1549" y="0"/>
                </a:moveTo>
                <a:lnTo>
                  <a:pt x="304" y="140436"/>
                </a:lnTo>
                <a:lnTo>
                  <a:pt x="304" y="651446"/>
                </a:lnTo>
                <a:lnTo>
                  <a:pt x="0" y="890663"/>
                </a:lnTo>
                <a:lnTo>
                  <a:pt x="304" y="939253"/>
                </a:lnTo>
                <a:lnTo>
                  <a:pt x="304" y="961199"/>
                </a:lnTo>
                <a:lnTo>
                  <a:pt x="2819" y="999134"/>
                </a:lnTo>
                <a:lnTo>
                  <a:pt x="5626" y="1026413"/>
                </a:lnTo>
                <a:lnTo>
                  <a:pt x="24536" y="1254899"/>
                </a:lnTo>
                <a:lnTo>
                  <a:pt x="677316" y="1254899"/>
                </a:lnTo>
                <a:lnTo>
                  <a:pt x="679970" y="1238656"/>
                </a:lnTo>
                <a:lnTo>
                  <a:pt x="681863" y="1188808"/>
                </a:lnTo>
                <a:lnTo>
                  <a:pt x="685317" y="1173454"/>
                </a:lnTo>
                <a:lnTo>
                  <a:pt x="687514" y="1123911"/>
                </a:lnTo>
                <a:lnTo>
                  <a:pt x="690333" y="1102906"/>
                </a:lnTo>
                <a:lnTo>
                  <a:pt x="692835" y="1058697"/>
                </a:lnTo>
                <a:lnTo>
                  <a:pt x="695642" y="1037691"/>
                </a:lnTo>
                <a:lnTo>
                  <a:pt x="703808" y="836117"/>
                </a:lnTo>
                <a:lnTo>
                  <a:pt x="703808" y="651446"/>
                </a:lnTo>
                <a:lnTo>
                  <a:pt x="704126" y="596582"/>
                </a:lnTo>
                <a:lnTo>
                  <a:pt x="707885" y="0"/>
                </a:lnTo>
                <a:lnTo>
                  <a:pt x="1549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6918076" y="3013147"/>
            <a:ext cx="47929" cy="825169"/>
          </a:xfrm>
          <a:custGeom>
            <a:avLst/>
            <a:gdLst/>
            <a:ahLst/>
            <a:cxnLst/>
            <a:rect l="l" t="t" r="r" b="b"/>
            <a:pathLst>
              <a:path w="47929" h="825169">
                <a:moveTo>
                  <a:pt x="47929" y="825169"/>
                </a:moveTo>
                <a:lnTo>
                  <a:pt x="47929" y="0"/>
                </a:lnTo>
                <a:lnTo>
                  <a:pt x="40919" y="148691"/>
                </a:lnTo>
                <a:lnTo>
                  <a:pt x="37782" y="150888"/>
                </a:lnTo>
                <a:lnTo>
                  <a:pt x="35585" y="235521"/>
                </a:lnTo>
                <a:lnTo>
                  <a:pt x="32461" y="238036"/>
                </a:lnTo>
                <a:lnTo>
                  <a:pt x="24625" y="404190"/>
                </a:lnTo>
                <a:lnTo>
                  <a:pt x="21488" y="406374"/>
                </a:lnTo>
                <a:lnTo>
                  <a:pt x="0" y="825169"/>
                </a:lnTo>
                <a:lnTo>
                  <a:pt x="47929" y="825169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6091538" y="1738527"/>
            <a:ext cx="769010" cy="59880"/>
          </a:xfrm>
          <a:custGeom>
            <a:avLst/>
            <a:gdLst/>
            <a:ahLst/>
            <a:cxnLst/>
            <a:rect l="l" t="t" r="r" b="b"/>
            <a:pathLst>
              <a:path w="769010" h="59880">
                <a:moveTo>
                  <a:pt x="712266" y="54864"/>
                </a:moveTo>
                <a:lnTo>
                  <a:pt x="739228" y="59880"/>
                </a:lnTo>
                <a:lnTo>
                  <a:pt x="744867" y="59880"/>
                </a:lnTo>
                <a:lnTo>
                  <a:pt x="767130" y="55168"/>
                </a:lnTo>
                <a:lnTo>
                  <a:pt x="769010" y="52349"/>
                </a:lnTo>
                <a:lnTo>
                  <a:pt x="766191" y="3124"/>
                </a:lnTo>
                <a:lnTo>
                  <a:pt x="755535" y="0"/>
                </a:lnTo>
                <a:lnTo>
                  <a:pt x="728586" y="622"/>
                </a:lnTo>
                <a:lnTo>
                  <a:pt x="0" y="2819"/>
                </a:lnTo>
                <a:lnTo>
                  <a:pt x="1879" y="48907"/>
                </a:lnTo>
                <a:lnTo>
                  <a:pt x="712266" y="54864"/>
                </a:lnTo>
                <a:close/>
              </a:path>
            </a:pathLst>
          </a:custGeom>
          <a:solidFill>
            <a:srgbClr val="7B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6052332" y="2583416"/>
            <a:ext cx="43586" cy="890663"/>
          </a:xfrm>
          <a:custGeom>
            <a:avLst/>
            <a:gdLst/>
            <a:ahLst/>
            <a:cxnLst/>
            <a:rect l="l" t="t" r="r" b="b"/>
            <a:pathLst>
              <a:path w="43586" h="890663">
                <a:moveTo>
                  <a:pt x="28536" y="673112"/>
                </a:moveTo>
                <a:lnTo>
                  <a:pt x="31673" y="674979"/>
                </a:lnTo>
                <a:lnTo>
                  <a:pt x="32931" y="722007"/>
                </a:lnTo>
                <a:lnTo>
                  <a:pt x="32613" y="738301"/>
                </a:lnTo>
                <a:lnTo>
                  <a:pt x="33870" y="787209"/>
                </a:lnTo>
                <a:lnTo>
                  <a:pt x="36995" y="789089"/>
                </a:lnTo>
                <a:lnTo>
                  <a:pt x="37934" y="847090"/>
                </a:lnTo>
                <a:lnTo>
                  <a:pt x="39522" y="890663"/>
                </a:lnTo>
                <a:lnTo>
                  <a:pt x="43268" y="890663"/>
                </a:lnTo>
                <a:lnTo>
                  <a:pt x="43586" y="651459"/>
                </a:lnTo>
                <a:lnTo>
                  <a:pt x="41402" y="649592"/>
                </a:lnTo>
                <a:lnTo>
                  <a:pt x="28536" y="0"/>
                </a:lnTo>
                <a:lnTo>
                  <a:pt x="1257" y="0"/>
                </a:lnTo>
                <a:lnTo>
                  <a:pt x="0" y="47967"/>
                </a:lnTo>
                <a:lnTo>
                  <a:pt x="317" y="64274"/>
                </a:lnTo>
                <a:lnTo>
                  <a:pt x="1257" y="113182"/>
                </a:lnTo>
                <a:lnTo>
                  <a:pt x="4406" y="115379"/>
                </a:lnTo>
                <a:lnTo>
                  <a:pt x="5651" y="172745"/>
                </a:lnTo>
                <a:lnTo>
                  <a:pt x="6896" y="221970"/>
                </a:lnTo>
                <a:lnTo>
                  <a:pt x="10045" y="223837"/>
                </a:lnTo>
                <a:lnTo>
                  <a:pt x="10972" y="270865"/>
                </a:lnTo>
                <a:lnTo>
                  <a:pt x="10972" y="287172"/>
                </a:lnTo>
                <a:lnTo>
                  <a:pt x="12230" y="334835"/>
                </a:lnTo>
                <a:lnTo>
                  <a:pt x="15367" y="337959"/>
                </a:lnTo>
                <a:lnTo>
                  <a:pt x="16624" y="384987"/>
                </a:lnTo>
                <a:lnTo>
                  <a:pt x="16624" y="401294"/>
                </a:lnTo>
                <a:lnTo>
                  <a:pt x="17881" y="448932"/>
                </a:lnTo>
                <a:lnTo>
                  <a:pt x="21018" y="452081"/>
                </a:lnTo>
                <a:lnTo>
                  <a:pt x="21958" y="499110"/>
                </a:lnTo>
                <a:lnTo>
                  <a:pt x="21958" y="510082"/>
                </a:lnTo>
                <a:lnTo>
                  <a:pt x="22898" y="558977"/>
                </a:lnTo>
                <a:lnTo>
                  <a:pt x="26339" y="560857"/>
                </a:lnTo>
                <a:lnTo>
                  <a:pt x="27597" y="608203"/>
                </a:lnTo>
                <a:lnTo>
                  <a:pt x="27279" y="623874"/>
                </a:lnTo>
                <a:lnTo>
                  <a:pt x="28536" y="673112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6064253" y="1561390"/>
            <a:ext cx="739546" cy="233248"/>
          </a:xfrm>
          <a:custGeom>
            <a:avLst/>
            <a:gdLst/>
            <a:ahLst/>
            <a:cxnLst/>
            <a:rect l="l" t="t" r="r" b="b"/>
            <a:pathLst>
              <a:path w="739546" h="233248">
                <a:moveTo>
                  <a:pt x="304" y="177761"/>
                </a:moveTo>
                <a:lnTo>
                  <a:pt x="3771" y="180898"/>
                </a:lnTo>
                <a:lnTo>
                  <a:pt x="7835" y="225412"/>
                </a:lnTo>
                <a:lnTo>
                  <a:pt x="16306" y="233248"/>
                </a:lnTo>
                <a:lnTo>
                  <a:pt x="739546" y="232003"/>
                </a:lnTo>
                <a:lnTo>
                  <a:pt x="29159" y="226047"/>
                </a:lnTo>
                <a:lnTo>
                  <a:pt x="27279" y="179959"/>
                </a:lnTo>
                <a:lnTo>
                  <a:pt x="23812" y="176822"/>
                </a:lnTo>
                <a:lnTo>
                  <a:pt x="22263" y="0"/>
                </a:lnTo>
                <a:lnTo>
                  <a:pt x="0" y="635"/>
                </a:lnTo>
                <a:lnTo>
                  <a:pt x="3771" y="46405"/>
                </a:lnTo>
                <a:lnTo>
                  <a:pt x="304" y="177761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5834145" y="2578097"/>
            <a:ext cx="286004" cy="1260221"/>
          </a:xfrm>
          <a:custGeom>
            <a:avLst/>
            <a:gdLst/>
            <a:ahLst/>
            <a:cxnLst/>
            <a:rect l="l" t="t" r="r" b="b"/>
            <a:pathLst>
              <a:path w="286003" h="1260221">
                <a:moveTo>
                  <a:pt x="254241" y="893787"/>
                </a:moveTo>
                <a:lnTo>
                  <a:pt x="253618" y="852411"/>
                </a:lnTo>
                <a:lnTo>
                  <a:pt x="250799" y="830795"/>
                </a:lnTo>
                <a:lnTo>
                  <a:pt x="248602" y="828586"/>
                </a:lnTo>
                <a:lnTo>
                  <a:pt x="248297" y="792213"/>
                </a:lnTo>
                <a:lnTo>
                  <a:pt x="245465" y="765568"/>
                </a:lnTo>
                <a:lnTo>
                  <a:pt x="243268" y="763689"/>
                </a:lnTo>
                <a:lnTo>
                  <a:pt x="242633" y="743623"/>
                </a:lnTo>
                <a:lnTo>
                  <a:pt x="241084" y="700366"/>
                </a:lnTo>
                <a:lnTo>
                  <a:pt x="237947" y="698169"/>
                </a:lnTo>
                <a:lnTo>
                  <a:pt x="237007" y="662114"/>
                </a:lnTo>
                <a:lnTo>
                  <a:pt x="234492" y="635152"/>
                </a:lnTo>
                <a:lnTo>
                  <a:pt x="232295" y="632955"/>
                </a:lnTo>
                <a:lnTo>
                  <a:pt x="231660" y="607885"/>
                </a:lnTo>
                <a:lnTo>
                  <a:pt x="231660" y="580923"/>
                </a:lnTo>
                <a:lnTo>
                  <a:pt x="228841" y="569950"/>
                </a:lnTo>
                <a:lnTo>
                  <a:pt x="226656" y="567753"/>
                </a:lnTo>
                <a:lnTo>
                  <a:pt x="226034" y="526376"/>
                </a:lnTo>
                <a:lnTo>
                  <a:pt x="226034" y="504736"/>
                </a:lnTo>
                <a:lnTo>
                  <a:pt x="223837" y="499097"/>
                </a:lnTo>
                <a:lnTo>
                  <a:pt x="221335" y="497217"/>
                </a:lnTo>
                <a:lnTo>
                  <a:pt x="220687" y="444855"/>
                </a:lnTo>
                <a:lnTo>
                  <a:pt x="217881" y="433882"/>
                </a:lnTo>
                <a:lnTo>
                  <a:pt x="215684" y="432003"/>
                </a:lnTo>
                <a:lnTo>
                  <a:pt x="185915" y="36982"/>
                </a:lnTo>
                <a:lnTo>
                  <a:pt x="183400" y="35102"/>
                </a:lnTo>
                <a:lnTo>
                  <a:pt x="182448" y="20701"/>
                </a:lnTo>
                <a:lnTo>
                  <a:pt x="181203" y="4686"/>
                </a:lnTo>
                <a:lnTo>
                  <a:pt x="175869" y="0"/>
                </a:lnTo>
                <a:lnTo>
                  <a:pt x="132600" y="0"/>
                </a:lnTo>
                <a:lnTo>
                  <a:pt x="121945" y="5638"/>
                </a:lnTo>
                <a:lnTo>
                  <a:pt x="119748" y="106273"/>
                </a:lnTo>
                <a:lnTo>
                  <a:pt x="116306" y="106908"/>
                </a:lnTo>
                <a:lnTo>
                  <a:pt x="110972" y="107518"/>
                </a:lnTo>
                <a:lnTo>
                  <a:pt x="99999" y="107213"/>
                </a:lnTo>
                <a:lnTo>
                  <a:pt x="94360" y="106908"/>
                </a:lnTo>
                <a:lnTo>
                  <a:pt x="72415" y="106908"/>
                </a:lnTo>
                <a:lnTo>
                  <a:pt x="57988" y="106273"/>
                </a:lnTo>
                <a:lnTo>
                  <a:pt x="56413" y="5003"/>
                </a:lnTo>
                <a:lnTo>
                  <a:pt x="50787" y="0"/>
                </a:lnTo>
                <a:lnTo>
                  <a:pt x="0" y="2197"/>
                </a:lnTo>
                <a:lnTo>
                  <a:pt x="4063" y="192786"/>
                </a:lnTo>
                <a:lnTo>
                  <a:pt x="12852" y="217246"/>
                </a:lnTo>
                <a:lnTo>
                  <a:pt x="16294" y="214744"/>
                </a:lnTo>
                <a:lnTo>
                  <a:pt x="15036" y="120078"/>
                </a:lnTo>
                <a:lnTo>
                  <a:pt x="9080" y="11595"/>
                </a:lnTo>
                <a:lnTo>
                  <a:pt x="43878" y="11595"/>
                </a:lnTo>
                <a:lnTo>
                  <a:pt x="42316" y="90297"/>
                </a:lnTo>
                <a:lnTo>
                  <a:pt x="52984" y="116624"/>
                </a:lnTo>
                <a:lnTo>
                  <a:pt x="125082" y="116624"/>
                </a:lnTo>
                <a:lnTo>
                  <a:pt x="129793" y="110350"/>
                </a:lnTo>
                <a:lnTo>
                  <a:pt x="134175" y="11595"/>
                </a:lnTo>
                <a:lnTo>
                  <a:pt x="168973" y="11595"/>
                </a:lnTo>
                <a:lnTo>
                  <a:pt x="188721" y="236385"/>
                </a:lnTo>
                <a:lnTo>
                  <a:pt x="199707" y="366801"/>
                </a:lnTo>
                <a:lnTo>
                  <a:pt x="200012" y="416331"/>
                </a:lnTo>
                <a:lnTo>
                  <a:pt x="205333" y="431698"/>
                </a:lnTo>
                <a:lnTo>
                  <a:pt x="210362" y="497217"/>
                </a:lnTo>
                <a:lnTo>
                  <a:pt x="211289" y="567753"/>
                </a:lnTo>
                <a:lnTo>
                  <a:pt x="216928" y="571817"/>
                </a:lnTo>
                <a:lnTo>
                  <a:pt x="248602" y="964641"/>
                </a:lnTo>
                <a:lnTo>
                  <a:pt x="248919" y="1008532"/>
                </a:lnTo>
                <a:lnTo>
                  <a:pt x="254241" y="1029868"/>
                </a:lnTo>
                <a:lnTo>
                  <a:pt x="259257" y="1095057"/>
                </a:lnTo>
                <a:lnTo>
                  <a:pt x="260210" y="1160284"/>
                </a:lnTo>
                <a:lnTo>
                  <a:pt x="265836" y="1164043"/>
                </a:lnTo>
                <a:lnTo>
                  <a:pt x="273583" y="1260221"/>
                </a:lnTo>
                <a:lnTo>
                  <a:pt x="286003" y="1260221"/>
                </a:lnTo>
                <a:lnTo>
                  <a:pt x="267080" y="1031735"/>
                </a:lnTo>
                <a:lnTo>
                  <a:pt x="264896" y="1029868"/>
                </a:lnTo>
                <a:lnTo>
                  <a:pt x="264274" y="1004455"/>
                </a:lnTo>
                <a:lnTo>
                  <a:pt x="261772" y="966520"/>
                </a:lnTo>
                <a:lnTo>
                  <a:pt x="259575" y="964641"/>
                </a:lnTo>
                <a:lnTo>
                  <a:pt x="258635" y="944892"/>
                </a:lnTo>
                <a:lnTo>
                  <a:pt x="257695" y="895985"/>
                </a:lnTo>
                <a:lnTo>
                  <a:pt x="254241" y="8937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6052028" y="2805383"/>
            <a:ext cx="11290" cy="92494"/>
          </a:xfrm>
          <a:custGeom>
            <a:avLst/>
            <a:gdLst/>
            <a:ahLst/>
            <a:cxnLst/>
            <a:rect l="l" t="t" r="r" b="b"/>
            <a:pathLst>
              <a:path w="11290" h="92494">
                <a:moveTo>
                  <a:pt x="2819" y="21945"/>
                </a:moveTo>
                <a:lnTo>
                  <a:pt x="0" y="76187"/>
                </a:lnTo>
                <a:lnTo>
                  <a:pt x="3124" y="92494"/>
                </a:lnTo>
                <a:lnTo>
                  <a:pt x="5638" y="92494"/>
                </a:lnTo>
                <a:lnTo>
                  <a:pt x="8140" y="64884"/>
                </a:lnTo>
                <a:lnTo>
                  <a:pt x="11290" y="48894"/>
                </a:lnTo>
                <a:lnTo>
                  <a:pt x="10337" y="1879"/>
                </a:lnTo>
                <a:lnTo>
                  <a:pt x="7213" y="0"/>
                </a:lnTo>
                <a:lnTo>
                  <a:pt x="2819" y="21945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6047003" y="2696596"/>
            <a:ext cx="10985" cy="125412"/>
          </a:xfrm>
          <a:custGeom>
            <a:avLst/>
            <a:gdLst/>
            <a:ahLst/>
            <a:cxnLst/>
            <a:rect l="l" t="t" r="r" b="b"/>
            <a:pathLst>
              <a:path w="10985" h="125412">
                <a:moveTo>
                  <a:pt x="2209" y="49225"/>
                </a:moveTo>
                <a:lnTo>
                  <a:pt x="0" y="97815"/>
                </a:lnTo>
                <a:lnTo>
                  <a:pt x="2514" y="125094"/>
                </a:lnTo>
                <a:lnTo>
                  <a:pt x="5333" y="125412"/>
                </a:lnTo>
                <a:lnTo>
                  <a:pt x="8140" y="108470"/>
                </a:lnTo>
                <a:lnTo>
                  <a:pt x="10985" y="59575"/>
                </a:lnTo>
                <a:lnTo>
                  <a:pt x="9728" y="2197"/>
                </a:lnTo>
                <a:lnTo>
                  <a:pt x="6591" y="0"/>
                </a:lnTo>
                <a:lnTo>
                  <a:pt x="2209" y="49225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6048264" y="2583412"/>
            <a:ext cx="5308" cy="47967"/>
          </a:xfrm>
          <a:custGeom>
            <a:avLst/>
            <a:gdLst/>
            <a:ahLst/>
            <a:cxnLst/>
            <a:rect l="l" t="t" r="r" b="b"/>
            <a:pathLst>
              <a:path w="5308" h="47967">
                <a:moveTo>
                  <a:pt x="0" y="0"/>
                </a:moveTo>
                <a:lnTo>
                  <a:pt x="939" y="47967"/>
                </a:lnTo>
                <a:lnTo>
                  <a:pt x="4064" y="47967"/>
                </a:lnTo>
                <a:lnTo>
                  <a:pt x="5308" y="0"/>
                </a:lnTo>
                <a:lnTo>
                  <a:pt x="0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6876185" y="2583732"/>
            <a:ext cx="89814" cy="1254594"/>
          </a:xfrm>
          <a:custGeom>
            <a:avLst/>
            <a:gdLst/>
            <a:ahLst/>
            <a:cxnLst/>
            <a:rect l="l" t="t" r="r" b="b"/>
            <a:pathLst>
              <a:path w="89814" h="1254594">
                <a:moveTo>
                  <a:pt x="79667" y="0"/>
                </a:moveTo>
                <a:lnTo>
                  <a:pt x="0" y="1254594"/>
                </a:lnTo>
                <a:lnTo>
                  <a:pt x="37045" y="1254594"/>
                </a:lnTo>
                <a:lnTo>
                  <a:pt x="60236" y="838009"/>
                </a:lnTo>
                <a:lnTo>
                  <a:pt x="63373" y="835799"/>
                </a:lnTo>
                <a:lnTo>
                  <a:pt x="71208" y="669645"/>
                </a:lnTo>
                <a:lnTo>
                  <a:pt x="74345" y="667448"/>
                </a:lnTo>
                <a:lnTo>
                  <a:pt x="76530" y="582803"/>
                </a:lnTo>
                <a:lnTo>
                  <a:pt x="79667" y="580301"/>
                </a:lnTo>
                <a:lnTo>
                  <a:pt x="87503" y="414147"/>
                </a:lnTo>
                <a:lnTo>
                  <a:pt x="89814" y="412521"/>
                </a:lnTo>
                <a:lnTo>
                  <a:pt x="89814" y="0"/>
                </a:lnTo>
                <a:lnTo>
                  <a:pt x="79667" y="0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6010019" y="1559206"/>
            <a:ext cx="58000" cy="179933"/>
          </a:xfrm>
          <a:custGeom>
            <a:avLst/>
            <a:gdLst/>
            <a:ahLst/>
            <a:cxnLst/>
            <a:rect l="l" t="t" r="r" b="b"/>
            <a:pathLst>
              <a:path w="58000" h="179933">
                <a:moveTo>
                  <a:pt x="36677" y="52031"/>
                </a:moveTo>
                <a:lnTo>
                  <a:pt x="38252" y="179933"/>
                </a:lnTo>
                <a:lnTo>
                  <a:pt x="54533" y="179933"/>
                </a:lnTo>
                <a:lnTo>
                  <a:pt x="58000" y="48577"/>
                </a:lnTo>
                <a:lnTo>
                  <a:pt x="54228" y="2819"/>
                </a:lnTo>
                <a:lnTo>
                  <a:pt x="48590" y="0"/>
                </a:lnTo>
                <a:lnTo>
                  <a:pt x="0" y="1562"/>
                </a:lnTo>
                <a:lnTo>
                  <a:pt x="5321" y="50457"/>
                </a:lnTo>
                <a:lnTo>
                  <a:pt x="36677" y="52031"/>
                </a:lnTo>
                <a:close/>
              </a:path>
            </a:pathLst>
          </a:custGeom>
          <a:solidFill>
            <a:srgbClr val="7B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6062997" y="2968405"/>
            <a:ext cx="5956" cy="16306"/>
          </a:xfrm>
          <a:custGeom>
            <a:avLst/>
            <a:gdLst/>
            <a:ahLst/>
            <a:cxnLst/>
            <a:rect l="l" t="t" r="r" b="b"/>
            <a:pathLst>
              <a:path w="5956" h="16306">
                <a:moveTo>
                  <a:pt x="0" y="10668"/>
                </a:moveTo>
                <a:lnTo>
                  <a:pt x="2501" y="16306"/>
                </a:lnTo>
                <a:lnTo>
                  <a:pt x="5956" y="16306"/>
                </a:lnTo>
                <a:lnTo>
                  <a:pt x="5956" y="0"/>
                </a:lnTo>
                <a:lnTo>
                  <a:pt x="0" y="10668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950458" y="2583732"/>
            <a:ext cx="5626" cy="101269"/>
          </a:xfrm>
          <a:custGeom>
            <a:avLst/>
            <a:gdLst/>
            <a:ahLst/>
            <a:cxnLst/>
            <a:rect l="l" t="t" r="r" b="b"/>
            <a:pathLst>
              <a:path w="5626" h="101269">
                <a:moveTo>
                  <a:pt x="0" y="0"/>
                </a:moveTo>
                <a:lnTo>
                  <a:pt x="0" y="101269"/>
                </a:lnTo>
                <a:lnTo>
                  <a:pt x="3441" y="100634"/>
                </a:lnTo>
                <a:lnTo>
                  <a:pt x="5626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6052333" y="2805060"/>
            <a:ext cx="6908" cy="22275"/>
          </a:xfrm>
          <a:custGeom>
            <a:avLst/>
            <a:gdLst/>
            <a:ahLst/>
            <a:cxnLst/>
            <a:rect l="l" t="t" r="r" b="b"/>
            <a:pathLst>
              <a:path w="6908" h="22275">
                <a:moveTo>
                  <a:pt x="0" y="16941"/>
                </a:moveTo>
                <a:lnTo>
                  <a:pt x="2514" y="22275"/>
                </a:lnTo>
                <a:lnTo>
                  <a:pt x="6908" y="317"/>
                </a:lnTo>
                <a:lnTo>
                  <a:pt x="2819" y="0"/>
                </a:lnTo>
                <a:lnTo>
                  <a:pt x="0" y="16941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6047007" y="2696603"/>
            <a:ext cx="6578" cy="49212"/>
          </a:xfrm>
          <a:custGeom>
            <a:avLst/>
            <a:gdLst/>
            <a:ahLst/>
            <a:cxnLst/>
            <a:rect l="l" t="t" r="r" b="b"/>
            <a:pathLst>
              <a:path w="6578" h="49212">
                <a:moveTo>
                  <a:pt x="2514" y="0"/>
                </a:moveTo>
                <a:lnTo>
                  <a:pt x="0" y="43891"/>
                </a:lnTo>
                <a:lnTo>
                  <a:pt x="2197" y="49212"/>
                </a:lnTo>
                <a:lnTo>
                  <a:pt x="6578" y="0"/>
                </a:lnTo>
                <a:lnTo>
                  <a:pt x="2514" y="0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6041669" y="2583102"/>
            <a:ext cx="7835" cy="80886"/>
          </a:xfrm>
          <a:custGeom>
            <a:avLst/>
            <a:gdLst/>
            <a:ahLst/>
            <a:cxnLst/>
            <a:rect l="l" t="t" r="r" b="b"/>
            <a:pathLst>
              <a:path w="7835" h="80886">
                <a:moveTo>
                  <a:pt x="0" y="75565"/>
                </a:moveTo>
                <a:lnTo>
                  <a:pt x="2209" y="80886"/>
                </a:lnTo>
                <a:lnTo>
                  <a:pt x="5334" y="80886"/>
                </a:lnTo>
                <a:lnTo>
                  <a:pt x="7835" y="64592"/>
                </a:lnTo>
                <a:lnTo>
                  <a:pt x="7531" y="48285"/>
                </a:lnTo>
                <a:lnTo>
                  <a:pt x="6591" y="304"/>
                </a:lnTo>
                <a:lnTo>
                  <a:pt x="965" y="0"/>
                </a:lnTo>
                <a:lnTo>
                  <a:pt x="0" y="75565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6015344" y="1609672"/>
            <a:ext cx="32918" cy="129476"/>
          </a:xfrm>
          <a:custGeom>
            <a:avLst/>
            <a:gdLst/>
            <a:ahLst/>
            <a:cxnLst/>
            <a:rect l="l" t="t" r="r" b="b"/>
            <a:pathLst>
              <a:path w="32918" h="129476">
                <a:moveTo>
                  <a:pt x="0" y="0"/>
                </a:moveTo>
                <a:lnTo>
                  <a:pt x="0" y="129476"/>
                </a:lnTo>
                <a:lnTo>
                  <a:pt x="32918" y="129476"/>
                </a:lnTo>
                <a:lnTo>
                  <a:pt x="31356" y="1574"/>
                </a:lnTo>
                <a:lnTo>
                  <a:pt x="0" y="0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6813212" y="3082836"/>
            <a:ext cx="5651" cy="98120"/>
          </a:xfrm>
          <a:custGeom>
            <a:avLst/>
            <a:gdLst/>
            <a:ahLst/>
            <a:cxnLst/>
            <a:rect l="l" t="t" r="r" b="b"/>
            <a:pathLst>
              <a:path w="5651" h="98120">
                <a:moveTo>
                  <a:pt x="2819" y="98120"/>
                </a:moveTo>
                <a:lnTo>
                  <a:pt x="5651" y="0"/>
                </a:lnTo>
                <a:lnTo>
                  <a:pt x="622" y="5016"/>
                </a:lnTo>
                <a:lnTo>
                  <a:pt x="317" y="53924"/>
                </a:lnTo>
                <a:lnTo>
                  <a:pt x="0" y="76174"/>
                </a:lnTo>
                <a:lnTo>
                  <a:pt x="2819" y="9812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6057671" y="2870278"/>
            <a:ext cx="6908" cy="49237"/>
          </a:xfrm>
          <a:custGeom>
            <a:avLst/>
            <a:gdLst/>
            <a:ahLst/>
            <a:cxnLst/>
            <a:rect l="l" t="t" r="r" b="b"/>
            <a:pathLst>
              <a:path w="6908" h="49237">
                <a:moveTo>
                  <a:pt x="0" y="27584"/>
                </a:moveTo>
                <a:lnTo>
                  <a:pt x="2806" y="49237"/>
                </a:lnTo>
                <a:lnTo>
                  <a:pt x="6908" y="47967"/>
                </a:lnTo>
                <a:lnTo>
                  <a:pt x="5638" y="317"/>
                </a:lnTo>
                <a:lnTo>
                  <a:pt x="2501" y="0"/>
                </a:lnTo>
                <a:lnTo>
                  <a:pt x="0" y="27584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6801474" y="2583423"/>
            <a:ext cx="154393" cy="1254899"/>
          </a:xfrm>
          <a:custGeom>
            <a:avLst/>
            <a:gdLst/>
            <a:ahLst/>
            <a:cxnLst/>
            <a:rect l="l" t="t" r="r" b="b"/>
            <a:pathLst>
              <a:path w="154393" h="1254899">
                <a:moveTo>
                  <a:pt x="0" y="1254899"/>
                </a:moveTo>
                <a:lnTo>
                  <a:pt x="74714" y="1254899"/>
                </a:lnTo>
                <a:lnTo>
                  <a:pt x="154393" y="304"/>
                </a:lnTo>
                <a:lnTo>
                  <a:pt x="99834" y="0"/>
                </a:lnTo>
                <a:lnTo>
                  <a:pt x="0" y="1254899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6075216" y="3142397"/>
            <a:ext cx="4724" cy="49225"/>
          </a:xfrm>
          <a:custGeom>
            <a:avLst/>
            <a:gdLst/>
            <a:ahLst/>
            <a:cxnLst/>
            <a:rect l="l" t="t" r="r" b="b"/>
            <a:pathLst>
              <a:path w="4724" h="49225">
                <a:moveTo>
                  <a:pt x="1257" y="48907"/>
                </a:moveTo>
                <a:lnTo>
                  <a:pt x="4724" y="49225"/>
                </a:lnTo>
                <a:lnTo>
                  <a:pt x="3467" y="1879"/>
                </a:lnTo>
                <a:lnTo>
                  <a:pt x="0" y="0"/>
                </a:lnTo>
                <a:lnTo>
                  <a:pt x="1257" y="48907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6036047" y="2583103"/>
            <a:ext cx="6578" cy="75565"/>
          </a:xfrm>
          <a:custGeom>
            <a:avLst/>
            <a:gdLst/>
            <a:ahLst/>
            <a:cxnLst/>
            <a:rect l="l" t="t" r="r" b="b"/>
            <a:pathLst>
              <a:path w="6578" h="75564">
                <a:moveTo>
                  <a:pt x="1244" y="0"/>
                </a:moveTo>
                <a:lnTo>
                  <a:pt x="0" y="53924"/>
                </a:lnTo>
                <a:lnTo>
                  <a:pt x="2806" y="75565"/>
                </a:lnTo>
                <a:lnTo>
                  <a:pt x="5626" y="75565"/>
                </a:lnTo>
                <a:lnTo>
                  <a:pt x="6578" y="0"/>
                </a:lnTo>
                <a:lnTo>
                  <a:pt x="1244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6772930" y="2583430"/>
            <a:ext cx="128384" cy="1254887"/>
          </a:xfrm>
          <a:custGeom>
            <a:avLst/>
            <a:gdLst/>
            <a:ahLst/>
            <a:cxnLst/>
            <a:rect l="l" t="t" r="r" b="b"/>
            <a:pathLst>
              <a:path w="128384" h="1254887">
                <a:moveTo>
                  <a:pt x="128384" y="0"/>
                </a:moveTo>
                <a:lnTo>
                  <a:pt x="108318" y="622"/>
                </a:lnTo>
                <a:lnTo>
                  <a:pt x="102996" y="53606"/>
                </a:lnTo>
                <a:lnTo>
                  <a:pt x="99847" y="69900"/>
                </a:lnTo>
                <a:lnTo>
                  <a:pt x="97332" y="118808"/>
                </a:lnTo>
                <a:lnTo>
                  <a:pt x="94526" y="135115"/>
                </a:lnTo>
                <a:lnTo>
                  <a:pt x="91706" y="189356"/>
                </a:lnTo>
                <a:lnTo>
                  <a:pt x="89509" y="194995"/>
                </a:lnTo>
                <a:lnTo>
                  <a:pt x="86359" y="254558"/>
                </a:lnTo>
                <a:lnTo>
                  <a:pt x="83870" y="260197"/>
                </a:lnTo>
                <a:lnTo>
                  <a:pt x="81051" y="319773"/>
                </a:lnTo>
                <a:lnTo>
                  <a:pt x="78524" y="325412"/>
                </a:lnTo>
                <a:lnTo>
                  <a:pt x="75704" y="385292"/>
                </a:lnTo>
                <a:lnTo>
                  <a:pt x="72897" y="395947"/>
                </a:lnTo>
                <a:lnTo>
                  <a:pt x="70383" y="450494"/>
                </a:lnTo>
                <a:lnTo>
                  <a:pt x="67246" y="460844"/>
                </a:lnTo>
                <a:lnTo>
                  <a:pt x="64731" y="515708"/>
                </a:lnTo>
                <a:lnTo>
                  <a:pt x="62229" y="526364"/>
                </a:lnTo>
                <a:lnTo>
                  <a:pt x="59093" y="585927"/>
                </a:lnTo>
                <a:lnTo>
                  <a:pt x="56908" y="591896"/>
                </a:lnTo>
                <a:lnTo>
                  <a:pt x="53454" y="651154"/>
                </a:lnTo>
                <a:lnTo>
                  <a:pt x="51257" y="657097"/>
                </a:lnTo>
                <a:lnTo>
                  <a:pt x="48120" y="716343"/>
                </a:lnTo>
                <a:lnTo>
                  <a:pt x="45935" y="722312"/>
                </a:lnTo>
                <a:lnTo>
                  <a:pt x="43103" y="782192"/>
                </a:lnTo>
                <a:lnTo>
                  <a:pt x="40271" y="793165"/>
                </a:lnTo>
                <a:lnTo>
                  <a:pt x="37782" y="847394"/>
                </a:lnTo>
                <a:lnTo>
                  <a:pt x="34658" y="858367"/>
                </a:lnTo>
                <a:lnTo>
                  <a:pt x="23672" y="1046772"/>
                </a:lnTo>
                <a:lnTo>
                  <a:pt x="18338" y="1037691"/>
                </a:lnTo>
                <a:lnTo>
                  <a:pt x="15519" y="1058697"/>
                </a:lnTo>
                <a:lnTo>
                  <a:pt x="16459" y="1111681"/>
                </a:lnTo>
                <a:lnTo>
                  <a:pt x="13004" y="1102893"/>
                </a:lnTo>
                <a:lnTo>
                  <a:pt x="10185" y="1123911"/>
                </a:lnTo>
                <a:lnTo>
                  <a:pt x="10515" y="1176261"/>
                </a:lnTo>
                <a:lnTo>
                  <a:pt x="7988" y="1173441"/>
                </a:lnTo>
                <a:lnTo>
                  <a:pt x="4546" y="1188808"/>
                </a:lnTo>
                <a:lnTo>
                  <a:pt x="5168" y="1241475"/>
                </a:lnTo>
                <a:lnTo>
                  <a:pt x="2666" y="1238656"/>
                </a:lnTo>
                <a:lnTo>
                  <a:pt x="0" y="1254886"/>
                </a:lnTo>
                <a:lnTo>
                  <a:pt x="28549" y="1254886"/>
                </a:lnTo>
                <a:lnTo>
                  <a:pt x="128384" y="0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803485" y="3087852"/>
            <a:ext cx="12547" cy="108457"/>
          </a:xfrm>
          <a:custGeom>
            <a:avLst/>
            <a:gdLst/>
            <a:ahLst/>
            <a:cxnLst/>
            <a:rect l="l" t="t" r="r" b="b"/>
            <a:pathLst>
              <a:path w="12547" h="108457">
                <a:moveTo>
                  <a:pt x="7531" y="68973"/>
                </a:moveTo>
                <a:lnTo>
                  <a:pt x="10045" y="48907"/>
                </a:lnTo>
                <a:lnTo>
                  <a:pt x="10363" y="0"/>
                </a:lnTo>
                <a:lnTo>
                  <a:pt x="6908" y="0"/>
                </a:lnTo>
                <a:lnTo>
                  <a:pt x="1904" y="18503"/>
                </a:lnTo>
                <a:lnTo>
                  <a:pt x="0" y="92481"/>
                </a:lnTo>
                <a:lnTo>
                  <a:pt x="7213" y="108457"/>
                </a:lnTo>
                <a:lnTo>
                  <a:pt x="12547" y="93103"/>
                </a:lnTo>
                <a:lnTo>
                  <a:pt x="9728" y="71158"/>
                </a:lnTo>
                <a:lnTo>
                  <a:pt x="7531" y="68973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6068644" y="3142082"/>
            <a:ext cx="7823" cy="54864"/>
          </a:xfrm>
          <a:custGeom>
            <a:avLst/>
            <a:gdLst/>
            <a:ahLst/>
            <a:cxnLst/>
            <a:rect l="l" t="t" r="r" b="b"/>
            <a:pathLst>
              <a:path w="7823" h="54863">
                <a:moveTo>
                  <a:pt x="0" y="16624"/>
                </a:moveTo>
                <a:lnTo>
                  <a:pt x="0" y="43891"/>
                </a:lnTo>
                <a:lnTo>
                  <a:pt x="2501" y="54863"/>
                </a:lnTo>
                <a:lnTo>
                  <a:pt x="7823" y="49225"/>
                </a:lnTo>
                <a:lnTo>
                  <a:pt x="6565" y="317"/>
                </a:lnTo>
                <a:lnTo>
                  <a:pt x="3136" y="0"/>
                </a:lnTo>
                <a:lnTo>
                  <a:pt x="0" y="1662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6062988" y="3060584"/>
            <a:ext cx="11290" cy="60185"/>
          </a:xfrm>
          <a:custGeom>
            <a:avLst/>
            <a:gdLst/>
            <a:ahLst/>
            <a:cxnLst/>
            <a:rect l="l" t="t" r="r" b="b"/>
            <a:pathLst>
              <a:path w="11290" h="60185">
                <a:moveTo>
                  <a:pt x="317" y="22250"/>
                </a:moveTo>
                <a:lnTo>
                  <a:pt x="0" y="43878"/>
                </a:lnTo>
                <a:lnTo>
                  <a:pt x="3136" y="60185"/>
                </a:lnTo>
                <a:lnTo>
                  <a:pt x="5651" y="60185"/>
                </a:lnTo>
                <a:lnTo>
                  <a:pt x="11290" y="32918"/>
                </a:lnTo>
                <a:lnTo>
                  <a:pt x="11290" y="21945"/>
                </a:lnTo>
                <a:lnTo>
                  <a:pt x="2819" y="0"/>
                </a:lnTo>
                <a:lnTo>
                  <a:pt x="317" y="2225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6057672" y="2979073"/>
            <a:ext cx="8140" cy="60172"/>
          </a:xfrm>
          <a:custGeom>
            <a:avLst/>
            <a:gdLst/>
            <a:ahLst/>
            <a:cxnLst/>
            <a:rect l="l" t="t" r="r" b="b"/>
            <a:pathLst>
              <a:path w="8140" h="60172">
                <a:moveTo>
                  <a:pt x="2501" y="0"/>
                </a:moveTo>
                <a:lnTo>
                  <a:pt x="317" y="21932"/>
                </a:lnTo>
                <a:lnTo>
                  <a:pt x="0" y="43878"/>
                </a:lnTo>
                <a:lnTo>
                  <a:pt x="2501" y="60172"/>
                </a:lnTo>
                <a:lnTo>
                  <a:pt x="5638" y="60172"/>
                </a:lnTo>
                <a:lnTo>
                  <a:pt x="8140" y="54546"/>
                </a:lnTo>
                <a:lnTo>
                  <a:pt x="7823" y="5638"/>
                </a:lnTo>
                <a:lnTo>
                  <a:pt x="5321" y="0"/>
                </a:lnTo>
                <a:lnTo>
                  <a:pt x="2501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6052338" y="2897863"/>
            <a:ext cx="8140" cy="59880"/>
          </a:xfrm>
          <a:custGeom>
            <a:avLst/>
            <a:gdLst/>
            <a:ahLst/>
            <a:cxnLst/>
            <a:rect l="l" t="t" r="r" b="b"/>
            <a:pathLst>
              <a:path w="8140" h="59880">
                <a:moveTo>
                  <a:pt x="2806" y="0"/>
                </a:moveTo>
                <a:lnTo>
                  <a:pt x="0" y="21653"/>
                </a:lnTo>
                <a:lnTo>
                  <a:pt x="0" y="43586"/>
                </a:lnTo>
                <a:lnTo>
                  <a:pt x="2806" y="59880"/>
                </a:lnTo>
                <a:lnTo>
                  <a:pt x="5334" y="59575"/>
                </a:lnTo>
                <a:lnTo>
                  <a:pt x="8140" y="21653"/>
                </a:lnTo>
                <a:lnTo>
                  <a:pt x="5334" y="0"/>
                </a:lnTo>
                <a:lnTo>
                  <a:pt x="2806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046698" y="2821698"/>
            <a:ext cx="8140" cy="59867"/>
          </a:xfrm>
          <a:custGeom>
            <a:avLst/>
            <a:gdLst/>
            <a:ahLst/>
            <a:cxnLst/>
            <a:rect l="l" t="t" r="r" b="b"/>
            <a:pathLst>
              <a:path w="8140" h="59867">
                <a:moveTo>
                  <a:pt x="0" y="16294"/>
                </a:moveTo>
                <a:lnTo>
                  <a:pt x="304" y="38239"/>
                </a:lnTo>
                <a:lnTo>
                  <a:pt x="2819" y="59867"/>
                </a:lnTo>
                <a:lnTo>
                  <a:pt x="5321" y="59867"/>
                </a:lnTo>
                <a:lnTo>
                  <a:pt x="8140" y="5626"/>
                </a:lnTo>
                <a:lnTo>
                  <a:pt x="5638" y="317"/>
                </a:lnTo>
                <a:lnTo>
                  <a:pt x="2819" y="0"/>
                </a:lnTo>
                <a:lnTo>
                  <a:pt x="0" y="1629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041360" y="2740179"/>
            <a:ext cx="7835" cy="54546"/>
          </a:xfrm>
          <a:custGeom>
            <a:avLst/>
            <a:gdLst/>
            <a:ahLst/>
            <a:cxnLst/>
            <a:rect l="l" t="t" r="r" b="b"/>
            <a:pathLst>
              <a:path w="7835" h="54546">
                <a:moveTo>
                  <a:pt x="0" y="16294"/>
                </a:moveTo>
                <a:lnTo>
                  <a:pt x="0" y="43561"/>
                </a:lnTo>
                <a:lnTo>
                  <a:pt x="2819" y="54546"/>
                </a:lnTo>
                <a:lnTo>
                  <a:pt x="5651" y="54229"/>
                </a:lnTo>
                <a:lnTo>
                  <a:pt x="7835" y="5638"/>
                </a:lnTo>
                <a:lnTo>
                  <a:pt x="5651" y="317"/>
                </a:lnTo>
                <a:lnTo>
                  <a:pt x="2819" y="0"/>
                </a:lnTo>
                <a:lnTo>
                  <a:pt x="0" y="1629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035720" y="2658667"/>
            <a:ext cx="8153" cy="54546"/>
          </a:xfrm>
          <a:custGeom>
            <a:avLst/>
            <a:gdLst/>
            <a:ahLst/>
            <a:cxnLst/>
            <a:rect l="l" t="t" r="r" b="b"/>
            <a:pathLst>
              <a:path w="8153" h="54546">
                <a:moveTo>
                  <a:pt x="3136" y="0"/>
                </a:moveTo>
                <a:lnTo>
                  <a:pt x="0" y="16281"/>
                </a:lnTo>
                <a:lnTo>
                  <a:pt x="317" y="43561"/>
                </a:lnTo>
                <a:lnTo>
                  <a:pt x="3136" y="54546"/>
                </a:lnTo>
                <a:lnTo>
                  <a:pt x="5956" y="54228"/>
                </a:lnTo>
                <a:lnTo>
                  <a:pt x="8153" y="5321"/>
                </a:lnTo>
                <a:lnTo>
                  <a:pt x="5956" y="0"/>
                </a:lnTo>
                <a:lnTo>
                  <a:pt x="3136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5944802" y="2583105"/>
            <a:ext cx="5638" cy="102514"/>
          </a:xfrm>
          <a:custGeom>
            <a:avLst/>
            <a:gdLst/>
            <a:ahLst/>
            <a:cxnLst/>
            <a:rect l="l" t="t" r="r" b="b"/>
            <a:pathLst>
              <a:path w="5638" h="102514">
                <a:moveTo>
                  <a:pt x="317" y="102514"/>
                </a:moveTo>
                <a:lnTo>
                  <a:pt x="5638" y="101892"/>
                </a:lnTo>
                <a:lnTo>
                  <a:pt x="5638" y="622"/>
                </a:lnTo>
                <a:lnTo>
                  <a:pt x="0" y="0"/>
                </a:lnTo>
                <a:lnTo>
                  <a:pt x="317" y="10251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030709" y="2583107"/>
            <a:ext cx="6578" cy="53924"/>
          </a:xfrm>
          <a:custGeom>
            <a:avLst/>
            <a:gdLst/>
            <a:ahLst/>
            <a:cxnLst/>
            <a:rect l="l" t="t" r="r" b="b"/>
            <a:pathLst>
              <a:path w="6578" h="53924">
                <a:moveTo>
                  <a:pt x="1244" y="304"/>
                </a:moveTo>
                <a:lnTo>
                  <a:pt x="0" y="15367"/>
                </a:lnTo>
                <a:lnTo>
                  <a:pt x="0" y="37617"/>
                </a:lnTo>
                <a:lnTo>
                  <a:pt x="2514" y="53924"/>
                </a:lnTo>
                <a:lnTo>
                  <a:pt x="5321" y="53924"/>
                </a:lnTo>
                <a:lnTo>
                  <a:pt x="6578" y="0"/>
                </a:lnTo>
                <a:lnTo>
                  <a:pt x="1244" y="30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5939158" y="1545409"/>
            <a:ext cx="147358" cy="252984"/>
          </a:xfrm>
          <a:custGeom>
            <a:avLst/>
            <a:gdLst/>
            <a:ahLst/>
            <a:cxnLst/>
            <a:rect l="l" t="t" r="r" b="b"/>
            <a:pathLst>
              <a:path w="147358" h="252984">
                <a:moveTo>
                  <a:pt x="44831" y="17233"/>
                </a:moveTo>
                <a:lnTo>
                  <a:pt x="54241" y="14731"/>
                </a:lnTo>
                <a:lnTo>
                  <a:pt x="70866" y="10972"/>
                </a:lnTo>
                <a:lnTo>
                  <a:pt x="119773" y="9715"/>
                </a:lnTo>
                <a:lnTo>
                  <a:pt x="147358" y="317"/>
                </a:lnTo>
                <a:lnTo>
                  <a:pt x="0" y="0"/>
                </a:lnTo>
                <a:lnTo>
                  <a:pt x="5638" y="10972"/>
                </a:lnTo>
                <a:lnTo>
                  <a:pt x="14427" y="11595"/>
                </a:lnTo>
                <a:lnTo>
                  <a:pt x="30099" y="51727"/>
                </a:lnTo>
                <a:lnTo>
                  <a:pt x="28219" y="64896"/>
                </a:lnTo>
                <a:lnTo>
                  <a:pt x="27597" y="68973"/>
                </a:lnTo>
                <a:lnTo>
                  <a:pt x="30721" y="71475"/>
                </a:lnTo>
                <a:lnTo>
                  <a:pt x="30721" y="187794"/>
                </a:lnTo>
                <a:lnTo>
                  <a:pt x="27597" y="190284"/>
                </a:lnTo>
                <a:lnTo>
                  <a:pt x="27901" y="194055"/>
                </a:lnTo>
                <a:lnTo>
                  <a:pt x="32296" y="205346"/>
                </a:lnTo>
                <a:lnTo>
                  <a:pt x="27597" y="221970"/>
                </a:lnTo>
                <a:lnTo>
                  <a:pt x="21945" y="237947"/>
                </a:lnTo>
                <a:lnTo>
                  <a:pt x="34493" y="252983"/>
                </a:lnTo>
                <a:lnTo>
                  <a:pt x="141706" y="252983"/>
                </a:lnTo>
                <a:lnTo>
                  <a:pt x="141401" y="249237"/>
                </a:lnTo>
                <a:lnTo>
                  <a:pt x="66776" y="247980"/>
                </a:lnTo>
                <a:lnTo>
                  <a:pt x="60833" y="242011"/>
                </a:lnTo>
                <a:lnTo>
                  <a:pt x="70866" y="195313"/>
                </a:lnTo>
                <a:lnTo>
                  <a:pt x="61772" y="193116"/>
                </a:lnTo>
                <a:lnTo>
                  <a:pt x="56743" y="62077"/>
                </a:lnTo>
                <a:lnTo>
                  <a:pt x="44831" y="17233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010023" y="1609664"/>
            <a:ext cx="5321" cy="131063"/>
          </a:xfrm>
          <a:custGeom>
            <a:avLst/>
            <a:gdLst/>
            <a:ahLst/>
            <a:cxnLst/>
            <a:rect l="l" t="t" r="r" b="b"/>
            <a:pathLst>
              <a:path w="5321" h="131063">
                <a:moveTo>
                  <a:pt x="304" y="952"/>
                </a:moveTo>
                <a:lnTo>
                  <a:pt x="0" y="131064"/>
                </a:lnTo>
                <a:lnTo>
                  <a:pt x="5321" y="129489"/>
                </a:lnTo>
                <a:lnTo>
                  <a:pt x="5321" y="0"/>
                </a:lnTo>
                <a:lnTo>
                  <a:pt x="304" y="952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819800" y="1610926"/>
            <a:ext cx="27279" cy="128231"/>
          </a:xfrm>
          <a:custGeom>
            <a:avLst/>
            <a:gdLst/>
            <a:ahLst/>
            <a:cxnLst/>
            <a:rect l="l" t="t" r="r" b="b"/>
            <a:pathLst>
              <a:path w="27279" h="128231">
                <a:moveTo>
                  <a:pt x="0" y="0"/>
                </a:moveTo>
                <a:lnTo>
                  <a:pt x="304" y="128231"/>
                </a:lnTo>
                <a:lnTo>
                  <a:pt x="27279" y="127596"/>
                </a:lnTo>
                <a:lnTo>
                  <a:pt x="25704" y="304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906950" y="1560770"/>
            <a:ext cx="27584" cy="48272"/>
          </a:xfrm>
          <a:custGeom>
            <a:avLst/>
            <a:gdLst/>
            <a:ahLst/>
            <a:cxnLst/>
            <a:rect l="l" t="t" r="r" b="b"/>
            <a:pathLst>
              <a:path w="27584" h="48272">
                <a:moveTo>
                  <a:pt x="0" y="43891"/>
                </a:moveTo>
                <a:lnTo>
                  <a:pt x="0" y="48272"/>
                </a:lnTo>
                <a:lnTo>
                  <a:pt x="9093" y="47650"/>
                </a:lnTo>
                <a:lnTo>
                  <a:pt x="27584" y="0"/>
                </a:lnTo>
                <a:lnTo>
                  <a:pt x="16319" y="1257"/>
                </a:lnTo>
                <a:lnTo>
                  <a:pt x="0" y="43891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058620" y="1555140"/>
            <a:ext cx="33210" cy="6870"/>
          </a:xfrm>
          <a:custGeom>
            <a:avLst/>
            <a:gdLst/>
            <a:ahLst/>
            <a:cxnLst/>
            <a:rect l="l" t="t" r="r" b="b"/>
            <a:pathLst>
              <a:path w="33210" h="6870">
                <a:moveTo>
                  <a:pt x="0" y="4064"/>
                </a:moveTo>
                <a:lnTo>
                  <a:pt x="5626" y="6870"/>
                </a:lnTo>
                <a:lnTo>
                  <a:pt x="27889" y="6261"/>
                </a:lnTo>
                <a:lnTo>
                  <a:pt x="33210" y="4064"/>
                </a:lnTo>
                <a:lnTo>
                  <a:pt x="304" y="0"/>
                </a:lnTo>
                <a:lnTo>
                  <a:pt x="0" y="406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934535" y="1550750"/>
            <a:ext cx="9410" cy="10020"/>
          </a:xfrm>
          <a:custGeom>
            <a:avLst/>
            <a:gdLst/>
            <a:ahLst/>
            <a:cxnLst/>
            <a:rect l="l" t="t" r="r" b="b"/>
            <a:pathLst>
              <a:path w="9410" h="10020">
                <a:moveTo>
                  <a:pt x="0" y="10020"/>
                </a:moveTo>
                <a:lnTo>
                  <a:pt x="9410" y="7518"/>
                </a:lnTo>
                <a:lnTo>
                  <a:pt x="9410" y="1549"/>
                </a:lnTo>
                <a:lnTo>
                  <a:pt x="5334" y="0"/>
                </a:lnTo>
                <a:lnTo>
                  <a:pt x="0" y="1002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5934147" y="2583103"/>
            <a:ext cx="10972" cy="102514"/>
          </a:xfrm>
          <a:custGeom>
            <a:avLst/>
            <a:gdLst/>
            <a:ahLst/>
            <a:cxnLst/>
            <a:rect l="l" t="t" r="r" b="b"/>
            <a:pathLst>
              <a:path w="10972" h="102514">
                <a:moveTo>
                  <a:pt x="0" y="0"/>
                </a:moveTo>
                <a:lnTo>
                  <a:pt x="0" y="102209"/>
                </a:lnTo>
                <a:lnTo>
                  <a:pt x="10972" y="102514"/>
                </a:lnTo>
                <a:lnTo>
                  <a:pt x="10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090574" y="2583412"/>
            <a:ext cx="6591" cy="140462"/>
          </a:xfrm>
          <a:custGeom>
            <a:avLst/>
            <a:gdLst/>
            <a:ahLst/>
            <a:cxnLst/>
            <a:rect l="l" t="t" r="r" b="b"/>
            <a:pathLst>
              <a:path w="6591" h="140462">
                <a:moveTo>
                  <a:pt x="952" y="0"/>
                </a:moveTo>
                <a:lnTo>
                  <a:pt x="0" y="97205"/>
                </a:lnTo>
                <a:lnTo>
                  <a:pt x="2514" y="140462"/>
                </a:lnTo>
                <a:lnTo>
                  <a:pt x="5346" y="140462"/>
                </a:lnTo>
                <a:lnTo>
                  <a:pt x="6591" y="0"/>
                </a:lnTo>
                <a:lnTo>
                  <a:pt x="952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010019" y="1555136"/>
            <a:ext cx="48907" cy="5638"/>
          </a:xfrm>
          <a:custGeom>
            <a:avLst/>
            <a:gdLst/>
            <a:ahLst/>
            <a:cxnLst/>
            <a:rect l="l" t="t" r="r" b="b"/>
            <a:pathLst>
              <a:path w="48907" h="5638">
                <a:moveTo>
                  <a:pt x="0" y="1244"/>
                </a:moveTo>
                <a:lnTo>
                  <a:pt x="0" y="5638"/>
                </a:lnTo>
                <a:lnTo>
                  <a:pt x="48602" y="4063"/>
                </a:lnTo>
                <a:lnTo>
                  <a:pt x="48907" y="0"/>
                </a:lnTo>
                <a:lnTo>
                  <a:pt x="0" y="1244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6885321" y="1550737"/>
            <a:ext cx="54546" cy="11290"/>
          </a:xfrm>
          <a:custGeom>
            <a:avLst/>
            <a:gdLst/>
            <a:ahLst/>
            <a:cxnLst/>
            <a:rect l="l" t="t" r="r" b="b"/>
            <a:pathLst>
              <a:path w="54546" h="11290">
                <a:moveTo>
                  <a:pt x="16306" y="317"/>
                </a:moveTo>
                <a:lnTo>
                  <a:pt x="1562" y="4711"/>
                </a:lnTo>
                <a:lnTo>
                  <a:pt x="0" y="8470"/>
                </a:lnTo>
                <a:lnTo>
                  <a:pt x="10655" y="11290"/>
                </a:lnTo>
                <a:lnTo>
                  <a:pt x="21945" y="10667"/>
                </a:lnTo>
                <a:lnTo>
                  <a:pt x="37934" y="11290"/>
                </a:lnTo>
                <a:lnTo>
                  <a:pt x="49212" y="10020"/>
                </a:lnTo>
                <a:lnTo>
                  <a:pt x="54546" y="0"/>
                </a:lnTo>
                <a:lnTo>
                  <a:pt x="16306" y="317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6791255" y="3419529"/>
            <a:ext cx="16319" cy="210680"/>
          </a:xfrm>
          <a:custGeom>
            <a:avLst/>
            <a:gdLst/>
            <a:ahLst/>
            <a:cxnLst/>
            <a:rect l="l" t="t" r="r" b="b"/>
            <a:pathLst>
              <a:path w="16319" h="210680">
                <a:moveTo>
                  <a:pt x="16319" y="22263"/>
                </a:moveTo>
                <a:lnTo>
                  <a:pt x="10985" y="0"/>
                </a:lnTo>
                <a:lnTo>
                  <a:pt x="8166" y="0"/>
                </a:lnTo>
                <a:lnTo>
                  <a:pt x="0" y="201599"/>
                </a:lnTo>
                <a:lnTo>
                  <a:pt x="5346" y="210680"/>
                </a:lnTo>
                <a:lnTo>
                  <a:pt x="16319" y="22263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6802550" y="3310749"/>
            <a:ext cx="10655" cy="120078"/>
          </a:xfrm>
          <a:custGeom>
            <a:avLst/>
            <a:gdLst/>
            <a:ahLst/>
            <a:cxnLst/>
            <a:rect l="l" t="t" r="r" b="b"/>
            <a:pathLst>
              <a:path w="10655" h="120078">
                <a:moveTo>
                  <a:pt x="10655" y="65849"/>
                </a:moveTo>
                <a:lnTo>
                  <a:pt x="8470" y="63652"/>
                </a:lnTo>
                <a:lnTo>
                  <a:pt x="5334" y="0"/>
                </a:lnTo>
                <a:lnTo>
                  <a:pt x="2197" y="0"/>
                </a:lnTo>
                <a:lnTo>
                  <a:pt x="0" y="5651"/>
                </a:lnTo>
                <a:lnTo>
                  <a:pt x="2501" y="97815"/>
                </a:lnTo>
                <a:lnTo>
                  <a:pt x="8153" y="120078"/>
                </a:lnTo>
                <a:lnTo>
                  <a:pt x="10655" y="6584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6079617" y="3321723"/>
            <a:ext cx="6578" cy="48907"/>
          </a:xfrm>
          <a:custGeom>
            <a:avLst/>
            <a:gdLst/>
            <a:ahLst/>
            <a:cxnLst/>
            <a:rect l="l" t="t" r="r" b="b"/>
            <a:pathLst>
              <a:path w="6578" h="48907">
                <a:moveTo>
                  <a:pt x="1257" y="1244"/>
                </a:moveTo>
                <a:lnTo>
                  <a:pt x="0" y="21945"/>
                </a:lnTo>
                <a:lnTo>
                  <a:pt x="2806" y="48590"/>
                </a:lnTo>
                <a:lnTo>
                  <a:pt x="6578" y="48907"/>
                </a:lnTo>
                <a:lnTo>
                  <a:pt x="5321" y="0"/>
                </a:lnTo>
                <a:lnTo>
                  <a:pt x="1257" y="1244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6073970" y="3207283"/>
            <a:ext cx="6908" cy="49225"/>
          </a:xfrm>
          <a:custGeom>
            <a:avLst/>
            <a:gdLst/>
            <a:ahLst/>
            <a:cxnLst/>
            <a:rect l="l" t="t" r="r" b="b"/>
            <a:pathLst>
              <a:path w="6908" h="49225">
                <a:moveTo>
                  <a:pt x="0" y="32931"/>
                </a:moveTo>
                <a:lnTo>
                  <a:pt x="3136" y="48920"/>
                </a:lnTo>
                <a:lnTo>
                  <a:pt x="6908" y="49225"/>
                </a:lnTo>
                <a:lnTo>
                  <a:pt x="5651" y="0"/>
                </a:lnTo>
                <a:lnTo>
                  <a:pt x="0" y="32931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6807582" y="3202289"/>
            <a:ext cx="3124" cy="92481"/>
          </a:xfrm>
          <a:custGeom>
            <a:avLst/>
            <a:gdLst/>
            <a:ahLst/>
            <a:cxnLst/>
            <a:rect l="l" t="t" r="r" b="b"/>
            <a:pathLst>
              <a:path w="3124" h="92481">
                <a:moveTo>
                  <a:pt x="0" y="70523"/>
                </a:moveTo>
                <a:lnTo>
                  <a:pt x="3124" y="92481"/>
                </a:lnTo>
                <a:lnTo>
                  <a:pt x="3124" y="0"/>
                </a:lnTo>
                <a:lnTo>
                  <a:pt x="0" y="70523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6068644" y="3093504"/>
            <a:ext cx="6565" cy="48907"/>
          </a:xfrm>
          <a:custGeom>
            <a:avLst/>
            <a:gdLst/>
            <a:ahLst/>
            <a:cxnLst/>
            <a:rect l="l" t="t" r="r" b="b"/>
            <a:pathLst>
              <a:path w="6565" h="48907">
                <a:moveTo>
                  <a:pt x="0" y="27266"/>
                </a:moveTo>
                <a:lnTo>
                  <a:pt x="3136" y="48577"/>
                </a:lnTo>
                <a:lnTo>
                  <a:pt x="6565" y="48907"/>
                </a:lnTo>
                <a:lnTo>
                  <a:pt x="5638" y="0"/>
                </a:lnTo>
                <a:lnTo>
                  <a:pt x="0" y="27266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6851140" y="2843639"/>
            <a:ext cx="5651" cy="59562"/>
          </a:xfrm>
          <a:custGeom>
            <a:avLst/>
            <a:gdLst/>
            <a:ahLst/>
            <a:cxnLst/>
            <a:rect l="l" t="t" r="r" b="b"/>
            <a:pathLst>
              <a:path w="5651" h="59562">
                <a:moveTo>
                  <a:pt x="2527" y="0"/>
                </a:moveTo>
                <a:lnTo>
                  <a:pt x="0" y="48590"/>
                </a:lnTo>
                <a:lnTo>
                  <a:pt x="2832" y="59562"/>
                </a:lnTo>
                <a:lnTo>
                  <a:pt x="5651" y="0"/>
                </a:lnTo>
                <a:lnTo>
                  <a:pt x="2527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856784" y="2778419"/>
            <a:ext cx="5638" cy="59575"/>
          </a:xfrm>
          <a:custGeom>
            <a:avLst/>
            <a:gdLst/>
            <a:ahLst/>
            <a:cxnLst/>
            <a:rect l="l" t="t" r="r" b="b"/>
            <a:pathLst>
              <a:path w="5638" h="59575">
                <a:moveTo>
                  <a:pt x="2209" y="0"/>
                </a:moveTo>
                <a:lnTo>
                  <a:pt x="0" y="43256"/>
                </a:lnTo>
                <a:lnTo>
                  <a:pt x="2514" y="59575"/>
                </a:lnTo>
                <a:lnTo>
                  <a:pt x="5638" y="0"/>
                </a:lnTo>
                <a:lnTo>
                  <a:pt x="2209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829527" y="2745502"/>
            <a:ext cx="7823" cy="96558"/>
          </a:xfrm>
          <a:custGeom>
            <a:avLst/>
            <a:gdLst/>
            <a:ahLst/>
            <a:cxnLst/>
            <a:rect l="l" t="t" r="r" b="b"/>
            <a:pathLst>
              <a:path w="7823" h="96558">
                <a:moveTo>
                  <a:pt x="0" y="48907"/>
                </a:moveTo>
                <a:lnTo>
                  <a:pt x="0" y="76187"/>
                </a:lnTo>
                <a:lnTo>
                  <a:pt x="3136" y="96558"/>
                </a:lnTo>
                <a:lnTo>
                  <a:pt x="7823" y="65531"/>
                </a:lnTo>
                <a:lnTo>
                  <a:pt x="7823" y="32613"/>
                </a:lnTo>
                <a:lnTo>
                  <a:pt x="2489" y="0"/>
                </a:lnTo>
                <a:lnTo>
                  <a:pt x="0" y="4890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6862114" y="2718549"/>
            <a:ext cx="5334" cy="54241"/>
          </a:xfrm>
          <a:custGeom>
            <a:avLst/>
            <a:gdLst/>
            <a:ahLst/>
            <a:cxnLst/>
            <a:rect l="l" t="t" r="r" b="b"/>
            <a:pathLst>
              <a:path w="5333" h="54241">
                <a:moveTo>
                  <a:pt x="2514" y="0"/>
                </a:moveTo>
                <a:lnTo>
                  <a:pt x="0" y="37922"/>
                </a:lnTo>
                <a:lnTo>
                  <a:pt x="2514" y="54241"/>
                </a:lnTo>
                <a:lnTo>
                  <a:pt x="5333" y="0"/>
                </a:lnTo>
                <a:lnTo>
                  <a:pt x="2514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6867443" y="2653329"/>
            <a:ext cx="5334" cy="48907"/>
          </a:xfrm>
          <a:custGeom>
            <a:avLst/>
            <a:gdLst/>
            <a:ahLst/>
            <a:cxnLst/>
            <a:rect l="l" t="t" r="r" b="b"/>
            <a:pathLst>
              <a:path w="5333" h="48907">
                <a:moveTo>
                  <a:pt x="2832" y="0"/>
                </a:moveTo>
                <a:lnTo>
                  <a:pt x="0" y="37934"/>
                </a:lnTo>
                <a:lnTo>
                  <a:pt x="2832" y="48907"/>
                </a:lnTo>
                <a:lnTo>
                  <a:pt x="5333" y="0"/>
                </a:lnTo>
                <a:lnTo>
                  <a:pt x="2832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6047007" y="2647694"/>
            <a:ext cx="6578" cy="48907"/>
          </a:xfrm>
          <a:custGeom>
            <a:avLst/>
            <a:gdLst/>
            <a:ahLst/>
            <a:cxnLst/>
            <a:rect l="l" t="t" r="r" b="b"/>
            <a:pathLst>
              <a:path w="6578" h="48907">
                <a:moveTo>
                  <a:pt x="2514" y="0"/>
                </a:moveTo>
                <a:lnTo>
                  <a:pt x="0" y="16294"/>
                </a:lnTo>
                <a:lnTo>
                  <a:pt x="2514" y="48907"/>
                </a:lnTo>
                <a:lnTo>
                  <a:pt x="6578" y="48907"/>
                </a:lnTo>
                <a:lnTo>
                  <a:pt x="5638" y="0"/>
                </a:lnTo>
                <a:lnTo>
                  <a:pt x="2514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6102489" y="1802650"/>
            <a:ext cx="690346" cy="0"/>
          </a:xfrm>
          <a:custGeom>
            <a:avLst/>
            <a:gdLst/>
            <a:ahLst/>
            <a:cxnLst/>
            <a:rect l="l" t="t" r="r" b="b"/>
            <a:pathLst>
              <a:path w="690346">
                <a:moveTo>
                  <a:pt x="0" y="0"/>
                </a:moveTo>
                <a:lnTo>
                  <a:pt x="690346" y="0"/>
                </a:lnTo>
              </a:path>
            </a:pathLst>
          </a:custGeom>
          <a:ln w="4089">
            <a:solidFill>
              <a:srgbClr val="2B313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6802244" y="3180328"/>
            <a:ext cx="8458" cy="92481"/>
          </a:xfrm>
          <a:custGeom>
            <a:avLst/>
            <a:gdLst/>
            <a:ahLst/>
            <a:cxnLst/>
            <a:rect l="l" t="t" r="r" b="b"/>
            <a:pathLst>
              <a:path w="8458" h="92481">
                <a:moveTo>
                  <a:pt x="0" y="54559"/>
                </a:moveTo>
                <a:lnTo>
                  <a:pt x="2819" y="92481"/>
                </a:lnTo>
                <a:lnTo>
                  <a:pt x="5321" y="92481"/>
                </a:lnTo>
                <a:lnTo>
                  <a:pt x="8458" y="21958"/>
                </a:lnTo>
                <a:lnTo>
                  <a:pt x="8458" y="15989"/>
                </a:lnTo>
                <a:lnTo>
                  <a:pt x="1244" y="0"/>
                </a:lnTo>
                <a:lnTo>
                  <a:pt x="0" y="54559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6829836" y="2861500"/>
            <a:ext cx="2819" cy="31051"/>
          </a:xfrm>
          <a:custGeom>
            <a:avLst/>
            <a:gdLst/>
            <a:ahLst/>
            <a:cxnLst/>
            <a:rect l="l" t="t" r="r" b="b"/>
            <a:pathLst>
              <a:path w="2819" h="31051">
                <a:moveTo>
                  <a:pt x="0" y="3124"/>
                </a:moveTo>
                <a:lnTo>
                  <a:pt x="2184" y="31051"/>
                </a:lnTo>
                <a:lnTo>
                  <a:pt x="2819" y="0"/>
                </a:lnTo>
                <a:lnTo>
                  <a:pt x="0" y="3124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6836421" y="2583414"/>
            <a:ext cx="4063" cy="15062"/>
          </a:xfrm>
          <a:custGeom>
            <a:avLst/>
            <a:gdLst/>
            <a:ahLst/>
            <a:cxnLst/>
            <a:rect l="l" t="t" r="r" b="b"/>
            <a:pathLst>
              <a:path w="4064" h="15062">
                <a:moveTo>
                  <a:pt x="1244" y="15062"/>
                </a:moveTo>
                <a:lnTo>
                  <a:pt x="4063" y="15062"/>
                </a:lnTo>
                <a:lnTo>
                  <a:pt x="3771" y="622"/>
                </a:lnTo>
                <a:lnTo>
                  <a:pt x="0" y="0"/>
                </a:lnTo>
                <a:lnTo>
                  <a:pt x="1244" y="15062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091835" y="3474095"/>
            <a:ext cx="4064" cy="48895"/>
          </a:xfrm>
          <a:custGeom>
            <a:avLst/>
            <a:gdLst/>
            <a:ahLst/>
            <a:cxnLst/>
            <a:rect l="l" t="t" r="r" b="b"/>
            <a:pathLst>
              <a:path w="4063" h="48895">
                <a:moveTo>
                  <a:pt x="0" y="0"/>
                </a:moveTo>
                <a:lnTo>
                  <a:pt x="952" y="48895"/>
                </a:lnTo>
                <a:lnTo>
                  <a:pt x="4064" y="48577"/>
                </a:lnTo>
                <a:lnTo>
                  <a:pt x="3759" y="0"/>
                </a:lnTo>
                <a:lnTo>
                  <a:pt x="0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6084943" y="3370634"/>
            <a:ext cx="5321" cy="59867"/>
          </a:xfrm>
          <a:custGeom>
            <a:avLst/>
            <a:gdLst/>
            <a:ahLst/>
            <a:cxnLst/>
            <a:rect l="l" t="t" r="r" b="b"/>
            <a:pathLst>
              <a:path w="5321" h="59867">
                <a:moveTo>
                  <a:pt x="0" y="38252"/>
                </a:moveTo>
                <a:lnTo>
                  <a:pt x="2819" y="59867"/>
                </a:lnTo>
                <a:lnTo>
                  <a:pt x="5321" y="59867"/>
                </a:lnTo>
                <a:lnTo>
                  <a:pt x="4394" y="1866"/>
                </a:lnTo>
                <a:lnTo>
                  <a:pt x="1244" y="0"/>
                </a:lnTo>
                <a:lnTo>
                  <a:pt x="0" y="38252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079308" y="3256513"/>
            <a:ext cx="5956" cy="48907"/>
          </a:xfrm>
          <a:custGeom>
            <a:avLst/>
            <a:gdLst/>
            <a:ahLst/>
            <a:cxnLst/>
            <a:rect l="l" t="t" r="r" b="b"/>
            <a:pathLst>
              <a:path w="5956" h="48907">
                <a:moveTo>
                  <a:pt x="0" y="21945"/>
                </a:moveTo>
                <a:lnTo>
                  <a:pt x="5956" y="48907"/>
                </a:lnTo>
                <a:lnTo>
                  <a:pt x="4699" y="1892"/>
                </a:lnTo>
                <a:lnTo>
                  <a:pt x="1549" y="0"/>
                </a:lnTo>
                <a:lnTo>
                  <a:pt x="0" y="21945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063307" y="3032347"/>
            <a:ext cx="10972" cy="50190"/>
          </a:xfrm>
          <a:custGeom>
            <a:avLst/>
            <a:gdLst/>
            <a:ahLst/>
            <a:cxnLst/>
            <a:rect l="l" t="t" r="r" b="b"/>
            <a:pathLst>
              <a:path w="10972" h="50190">
                <a:moveTo>
                  <a:pt x="2501" y="1270"/>
                </a:moveTo>
                <a:lnTo>
                  <a:pt x="0" y="6908"/>
                </a:lnTo>
                <a:lnTo>
                  <a:pt x="2501" y="28232"/>
                </a:lnTo>
                <a:lnTo>
                  <a:pt x="10972" y="50190"/>
                </a:lnTo>
                <a:lnTo>
                  <a:pt x="10033" y="3149"/>
                </a:lnTo>
                <a:lnTo>
                  <a:pt x="6896" y="0"/>
                </a:lnTo>
                <a:lnTo>
                  <a:pt x="2501" y="127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080870" y="2583418"/>
            <a:ext cx="15036" cy="651459"/>
          </a:xfrm>
          <a:custGeom>
            <a:avLst/>
            <a:gdLst/>
            <a:ahLst/>
            <a:cxnLst/>
            <a:rect l="l" t="t" r="r" b="b"/>
            <a:pathLst>
              <a:path w="15036" h="651459">
                <a:moveTo>
                  <a:pt x="12852" y="345173"/>
                </a:moveTo>
                <a:lnTo>
                  <a:pt x="12217" y="140449"/>
                </a:lnTo>
                <a:lnTo>
                  <a:pt x="9715" y="97193"/>
                </a:lnTo>
                <a:lnTo>
                  <a:pt x="7518" y="94996"/>
                </a:lnTo>
                <a:lnTo>
                  <a:pt x="5321" y="0"/>
                </a:lnTo>
                <a:lnTo>
                  <a:pt x="0" y="0"/>
                </a:lnTo>
                <a:lnTo>
                  <a:pt x="12852" y="649579"/>
                </a:lnTo>
                <a:lnTo>
                  <a:pt x="15036" y="651459"/>
                </a:lnTo>
                <a:lnTo>
                  <a:pt x="15036" y="347052"/>
                </a:lnTo>
                <a:lnTo>
                  <a:pt x="12852" y="345173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057675" y="2918242"/>
            <a:ext cx="11290" cy="60820"/>
          </a:xfrm>
          <a:custGeom>
            <a:avLst/>
            <a:gdLst/>
            <a:ahLst/>
            <a:cxnLst/>
            <a:rect l="l" t="t" r="r" b="b"/>
            <a:pathLst>
              <a:path w="11290" h="60820">
                <a:moveTo>
                  <a:pt x="2819" y="1257"/>
                </a:moveTo>
                <a:lnTo>
                  <a:pt x="0" y="39192"/>
                </a:lnTo>
                <a:lnTo>
                  <a:pt x="2514" y="60820"/>
                </a:lnTo>
                <a:lnTo>
                  <a:pt x="5308" y="60820"/>
                </a:lnTo>
                <a:lnTo>
                  <a:pt x="11290" y="50152"/>
                </a:lnTo>
                <a:lnTo>
                  <a:pt x="10032" y="3136"/>
                </a:lnTo>
                <a:lnTo>
                  <a:pt x="6883" y="0"/>
                </a:lnTo>
                <a:lnTo>
                  <a:pt x="2819" y="1257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041665" y="2663993"/>
            <a:ext cx="7848" cy="76504"/>
          </a:xfrm>
          <a:custGeom>
            <a:avLst/>
            <a:gdLst/>
            <a:ahLst/>
            <a:cxnLst/>
            <a:rect l="l" t="t" r="r" b="b"/>
            <a:pathLst>
              <a:path w="7848" h="76504">
                <a:moveTo>
                  <a:pt x="2209" y="0"/>
                </a:moveTo>
                <a:lnTo>
                  <a:pt x="0" y="48907"/>
                </a:lnTo>
                <a:lnTo>
                  <a:pt x="2514" y="76187"/>
                </a:lnTo>
                <a:lnTo>
                  <a:pt x="5346" y="76504"/>
                </a:lnTo>
                <a:lnTo>
                  <a:pt x="7848" y="32600"/>
                </a:lnTo>
                <a:lnTo>
                  <a:pt x="5346" y="0"/>
                </a:lnTo>
                <a:lnTo>
                  <a:pt x="2209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080565" y="179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4C59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5999985" y="1739155"/>
            <a:ext cx="80568" cy="55486"/>
          </a:xfrm>
          <a:custGeom>
            <a:avLst/>
            <a:gdLst/>
            <a:ahLst/>
            <a:cxnLst/>
            <a:rect l="l" t="t" r="r" b="b"/>
            <a:pathLst>
              <a:path w="80568" h="55486">
                <a:moveTo>
                  <a:pt x="0" y="48272"/>
                </a:moveTo>
                <a:lnTo>
                  <a:pt x="5956" y="54229"/>
                </a:lnTo>
                <a:lnTo>
                  <a:pt x="80568" y="55486"/>
                </a:lnTo>
                <a:lnTo>
                  <a:pt x="72110" y="47637"/>
                </a:lnTo>
                <a:lnTo>
                  <a:pt x="68033" y="3124"/>
                </a:lnTo>
                <a:lnTo>
                  <a:pt x="64579" y="0"/>
                </a:lnTo>
                <a:lnTo>
                  <a:pt x="15367" y="0"/>
                </a:lnTo>
                <a:lnTo>
                  <a:pt x="10033" y="1562"/>
                </a:lnTo>
                <a:lnTo>
                  <a:pt x="0" y="48272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983991" y="1560148"/>
            <a:ext cx="26339" cy="180568"/>
          </a:xfrm>
          <a:custGeom>
            <a:avLst/>
            <a:gdLst/>
            <a:ahLst/>
            <a:cxnLst/>
            <a:rect l="l" t="t" r="r" b="b"/>
            <a:pathLst>
              <a:path w="26339" h="180568">
                <a:moveTo>
                  <a:pt x="11912" y="47332"/>
                </a:moveTo>
                <a:lnTo>
                  <a:pt x="16929" y="178384"/>
                </a:lnTo>
                <a:lnTo>
                  <a:pt x="26022" y="180568"/>
                </a:lnTo>
                <a:lnTo>
                  <a:pt x="26339" y="50457"/>
                </a:lnTo>
                <a:lnTo>
                  <a:pt x="20065" y="44208"/>
                </a:lnTo>
                <a:lnTo>
                  <a:pt x="9397" y="0"/>
                </a:lnTo>
                <a:lnTo>
                  <a:pt x="0" y="2501"/>
                </a:lnTo>
                <a:lnTo>
                  <a:pt x="11912" y="47332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086514" y="1559206"/>
            <a:ext cx="733602" cy="182143"/>
          </a:xfrm>
          <a:custGeom>
            <a:avLst/>
            <a:gdLst/>
            <a:ahLst/>
            <a:cxnLst/>
            <a:rect l="l" t="t" r="r" b="b"/>
            <a:pathLst>
              <a:path w="733602" h="182143">
                <a:moveTo>
                  <a:pt x="0" y="2184"/>
                </a:moveTo>
                <a:lnTo>
                  <a:pt x="1562" y="178993"/>
                </a:lnTo>
                <a:lnTo>
                  <a:pt x="5016" y="182143"/>
                </a:lnTo>
                <a:lnTo>
                  <a:pt x="733602" y="179933"/>
                </a:lnTo>
                <a:lnTo>
                  <a:pt x="733285" y="51727"/>
                </a:lnTo>
                <a:lnTo>
                  <a:pt x="727951" y="49212"/>
                </a:lnTo>
                <a:lnTo>
                  <a:pt x="12217" y="48907"/>
                </a:lnTo>
                <a:lnTo>
                  <a:pt x="10972" y="2184"/>
                </a:lnTo>
                <a:lnTo>
                  <a:pt x="5334" y="0"/>
                </a:lnTo>
                <a:lnTo>
                  <a:pt x="0" y="2184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895656" y="1561393"/>
            <a:ext cx="27597" cy="47663"/>
          </a:xfrm>
          <a:custGeom>
            <a:avLst/>
            <a:gdLst/>
            <a:ahLst/>
            <a:cxnLst/>
            <a:rect l="l" t="t" r="r" b="b"/>
            <a:pathLst>
              <a:path w="27597" h="47663">
                <a:moveTo>
                  <a:pt x="11302" y="43268"/>
                </a:moveTo>
                <a:lnTo>
                  <a:pt x="27597" y="635"/>
                </a:lnTo>
                <a:lnTo>
                  <a:pt x="11607" y="0"/>
                </a:lnTo>
                <a:lnTo>
                  <a:pt x="0" y="47332"/>
                </a:lnTo>
                <a:lnTo>
                  <a:pt x="11302" y="47663"/>
                </a:lnTo>
                <a:lnTo>
                  <a:pt x="11302" y="43268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993400" y="1556382"/>
            <a:ext cx="16624" cy="4394"/>
          </a:xfrm>
          <a:custGeom>
            <a:avLst/>
            <a:gdLst/>
            <a:ahLst/>
            <a:cxnLst/>
            <a:rect l="l" t="t" r="r" b="b"/>
            <a:pathLst>
              <a:path w="16624" h="4394">
                <a:moveTo>
                  <a:pt x="0" y="3759"/>
                </a:moveTo>
                <a:lnTo>
                  <a:pt x="16624" y="4394"/>
                </a:lnTo>
                <a:lnTo>
                  <a:pt x="16624" y="0"/>
                </a:lnTo>
                <a:lnTo>
                  <a:pt x="0" y="3759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885009" y="1551043"/>
            <a:ext cx="16624" cy="4394"/>
          </a:xfrm>
          <a:custGeom>
            <a:avLst/>
            <a:gdLst/>
            <a:ahLst/>
            <a:cxnLst/>
            <a:rect l="l" t="t" r="r" b="b"/>
            <a:pathLst>
              <a:path w="16624" h="4394">
                <a:moveTo>
                  <a:pt x="0" y="0"/>
                </a:moveTo>
                <a:lnTo>
                  <a:pt x="1866" y="4394"/>
                </a:lnTo>
                <a:lnTo>
                  <a:pt x="16624" y="0"/>
                </a:lnTo>
                <a:lnTo>
                  <a:pt x="0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965887" y="1551363"/>
            <a:ext cx="114" cy="1397"/>
          </a:xfrm>
          <a:custGeom>
            <a:avLst/>
            <a:gdLst/>
            <a:ahLst/>
            <a:cxnLst/>
            <a:rect l="l" t="t" r="r" b="b"/>
            <a:pathLst>
              <a:path w="114" h="1396">
                <a:moveTo>
                  <a:pt x="0" y="0"/>
                </a:moveTo>
                <a:lnTo>
                  <a:pt x="114" y="1397"/>
                </a:lnTo>
                <a:lnTo>
                  <a:pt x="114" y="0"/>
                </a:lnTo>
                <a:close/>
              </a:path>
            </a:pathLst>
          </a:custGeom>
          <a:solidFill>
            <a:srgbClr val="4C59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843229" y="2589687"/>
            <a:ext cx="264515" cy="1248638"/>
          </a:xfrm>
          <a:custGeom>
            <a:avLst/>
            <a:gdLst/>
            <a:ahLst/>
            <a:cxnLst/>
            <a:rect l="l" t="t" r="r" b="b"/>
            <a:pathLst>
              <a:path w="264515" h="1248638">
                <a:moveTo>
                  <a:pt x="87464" y="1152131"/>
                </a:moveTo>
                <a:lnTo>
                  <a:pt x="94221" y="1248638"/>
                </a:lnTo>
                <a:lnTo>
                  <a:pt x="264515" y="1248638"/>
                </a:lnTo>
                <a:lnTo>
                  <a:pt x="256768" y="1152436"/>
                </a:lnTo>
                <a:lnTo>
                  <a:pt x="251117" y="1148676"/>
                </a:lnTo>
                <a:lnTo>
                  <a:pt x="250177" y="1083475"/>
                </a:lnTo>
                <a:lnTo>
                  <a:pt x="245160" y="1018260"/>
                </a:lnTo>
                <a:lnTo>
                  <a:pt x="239826" y="996962"/>
                </a:lnTo>
                <a:lnTo>
                  <a:pt x="239521" y="953058"/>
                </a:lnTo>
                <a:lnTo>
                  <a:pt x="207860" y="560235"/>
                </a:lnTo>
                <a:lnTo>
                  <a:pt x="202209" y="556158"/>
                </a:lnTo>
                <a:lnTo>
                  <a:pt x="201269" y="485609"/>
                </a:lnTo>
                <a:lnTo>
                  <a:pt x="196253" y="420103"/>
                </a:lnTo>
                <a:lnTo>
                  <a:pt x="190919" y="404736"/>
                </a:lnTo>
                <a:lnTo>
                  <a:pt x="190614" y="355193"/>
                </a:lnTo>
                <a:lnTo>
                  <a:pt x="179641" y="224777"/>
                </a:lnTo>
                <a:lnTo>
                  <a:pt x="159892" y="0"/>
                </a:lnTo>
                <a:lnTo>
                  <a:pt x="125082" y="0"/>
                </a:lnTo>
                <a:lnTo>
                  <a:pt x="120700" y="98755"/>
                </a:lnTo>
                <a:lnTo>
                  <a:pt x="115989" y="105029"/>
                </a:lnTo>
                <a:lnTo>
                  <a:pt x="43878" y="105029"/>
                </a:lnTo>
                <a:lnTo>
                  <a:pt x="33235" y="78701"/>
                </a:lnTo>
                <a:lnTo>
                  <a:pt x="34797" y="0"/>
                </a:lnTo>
                <a:lnTo>
                  <a:pt x="0" y="0"/>
                </a:lnTo>
                <a:lnTo>
                  <a:pt x="5956" y="108483"/>
                </a:lnTo>
                <a:lnTo>
                  <a:pt x="7200" y="203161"/>
                </a:lnTo>
                <a:lnTo>
                  <a:pt x="3771" y="205663"/>
                </a:lnTo>
                <a:lnTo>
                  <a:pt x="3771" y="209435"/>
                </a:lnTo>
                <a:lnTo>
                  <a:pt x="6896" y="211937"/>
                </a:lnTo>
                <a:lnTo>
                  <a:pt x="21932" y="393763"/>
                </a:lnTo>
                <a:lnTo>
                  <a:pt x="29146" y="404114"/>
                </a:lnTo>
                <a:lnTo>
                  <a:pt x="27597" y="458343"/>
                </a:lnTo>
                <a:lnTo>
                  <a:pt x="38569" y="559612"/>
                </a:lnTo>
                <a:lnTo>
                  <a:pt x="70535" y="985977"/>
                </a:lnTo>
                <a:lnTo>
                  <a:pt x="77749" y="1002271"/>
                </a:lnTo>
                <a:lnTo>
                  <a:pt x="76504" y="1056195"/>
                </a:lnTo>
                <a:lnTo>
                  <a:pt x="87464" y="1152131"/>
                </a:lnTo>
                <a:close/>
              </a:path>
            </a:pathLst>
          </a:custGeom>
          <a:solidFill>
            <a:srgbClr val="2F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892138" y="1541647"/>
            <a:ext cx="75234" cy="256755"/>
          </a:xfrm>
          <a:custGeom>
            <a:avLst/>
            <a:gdLst/>
            <a:ahLst/>
            <a:cxnLst/>
            <a:rect l="l" t="t" r="r" b="b"/>
            <a:pathLst>
              <a:path w="75234" h="256755">
                <a:moveTo>
                  <a:pt x="11582" y="240766"/>
                </a:moveTo>
                <a:lnTo>
                  <a:pt x="9398" y="242963"/>
                </a:lnTo>
                <a:lnTo>
                  <a:pt x="11290" y="247357"/>
                </a:lnTo>
                <a:lnTo>
                  <a:pt x="27266" y="256755"/>
                </a:lnTo>
                <a:lnTo>
                  <a:pt x="49225" y="254558"/>
                </a:lnTo>
                <a:lnTo>
                  <a:pt x="65201" y="211289"/>
                </a:lnTo>
                <a:lnTo>
                  <a:pt x="74930" y="197815"/>
                </a:lnTo>
                <a:lnTo>
                  <a:pt x="74612" y="194055"/>
                </a:lnTo>
                <a:lnTo>
                  <a:pt x="71475" y="191554"/>
                </a:lnTo>
                <a:lnTo>
                  <a:pt x="65519" y="82448"/>
                </a:lnTo>
                <a:lnTo>
                  <a:pt x="74612" y="72732"/>
                </a:lnTo>
                <a:lnTo>
                  <a:pt x="75234" y="68656"/>
                </a:lnTo>
                <a:lnTo>
                  <a:pt x="71793" y="66141"/>
                </a:lnTo>
                <a:lnTo>
                  <a:pt x="52666" y="14731"/>
                </a:lnTo>
                <a:lnTo>
                  <a:pt x="47015" y="3771"/>
                </a:lnTo>
                <a:lnTo>
                  <a:pt x="35115" y="0"/>
                </a:lnTo>
                <a:lnTo>
                  <a:pt x="31965" y="1892"/>
                </a:lnTo>
                <a:lnTo>
                  <a:pt x="17868" y="17564"/>
                </a:lnTo>
                <a:lnTo>
                  <a:pt x="11290" y="19113"/>
                </a:lnTo>
                <a:lnTo>
                  <a:pt x="9398" y="23507"/>
                </a:lnTo>
                <a:lnTo>
                  <a:pt x="11925" y="31661"/>
                </a:lnTo>
                <a:lnTo>
                  <a:pt x="0" y="64261"/>
                </a:lnTo>
                <a:lnTo>
                  <a:pt x="0" y="202209"/>
                </a:lnTo>
                <a:lnTo>
                  <a:pt x="11582" y="240766"/>
                </a:lnTo>
                <a:close/>
              </a:path>
            </a:pathLst>
          </a:custGeom>
          <a:solidFill>
            <a:srgbClr val="2F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6098425" y="3582550"/>
            <a:ext cx="2806" cy="27292"/>
          </a:xfrm>
          <a:custGeom>
            <a:avLst/>
            <a:gdLst/>
            <a:ahLst/>
            <a:cxnLst/>
            <a:rect l="l" t="t" r="r" b="b"/>
            <a:pathLst>
              <a:path w="2806" h="27292">
                <a:moveTo>
                  <a:pt x="622" y="25412"/>
                </a:moveTo>
                <a:lnTo>
                  <a:pt x="2806" y="27292"/>
                </a:lnTo>
                <a:lnTo>
                  <a:pt x="0" y="0"/>
                </a:lnTo>
                <a:lnTo>
                  <a:pt x="622" y="25412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6799421" y="3316406"/>
            <a:ext cx="5638" cy="103123"/>
          </a:xfrm>
          <a:custGeom>
            <a:avLst/>
            <a:gdLst/>
            <a:ahLst/>
            <a:cxnLst/>
            <a:rect l="l" t="t" r="r" b="b"/>
            <a:pathLst>
              <a:path w="5638" h="103124">
                <a:moveTo>
                  <a:pt x="0" y="0"/>
                </a:moveTo>
                <a:lnTo>
                  <a:pt x="0" y="103123"/>
                </a:lnTo>
                <a:lnTo>
                  <a:pt x="2819" y="103123"/>
                </a:lnTo>
                <a:lnTo>
                  <a:pt x="5638" y="92176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6804751" y="3272812"/>
            <a:ext cx="5956" cy="37934"/>
          </a:xfrm>
          <a:custGeom>
            <a:avLst/>
            <a:gdLst/>
            <a:ahLst/>
            <a:cxnLst/>
            <a:rect l="l" t="t" r="r" b="b"/>
            <a:pathLst>
              <a:path w="5956" h="37934">
                <a:moveTo>
                  <a:pt x="304" y="0"/>
                </a:moveTo>
                <a:lnTo>
                  <a:pt x="0" y="37934"/>
                </a:lnTo>
                <a:lnTo>
                  <a:pt x="3136" y="37934"/>
                </a:lnTo>
                <a:lnTo>
                  <a:pt x="5956" y="21958"/>
                </a:lnTo>
                <a:lnTo>
                  <a:pt x="2832" y="0"/>
                </a:lnTo>
                <a:lnTo>
                  <a:pt x="304" y="0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6799421" y="3180011"/>
            <a:ext cx="4064" cy="54876"/>
          </a:xfrm>
          <a:custGeom>
            <a:avLst/>
            <a:gdLst/>
            <a:ahLst/>
            <a:cxnLst/>
            <a:rect l="l" t="t" r="r" b="b"/>
            <a:pathLst>
              <a:path w="4064" h="54876">
                <a:moveTo>
                  <a:pt x="0" y="54876"/>
                </a:moveTo>
                <a:lnTo>
                  <a:pt x="2819" y="54876"/>
                </a:lnTo>
                <a:lnTo>
                  <a:pt x="4064" y="317"/>
                </a:lnTo>
                <a:lnTo>
                  <a:pt x="304" y="0"/>
                </a:lnTo>
                <a:lnTo>
                  <a:pt x="0" y="54876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6805687" y="2968407"/>
            <a:ext cx="3454" cy="54546"/>
          </a:xfrm>
          <a:custGeom>
            <a:avLst/>
            <a:gdLst/>
            <a:ahLst/>
            <a:cxnLst/>
            <a:rect l="l" t="t" r="r" b="b"/>
            <a:pathLst>
              <a:path w="3454" h="54546">
                <a:moveTo>
                  <a:pt x="317" y="2184"/>
                </a:moveTo>
                <a:lnTo>
                  <a:pt x="0" y="52679"/>
                </a:lnTo>
                <a:lnTo>
                  <a:pt x="2197" y="54546"/>
                </a:lnTo>
                <a:lnTo>
                  <a:pt x="3454" y="0"/>
                </a:lnTo>
                <a:lnTo>
                  <a:pt x="317" y="2184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6809153" y="2870589"/>
            <a:ext cx="7188" cy="97815"/>
          </a:xfrm>
          <a:custGeom>
            <a:avLst/>
            <a:gdLst/>
            <a:ahLst/>
            <a:cxnLst/>
            <a:rect l="l" t="t" r="r" b="b"/>
            <a:pathLst>
              <a:path w="7188" h="97815">
                <a:moveTo>
                  <a:pt x="1549" y="18186"/>
                </a:moveTo>
                <a:lnTo>
                  <a:pt x="0" y="97815"/>
                </a:lnTo>
                <a:lnTo>
                  <a:pt x="7188" y="56121"/>
                </a:lnTo>
                <a:lnTo>
                  <a:pt x="6870" y="0"/>
                </a:lnTo>
                <a:lnTo>
                  <a:pt x="1549" y="18186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6826693" y="2794401"/>
            <a:ext cx="2832" cy="27292"/>
          </a:xfrm>
          <a:custGeom>
            <a:avLst/>
            <a:gdLst/>
            <a:ahLst/>
            <a:cxnLst/>
            <a:rect l="l" t="t" r="r" b="b"/>
            <a:pathLst>
              <a:path w="2832" h="27292">
                <a:moveTo>
                  <a:pt x="0" y="27292"/>
                </a:moveTo>
                <a:lnTo>
                  <a:pt x="2832" y="27292"/>
                </a:lnTo>
                <a:lnTo>
                  <a:pt x="2832" y="0"/>
                </a:lnTo>
                <a:lnTo>
                  <a:pt x="0" y="27292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6811026" y="2751157"/>
            <a:ext cx="3441" cy="54533"/>
          </a:xfrm>
          <a:custGeom>
            <a:avLst/>
            <a:gdLst/>
            <a:ahLst/>
            <a:cxnLst/>
            <a:rect l="l" t="t" r="r" b="b"/>
            <a:pathLst>
              <a:path w="3441" h="54533">
                <a:moveTo>
                  <a:pt x="304" y="2184"/>
                </a:moveTo>
                <a:lnTo>
                  <a:pt x="0" y="52336"/>
                </a:lnTo>
                <a:lnTo>
                  <a:pt x="2184" y="54533"/>
                </a:lnTo>
                <a:lnTo>
                  <a:pt x="3441" y="0"/>
                </a:lnTo>
                <a:lnTo>
                  <a:pt x="304" y="2184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814469" y="2658667"/>
            <a:ext cx="7200" cy="92481"/>
          </a:xfrm>
          <a:custGeom>
            <a:avLst/>
            <a:gdLst/>
            <a:ahLst/>
            <a:cxnLst/>
            <a:rect l="l" t="t" r="r" b="b"/>
            <a:pathLst>
              <a:path w="7200" h="92481">
                <a:moveTo>
                  <a:pt x="1879" y="18173"/>
                </a:moveTo>
                <a:lnTo>
                  <a:pt x="0" y="92481"/>
                </a:lnTo>
                <a:lnTo>
                  <a:pt x="7200" y="50787"/>
                </a:lnTo>
                <a:lnTo>
                  <a:pt x="6896" y="0"/>
                </a:lnTo>
                <a:lnTo>
                  <a:pt x="1879" y="18173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831098" y="2583108"/>
            <a:ext cx="6565" cy="42633"/>
          </a:xfrm>
          <a:custGeom>
            <a:avLst/>
            <a:gdLst/>
            <a:ahLst/>
            <a:cxnLst/>
            <a:rect l="l" t="t" r="r" b="b"/>
            <a:pathLst>
              <a:path w="6565" h="42633">
                <a:moveTo>
                  <a:pt x="1549" y="40754"/>
                </a:moveTo>
                <a:lnTo>
                  <a:pt x="4063" y="42633"/>
                </a:lnTo>
                <a:lnTo>
                  <a:pt x="6565" y="15366"/>
                </a:lnTo>
                <a:lnTo>
                  <a:pt x="5308" y="304"/>
                </a:lnTo>
                <a:lnTo>
                  <a:pt x="0" y="0"/>
                </a:lnTo>
                <a:lnTo>
                  <a:pt x="1549" y="40754"/>
                </a:lnTo>
                <a:close/>
              </a:path>
            </a:pathLst>
          </a:custGeom>
          <a:solidFill>
            <a:srgbClr val="303B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076787" y="3321739"/>
            <a:ext cx="4076" cy="21932"/>
          </a:xfrm>
          <a:custGeom>
            <a:avLst/>
            <a:gdLst/>
            <a:ahLst/>
            <a:cxnLst/>
            <a:rect l="l" t="t" r="r" b="b"/>
            <a:pathLst>
              <a:path w="4076" h="21932">
                <a:moveTo>
                  <a:pt x="635" y="20053"/>
                </a:moveTo>
                <a:lnTo>
                  <a:pt x="2832" y="21932"/>
                </a:lnTo>
                <a:lnTo>
                  <a:pt x="4076" y="1231"/>
                </a:lnTo>
                <a:lnTo>
                  <a:pt x="0" y="0"/>
                </a:lnTo>
                <a:lnTo>
                  <a:pt x="635" y="20053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071147" y="3240214"/>
            <a:ext cx="5943" cy="38239"/>
          </a:xfrm>
          <a:custGeom>
            <a:avLst/>
            <a:gdLst/>
            <a:ahLst/>
            <a:cxnLst/>
            <a:rect l="l" t="t" r="r" b="b"/>
            <a:pathLst>
              <a:path w="5943" h="38239">
                <a:moveTo>
                  <a:pt x="0" y="0"/>
                </a:moveTo>
                <a:lnTo>
                  <a:pt x="952" y="36055"/>
                </a:lnTo>
                <a:lnTo>
                  <a:pt x="4064" y="38239"/>
                </a:lnTo>
                <a:lnTo>
                  <a:pt x="5943" y="15989"/>
                </a:lnTo>
                <a:lnTo>
                  <a:pt x="2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065809" y="3158710"/>
            <a:ext cx="2844" cy="27266"/>
          </a:xfrm>
          <a:custGeom>
            <a:avLst/>
            <a:gdLst/>
            <a:ahLst/>
            <a:cxnLst/>
            <a:rect l="l" t="t" r="r" b="b"/>
            <a:pathLst>
              <a:path w="2844" h="27266">
                <a:moveTo>
                  <a:pt x="0" y="304"/>
                </a:moveTo>
                <a:lnTo>
                  <a:pt x="0" y="27266"/>
                </a:lnTo>
                <a:lnTo>
                  <a:pt x="2844" y="27266"/>
                </a:lnTo>
                <a:lnTo>
                  <a:pt x="2844" y="0"/>
                </a:lnTo>
                <a:lnTo>
                  <a:pt x="0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060174" y="3082834"/>
            <a:ext cx="3136" cy="21640"/>
          </a:xfrm>
          <a:custGeom>
            <a:avLst/>
            <a:gdLst/>
            <a:ahLst/>
            <a:cxnLst/>
            <a:rect l="l" t="t" r="r" b="b"/>
            <a:pathLst>
              <a:path w="3136" h="21640">
                <a:moveTo>
                  <a:pt x="0" y="0"/>
                </a:moveTo>
                <a:lnTo>
                  <a:pt x="0" y="21640"/>
                </a:lnTo>
                <a:lnTo>
                  <a:pt x="2819" y="21640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052021" y="3001022"/>
            <a:ext cx="5969" cy="21932"/>
          </a:xfrm>
          <a:custGeom>
            <a:avLst/>
            <a:gdLst/>
            <a:ahLst/>
            <a:cxnLst/>
            <a:rect l="l" t="t" r="r" b="b"/>
            <a:pathLst>
              <a:path w="5969" h="21932">
                <a:moveTo>
                  <a:pt x="3124" y="304"/>
                </a:moveTo>
                <a:lnTo>
                  <a:pt x="0" y="10960"/>
                </a:lnTo>
                <a:lnTo>
                  <a:pt x="2819" y="21932"/>
                </a:lnTo>
                <a:lnTo>
                  <a:pt x="5651" y="21932"/>
                </a:lnTo>
                <a:lnTo>
                  <a:pt x="5968" y="0"/>
                </a:lnTo>
                <a:lnTo>
                  <a:pt x="3124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049521" y="2919500"/>
            <a:ext cx="2806" cy="21945"/>
          </a:xfrm>
          <a:custGeom>
            <a:avLst/>
            <a:gdLst/>
            <a:ahLst/>
            <a:cxnLst/>
            <a:rect l="l" t="t" r="r" b="b"/>
            <a:pathLst>
              <a:path w="2806" h="21945">
                <a:moveTo>
                  <a:pt x="0" y="0"/>
                </a:moveTo>
                <a:lnTo>
                  <a:pt x="622" y="20066"/>
                </a:lnTo>
                <a:lnTo>
                  <a:pt x="2806" y="21945"/>
                </a:lnTo>
                <a:lnTo>
                  <a:pt x="2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043875" y="2837992"/>
            <a:ext cx="3136" cy="21945"/>
          </a:xfrm>
          <a:custGeom>
            <a:avLst/>
            <a:gdLst/>
            <a:ahLst/>
            <a:cxnLst/>
            <a:rect l="l" t="t" r="r" b="b"/>
            <a:pathLst>
              <a:path w="3136" h="21945">
                <a:moveTo>
                  <a:pt x="0" y="0"/>
                </a:moveTo>
                <a:lnTo>
                  <a:pt x="939" y="20053"/>
                </a:lnTo>
                <a:lnTo>
                  <a:pt x="3136" y="21945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038549" y="2756474"/>
            <a:ext cx="2819" cy="27266"/>
          </a:xfrm>
          <a:custGeom>
            <a:avLst/>
            <a:gdLst/>
            <a:ahLst/>
            <a:cxnLst/>
            <a:rect l="l" t="t" r="r" b="b"/>
            <a:pathLst>
              <a:path w="2819" h="27266">
                <a:moveTo>
                  <a:pt x="0" y="0"/>
                </a:moveTo>
                <a:lnTo>
                  <a:pt x="622" y="25387"/>
                </a:lnTo>
                <a:lnTo>
                  <a:pt x="2819" y="27266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033222" y="2674955"/>
            <a:ext cx="2819" cy="27279"/>
          </a:xfrm>
          <a:custGeom>
            <a:avLst/>
            <a:gdLst/>
            <a:ahLst/>
            <a:cxnLst/>
            <a:rect l="l" t="t" r="r" b="b"/>
            <a:pathLst>
              <a:path w="2819" h="27279">
                <a:moveTo>
                  <a:pt x="0" y="0"/>
                </a:moveTo>
                <a:lnTo>
                  <a:pt x="622" y="25400"/>
                </a:lnTo>
                <a:lnTo>
                  <a:pt x="2819" y="27279"/>
                </a:lnTo>
                <a:lnTo>
                  <a:pt x="2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027564" y="2598480"/>
            <a:ext cx="3136" cy="22250"/>
          </a:xfrm>
          <a:custGeom>
            <a:avLst/>
            <a:gdLst/>
            <a:ahLst/>
            <a:cxnLst/>
            <a:rect l="l" t="t" r="r" b="b"/>
            <a:pathLst>
              <a:path w="3136" h="22250">
                <a:moveTo>
                  <a:pt x="0" y="304"/>
                </a:moveTo>
                <a:lnTo>
                  <a:pt x="622" y="20358"/>
                </a:lnTo>
                <a:lnTo>
                  <a:pt x="3136" y="22250"/>
                </a:lnTo>
                <a:lnTo>
                  <a:pt x="3136" y="0"/>
                </a:lnTo>
                <a:lnTo>
                  <a:pt x="0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928512" y="2583107"/>
            <a:ext cx="5626" cy="102196"/>
          </a:xfrm>
          <a:custGeom>
            <a:avLst/>
            <a:gdLst/>
            <a:ahLst/>
            <a:cxnLst/>
            <a:rect l="l" t="t" r="r" b="b"/>
            <a:pathLst>
              <a:path w="5626" h="102196">
                <a:moveTo>
                  <a:pt x="0" y="304"/>
                </a:moveTo>
                <a:lnTo>
                  <a:pt x="0" y="101879"/>
                </a:lnTo>
                <a:lnTo>
                  <a:pt x="5626" y="102196"/>
                </a:lnTo>
                <a:lnTo>
                  <a:pt x="5626" y="0"/>
                </a:lnTo>
                <a:lnTo>
                  <a:pt x="0" y="304"/>
                </a:lnTo>
                <a:close/>
              </a:path>
            </a:pathLst>
          </a:custGeom>
          <a:solidFill>
            <a:srgbClr val="343F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799421" y="3234888"/>
            <a:ext cx="5638" cy="81508"/>
          </a:xfrm>
          <a:custGeom>
            <a:avLst/>
            <a:gdLst/>
            <a:ahLst/>
            <a:cxnLst/>
            <a:rect l="l" t="t" r="r" b="b"/>
            <a:pathLst>
              <a:path w="5638" h="81508">
                <a:moveTo>
                  <a:pt x="0" y="0"/>
                </a:moveTo>
                <a:lnTo>
                  <a:pt x="0" y="81508"/>
                </a:lnTo>
                <a:lnTo>
                  <a:pt x="3136" y="81508"/>
                </a:lnTo>
                <a:lnTo>
                  <a:pt x="5321" y="75857"/>
                </a:lnTo>
                <a:lnTo>
                  <a:pt x="5638" y="37922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065809" y="3185979"/>
            <a:ext cx="5334" cy="27266"/>
          </a:xfrm>
          <a:custGeom>
            <a:avLst/>
            <a:gdLst/>
            <a:ahLst/>
            <a:cxnLst/>
            <a:rect l="l" t="t" r="r" b="b"/>
            <a:pathLst>
              <a:path w="5334" h="27266">
                <a:moveTo>
                  <a:pt x="0" y="0"/>
                </a:moveTo>
                <a:lnTo>
                  <a:pt x="622" y="25082"/>
                </a:lnTo>
                <a:lnTo>
                  <a:pt x="2844" y="27266"/>
                </a:lnTo>
                <a:lnTo>
                  <a:pt x="5334" y="10972"/>
                </a:lnTo>
                <a:lnTo>
                  <a:pt x="284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6060174" y="3104460"/>
            <a:ext cx="5956" cy="43586"/>
          </a:xfrm>
          <a:custGeom>
            <a:avLst/>
            <a:gdLst/>
            <a:ahLst/>
            <a:cxnLst/>
            <a:rect l="l" t="t" r="r" b="b"/>
            <a:pathLst>
              <a:path w="5956" h="43586">
                <a:moveTo>
                  <a:pt x="0" y="0"/>
                </a:moveTo>
                <a:lnTo>
                  <a:pt x="622" y="41376"/>
                </a:lnTo>
                <a:lnTo>
                  <a:pt x="2819" y="43586"/>
                </a:lnTo>
                <a:lnTo>
                  <a:pt x="5956" y="16306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6054836" y="3022953"/>
            <a:ext cx="5334" cy="54241"/>
          </a:xfrm>
          <a:custGeom>
            <a:avLst/>
            <a:gdLst/>
            <a:ahLst/>
            <a:cxnLst/>
            <a:rect l="l" t="t" r="r" b="b"/>
            <a:pathLst>
              <a:path w="5334" h="54241">
                <a:moveTo>
                  <a:pt x="0" y="0"/>
                </a:moveTo>
                <a:lnTo>
                  <a:pt x="635" y="52362"/>
                </a:lnTo>
                <a:lnTo>
                  <a:pt x="3136" y="54241"/>
                </a:lnTo>
                <a:lnTo>
                  <a:pt x="5334" y="16294"/>
                </a:lnTo>
                <a:lnTo>
                  <a:pt x="2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6015342" y="2582790"/>
            <a:ext cx="39814" cy="429196"/>
          </a:xfrm>
          <a:custGeom>
            <a:avLst/>
            <a:gdLst/>
            <a:ahLst/>
            <a:cxnLst/>
            <a:rect l="l" t="t" r="r" b="b"/>
            <a:pathLst>
              <a:path w="39814" h="429196">
                <a:moveTo>
                  <a:pt x="10667" y="304"/>
                </a:moveTo>
                <a:lnTo>
                  <a:pt x="0" y="0"/>
                </a:lnTo>
                <a:lnTo>
                  <a:pt x="1244" y="15989"/>
                </a:lnTo>
                <a:lnTo>
                  <a:pt x="4711" y="32296"/>
                </a:lnTo>
                <a:lnTo>
                  <a:pt x="34480" y="427316"/>
                </a:lnTo>
                <a:lnTo>
                  <a:pt x="36690" y="429196"/>
                </a:lnTo>
                <a:lnTo>
                  <a:pt x="39814" y="418541"/>
                </a:lnTo>
                <a:lnTo>
                  <a:pt x="39814" y="374954"/>
                </a:lnTo>
                <a:lnTo>
                  <a:pt x="36995" y="358660"/>
                </a:lnTo>
                <a:lnTo>
                  <a:pt x="34810" y="356781"/>
                </a:lnTo>
                <a:lnTo>
                  <a:pt x="34175" y="336702"/>
                </a:lnTo>
                <a:lnTo>
                  <a:pt x="34175" y="298780"/>
                </a:lnTo>
                <a:lnTo>
                  <a:pt x="31673" y="277152"/>
                </a:lnTo>
                <a:lnTo>
                  <a:pt x="29476" y="275272"/>
                </a:lnTo>
                <a:lnTo>
                  <a:pt x="28524" y="255193"/>
                </a:lnTo>
                <a:lnTo>
                  <a:pt x="28841" y="211924"/>
                </a:lnTo>
                <a:lnTo>
                  <a:pt x="26022" y="200952"/>
                </a:lnTo>
                <a:lnTo>
                  <a:pt x="23837" y="199072"/>
                </a:lnTo>
                <a:lnTo>
                  <a:pt x="23202" y="173685"/>
                </a:lnTo>
                <a:lnTo>
                  <a:pt x="23507" y="130416"/>
                </a:lnTo>
                <a:lnTo>
                  <a:pt x="20688" y="119443"/>
                </a:lnTo>
                <a:lnTo>
                  <a:pt x="18503" y="117563"/>
                </a:lnTo>
                <a:lnTo>
                  <a:pt x="17868" y="92176"/>
                </a:lnTo>
                <a:lnTo>
                  <a:pt x="17868" y="54241"/>
                </a:lnTo>
                <a:lnTo>
                  <a:pt x="15366" y="37947"/>
                </a:lnTo>
                <a:lnTo>
                  <a:pt x="12852" y="36055"/>
                </a:lnTo>
                <a:lnTo>
                  <a:pt x="12230" y="15989"/>
                </a:lnTo>
                <a:lnTo>
                  <a:pt x="10667" y="304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5906569" y="2583418"/>
            <a:ext cx="21932" cy="101587"/>
          </a:xfrm>
          <a:custGeom>
            <a:avLst/>
            <a:gdLst/>
            <a:ahLst/>
            <a:cxnLst/>
            <a:rect l="l" t="t" r="r" b="b"/>
            <a:pathLst>
              <a:path w="21932" h="101587">
                <a:moveTo>
                  <a:pt x="304" y="0"/>
                </a:moveTo>
                <a:lnTo>
                  <a:pt x="0" y="101587"/>
                </a:lnTo>
                <a:lnTo>
                  <a:pt x="21932" y="101587"/>
                </a:lnTo>
                <a:lnTo>
                  <a:pt x="21932" y="0"/>
                </a:lnTo>
                <a:lnTo>
                  <a:pt x="304" y="0"/>
                </a:lnTo>
                <a:close/>
              </a:path>
            </a:pathLst>
          </a:custGeom>
          <a:solidFill>
            <a:srgbClr val="333C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6802244" y="3408568"/>
            <a:ext cx="8458" cy="33210"/>
          </a:xfrm>
          <a:custGeom>
            <a:avLst/>
            <a:gdLst/>
            <a:ahLst/>
            <a:cxnLst/>
            <a:rect l="l" t="t" r="r" b="b"/>
            <a:pathLst>
              <a:path w="8458" h="33210">
                <a:moveTo>
                  <a:pt x="0" y="10960"/>
                </a:moveTo>
                <a:lnTo>
                  <a:pt x="5321" y="33210"/>
                </a:lnTo>
                <a:lnTo>
                  <a:pt x="8458" y="22250"/>
                </a:lnTo>
                <a:lnTo>
                  <a:pt x="2819" y="0"/>
                </a:lnTo>
                <a:lnTo>
                  <a:pt x="0" y="10960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6848010" y="2892233"/>
            <a:ext cx="5956" cy="16611"/>
          </a:xfrm>
          <a:custGeom>
            <a:avLst/>
            <a:gdLst/>
            <a:ahLst/>
            <a:cxnLst/>
            <a:rect l="l" t="t" r="r" b="b"/>
            <a:pathLst>
              <a:path w="5956" h="16611">
                <a:moveTo>
                  <a:pt x="0" y="16294"/>
                </a:moveTo>
                <a:lnTo>
                  <a:pt x="3441" y="16611"/>
                </a:lnTo>
                <a:lnTo>
                  <a:pt x="5956" y="10972"/>
                </a:lnTo>
                <a:lnTo>
                  <a:pt x="3136" y="0"/>
                </a:lnTo>
                <a:lnTo>
                  <a:pt x="0" y="16294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6853668" y="2821693"/>
            <a:ext cx="5626" cy="21945"/>
          </a:xfrm>
          <a:custGeom>
            <a:avLst/>
            <a:gdLst/>
            <a:ahLst/>
            <a:cxnLst/>
            <a:rect l="l" t="t" r="r" b="b"/>
            <a:pathLst>
              <a:path w="5626" h="21945">
                <a:moveTo>
                  <a:pt x="0" y="21945"/>
                </a:moveTo>
                <a:lnTo>
                  <a:pt x="3124" y="21945"/>
                </a:lnTo>
                <a:lnTo>
                  <a:pt x="5626" y="16294"/>
                </a:lnTo>
                <a:lnTo>
                  <a:pt x="3124" y="0"/>
                </a:lnTo>
                <a:lnTo>
                  <a:pt x="0" y="21945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6858994" y="2756474"/>
            <a:ext cx="5638" cy="21945"/>
          </a:xfrm>
          <a:custGeom>
            <a:avLst/>
            <a:gdLst/>
            <a:ahLst/>
            <a:cxnLst/>
            <a:rect l="l" t="t" r="r" b="b"/>
            <a:pathLst>
              <a:path w="5638" h="21945">
                <a:moveTo>
                  <a:pt x="0" y="21945"/>
                </a:moveTo>
                <a:lnTo>
                  <a:pt x="3429" y="21945"/>
                </a:lnTo>
                <a:lnTo>
                  <a:pt x="5638" y="16319"/>
                </a:lnTo>
                <a:lnTo>
                  <a:pt x="3124" y="0"/>
                </a:lnTo>
                <a:lnTo>
                  <a:pt x="0" y="21945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6864629" y="2691269"/>
            <a:ext cx="5651" cy="27279"/>
          </a:xfrm>
          <a:custGeom>
            <a:avLst/>
            <a:gdLst/>
            <a:ahLst/>
            <a:cxnLst/>
            <a:rect l="l" t="t" r="r" b="b"/>
            <a:pathLst>
              <a:path w="5651" h="27279">
                <a:moveTo>
                  <a:pt x="0" y="27279"/>
                </a:moveTo>
                <a:lnTo>
                  <a:pt x="2819" y="27279"/>
                </a:lnTo>
                <a:lnTo>
                  <a:pt x="5651" y="10972"/>
                </a:lnTo>
                <a:lnTo>
                  <a:pt x="2819" y="0"/>
                </a:lnTo>
                <a:lnTo>
                  <a:pt x="0" y="27279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6870275" y="2626062"/>
            <a:ext cx="5651" cy="27266"/>
          </a:xfrm>
          <a:custGeom>
            <a:avLst/>
            <a:gdLst/>
            <a:ahLst/>
            <a:cxnLst/>
            <a:rect l="l" t="t" r="r" b="b"/>
            <a:pathLst>
              <a:path w="5651" h="27266">
                <a:moveTo>
                  <a:pt x="0" y="27266"/>
                </a:moveTo>
                <a:lnTo>
                  <a:pt x="2501" y="27266"/>
                </a:lnTo>
                <a:lnTo>
                  <a:pt x="5651" y="10972"/>
                </a:lnTo>
                <a:lnTo>
                  <a:pt x="2819" y="0"/>
                </a:lnTo>
                <a:lnTo>
                  <a:pt x="0" y="27266"/>
                </a:lnTo>
                <a:close/>
              </a:path>
            </a:pathLst>
          </a:custGeom>
          <a:solidFill>
            <a:srgbClr val="2E38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6075216" y="3256221"/>
            <a:ext cx="5651" cy="22237"/>
          </a:xfrm>
          <a:custGeom>
            <a:avLst/>
            <a:gdLst/>
            <a:ahLst/>
            <a:cxnLst/>
            <a:rect l="l" t="t" r="r" b="b"/>
            <a:pathLst>
              <a:path w="5651" h="22237">
                <a:moveTo>
                  <a:pt x="0" y="22237"/>
                </a:moveTo>
                <a:lnTo>
                  <a:pt x="4089" y="22237"/>
                </a:lnTo>
                <a:lnTo>
                  <a:pt x="5651" y="292"/>
                </a:lnTo>
                <a:lnTo>
                  <a:pt x="1879" y="0"/>
                </a:lnTo>
                <a:lnTo>
                  <a:pt x="0" y="22237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6093092" y="2723875"/>
            <a:ext cx="2819" cy="206590"/>
          </a:xfrm>
          <a:custGeom>
            <a:avLst/>
            <a:gdLst/>
            <a:ahLst/>
            <a:cxnLst/>
            <a:rect l="l" t="t" r="r" b="b"/>
            <a:pathLst>
              <a:path w="2819" h="206590">
                <a:moveTo>
                  <a:pt x="0" y="0"/>
                </a:moveTo>
                <a:lnTo>
                  <a:pt x="622" y="204711"/>
                </a:lnTo>
                <a:lnTo>
                  <a:pt x="2819" y="206590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086200" y="2583412"/>
            <a:ext cx="5321" cy="97205"/>
          </a:xfrm>
          <a:custGeom>
            <a:avLst/>
            <a:gdLst/>
            <a:ahLst/>
            <a:cxnLst/>
            <a:rect l="l" t="t" r="r" b="b"/>
            <a:pathLst>
              <a:path w="5321" h="97205">
                <a:moveTo>
                  <a:pt x="0" y="0"/>
                </a:moveTo>
                <a:lnTo>
                  <a:pt x="2184" y="95008"/>
                </a:lnTo>
                <a:lnTo>
                  <a:pt x="4381" y="972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885640" y="1739774"/>
            <a:ext cx="10337" cy="49225"/>
          </a:xfrm>
          <a:custGeom>
            <a:avLst/>
            <a:gdLst/>
            <a:ahLst/>
            <a:cxnLst/>
            <a:rect l="l" t="t" r="r" b="b"/>
            <a:pathLst>
              <a:path w="10337" h="49225">
                <a:moveTo>
                  <a:pt x="7518" y="47332"/>
                </a:moveTo>
                <a:lnTo>
                  <a:pt x="10337" y="49225"/>
                </a:lnTo>
                <a:lnTo>
                  <a:pt x="8762" y="2197"/>
                </a:lnTo>
                <a:lnTo>
                  <a:pt x="0" y="0"/>
                </a:lnTo>
                <a:lnTo>
                  <a:pt x="7518" y="47332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097482" y="1561393"/>
            <a:ext cx="716978" cy="47028"/>
          </a:xfrm>
          <a:custGeom>
            <a:avLst/>
            <a:gdLst/>
            <a:ahLst/>
            <a:cxnLst/>
            <a:rect l="l" t="t" r="r" b="b"/>
            <a:pathLst>
              <a:path w="716978" h="47028">
                <a:moveTo>
                  <a:pt x="0" y="0"/>
                </a:moveTo>
                <a:lnTo>
                  <a:pt x="1244" y="46710"/>
                </a:lnTo>
                <a:lnTo>
                  <a:pt x="716978" y="47028"/>
                </a:lnTo>
                <a:lnTo>
                  <a:pt x="715429" y="939"/>
                </a:lnTo>
                <a:lnTo>
                  <a:pt x="0" y="0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884687" y="1561386"/>
            <a:ext cx="22580" cy="48298"/>
          </a:xfrm>
          <a:custGeom>
            <a:avLst/>
            <a:gdLst/>
            <a:ahLst/>
            <a:cxnLst/>
            <a:rect l="l" t="t" r="r" b="b"/>
            <a:pathLst>
              <a:path w="22580" h="48298">
                <a:moveTo>
                  <a:pt x="11290" y="634"/>
                </a:moveTo>
                <a:lnTo>
                  <a:pt x="0" y="48298"/>
                </a:lnTo>
                <a:lnTo>
                  <a:pt x="10985" y="47345"/>
                </a:lnTo>
                <a:lnTo>
                  <a:pt x="22580" y="0"/>
                </a:lnTo>
                <a:lnTo>
                  <a:pt x="11290" y="634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949911" y="1555225"/>
            <a:ext cx="16090" cy="53238"/>
          </a:xfrm>
          <a:custGeom>
            <a:avLst/>
            <a:gdLst/>
            <a:ahLst/>
            <a:cxnLst/>
            <a:rect l="l" t="t" r="r" b="b"/>
            <a:pathLst>
              <a:path w="16090" h="53238">
                <a:moveTo>
                  <a:pt x="8470" y="24041"/>
                </a:moveTo>
                <a:lnTo>
                  <a:pt x="0" y="49123"/>
                </a:lnTo>
                <a:lnTo>
                  <a:pt x="1866" y="52577"/>
                </a:lnTo>
                <a:lnTo>
                  <a:pt x="16090" y="53238"/>
                </a:lnTo>
                <a:lnTo>
                  <a:pt x="16090" y="0"/>
                </a:lnTo>
                <a:lnTo>
                  <a:pt x="7518" y="3670"/>
                </a:lnTo>
                <a:lnTo>
                  <a:pt x="8470" y="24041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854300" y="1551040"/>
            <a:ext cx="32575" cy="8153"/>
          </a:xfrm>
          <a:custGeom>
            <a:avLst/>
            <a:gdLst/>
            <a:ahLst/>
            <a:cxnLst/>
            <a:rect l="l" t="t" r="r" b="b"/>
            <a:pathLst>
              <a:path w="32575" h="8153">
                <a:moveTo>
                  <a:pt x="6248" y="2197"/>
                </a:moveTo>
                <a:lnTo>
                  <a:pt x="0" y="8153"/>
                </a:lnTo>
                <a:lnTo>
                  <a:pt x="31013" y="8153"/>
                </a:lnTo>
                <a:lnTo>
                  <a:pt x="32575" y="4406"/>
                </a:lnTo>
                <a:lnTo>
                  <a:pt x="30708" y="0"/>
                </a:lnTo>
                <a:lnTo>
                  <a:pt x="6248" y="2197"/>
                </a:lnTo>
                <a:close/>
              </a:path>
            </a:pathLst>
          </a:custGeom>
          <a:solidFill>
            <a:srgbClr val="4550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092784" y="3522675"/>
            <a:ext cx="3136" cy="21958"/>
          </a:xfrm>
          <a:custGeom>
            <a:avLst/>
            <a:gdLst/>
            <a:ahLst/>
            <a:cxnLst/>
            <a:rect l="l" t="t" r="r" b="b"/>
            <a:pathLst>
              <a:path w="3136" h="21958">
                <a:moveTo>
                  <a:pt x="0" y="317"/>
                </a:moveTo>
                <a:lnTo>
                  <a:pt x="939" y="20065"/>
                </a:lnTo>
                <a:lnTo>
                  <a:pt x="3136" y="21958"/>
                </a:lnTo>
                <a:lnTo>
                  <a:pt x="3136" y="0"/>
                </a:lnTo>
                <a:lnTo>
                  <a:pt x="0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082431" y="3370308"/>
            <a:ext cx="3759" cy="38582"/>
          </a:xfrm>
          <a:custGeom>
            <a:avLst/>
            <a:gdLst/>
            <a:ahLst/>
            <a:cxnLst/>
            <a:rect l="l" t="t" r="r" b="b"/>
            <a:pathLst>
              <a:path w="3759" h="38582">
                <a:moveTo>
                  <a:pt x="317" y="36372"/>
                </a:moveTo>
                <a:lnTo>
                  <a:pt x="2514" y="38582"/>
                </a:lnTo>
                <a:lnTo>
                  <a:pt x="3759" y="317"/>
                </a:lnTo>
                <a:lnTo>
                  <a:pt x="0" y="0"/>
                </a:lnTo>
                <a:lnTo>
                  <a:pt x="317" y="36372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075216" y="3278459"/>
            <a:ext cx="10045" cy="44513"/>
          </a:xfrm>
          <a:custGeom>
            <a:avLst/>
            <a:gdLst/>
            <a:ahLst/>
            <a:cxnLst/>
            <a:rect l="l" t="t" r="r" b="b"/>
            <a:pathLst>
              <a:path w="10045" h="44513">
                <a:moveTo>
                  <a:pt x="0" y="0"/>
                </a:moveTo>
                <a:lnTo>
                  <a:pt x="1562" y="43256"/>
                </a:lnTo>
                <a:lnTo>
                  <a:pt x="5651" y="44513"/>
                </a:lnTo>
                <a:lnTo>
                  <a:pt x="9728" y="43256"/>
                </a:lnTo>
                <a:lnTo>
                  <a:pt x="10045" y="26962"/>
                </a:lnTo>
                <a:lnTo>
                  <a:pt x="4089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068644" y="3191301"/>
            <a:ext cx="11290" cy="48907"/>
          </a:xfrm>
          <a:custGeom>
            <a:avLst/>
            <a:gdLst/>
            <a:ahLst/>
            <a:cxnLst/>
            <a:rect l="l" t="t" r="r" b="b"/>
            <a:pathLst>
              <a:path w="11290" h="48907">
                <a:moveTo>
                  <a:pt x="2514" y="5638"/>
                </a:moveTo>
                <a:lnTo>
                  <a:pt x="0" y="21945"/>
                </a:lnTo>
                <a:lnTo>
                  <a:pt x="2514" y="48907"/>
                </a:lnTo>
                <a:lnTo>
                  <a:pt x="5308" y="48907"/>
                </a:lnTo>
                <a:lnTo>
                  <a:pt x="10972" y="15989"/>
                </a:lnTo>
                <a:lnTo>
                  <a:pt x="11290" y="317"/>
                </a:lnTo>
                <a:lnTo>
                  <a:pt x="7823" y="0"/>
                </a:lnTo>
                <a:lnTo>
                  <a:pt x="2514" y="5638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062992" y="3120771"/>
            <a:ext cx="8775" cy="38239"/>
          </a:xfrm>
          <a:custGeom>
            <a:avLst/>
            <a:gdLst/>
            <a:ahLst/>
            <a:cxnLst/>
            <a:rect l="l" t="t" r="r" b="b"/>
            <a:pathLst>
              <a:path w="8775" h="38239">
                <a:moveTo>
                  <a:pt x="3136" y="0"/>
                </a:moveTo>
                <a:lnTo>
                  <a:pt x="0" y="27266"/>
                </a:lnTo>
                <a:lnTo>
                  <a:pt x="2819" y="38239"/>
                </a:lnTo>
                <a:lnTo>
                  <a:pt x="5664" y="37934"/>
                </a:lnTo>
                <a:lnTo>
                  <a:pt x="8775" y="21310"/>
                </a:lnTo>
                <a:lnTo>
                  <a:pt x="5664" y="0"/>
                </a:lnTo>
                <a:lnTo>
                  <a:pt x="3136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6057990" y="3039252"/>
            <a:ext cx="7823" cy="43586"/>
          </a:xfrm>
          <a:custGeom>
            <a:avLst/>
            <a:gdLst/>
            <a:ahLst/>
            <a:cxnLst/>
            <a:rect l="l" t="t" r="r" b="b"/>
            <a:pathLst>
              <a:path w="7823" h="43586">
                <a:moveTo>
                  <a:pt x="2184" y="0"/>
                </a:moveTo>
                <a:lnTo>
                  <a:pt x="0" y="37934"/>
                </a:lnTo>
                <a:lnTo>
                  <a:pt x="2184" y="43586"/>
                </a:lnTo>
                <a:lnTo>
                  <a:pt x="5321" y="43586"/>
                </a:lnTo>
                <a:lnTo>
                  <a:pt x="7823" y="21323"/>
                </a:lnTo>
                <a:lnTo>
                  <a:pt x="5321" y="0"/>
                </a:lnTo>
                <a:lnTo>
                  <a:pt x="2184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6055145" y="2957427"/>
            <a:ext cx="5029" cy="43903"/>
          </a:xfrm>
          <a:custGeom>
            <a:avLst/>
            <a:gdLst/>
            <a:ahLst/>
            <a:cxnLst/>
            <a:rect l="l" t="t" r="r" b="b"/>
            <a:pathLst>
              <a:path w="5029" h="43903">
                <a:moveTo>
                  <a:pt x="0" y="317"/>
                </a:moveTo>
                <a:lnTo>
                  <a:pt x="0" y="43903"/>
                </a:lnTo>
                <a:lnTo>
                  <a:pt x="2844" y="43573"/>
                </a:lnTo>
                <a:lnTo>
                  <a:pt x="5029" y="21640"/>
                </a:lnTo>
                <a:lnTo>
                  <a:pt x="2527" y="0"/>
                </a:lnTo>
                <a:lnTo>
                  <a:pt x="0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6049521" y="2881575"/>
            <a:ext cx="5626" cy="37922"/>
          </a:xfrm>
          <a:custGeom>
            <a:avLst/>
            <a:gdLst/>
            <a:ahLst/>
            <a:cxnLst/>
            <a:rect l="l" t="t" r="r" b="b"/>
            <a:pathLst>
              <a:path w="5626" h="37922">
                <a:moveTo>
                  <a:pt x="0" y="0"/>
                </a:moveTo>
                <a:lnTo>
                  <a:pt x="0" y="37922"/>
                </a:lnTo>
                <a:lnTo>
                  <a:pt x="2806" y="37922"/>
                </a:lnTo>
                <a:lnTo>
                  <a:pt x="5626" y="16281"/>
                </a:lnTo>
                <a:lnTo>
                  <a:pt x="2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6060174" y="2854293"/>
            <a:ext cx="3136" cy="16294"/>
          </a:xfrm>
          <a:custGeom>
            <a:avLst/>
            <a:gdLst/>
            <a:ahLst/>
            <a:cxnLst/>
            <a:rect l="l" t="t" r="r" b="b"/>
            <a:pathLst>
              <a:path w="3136" h="16294">
                <a:moveTo>
                  <a:pt x="0" y="15989"/>
                </a:moveTo>
                <a:lnTo>
                  <a:pt x="3136" y="16294"/>
                </a:lnTo>
                <a:lnTo>
                  <a:pt x="3136" y="0"/>
                </a:lnTo>
                <a:lnTo>
                  <a:pt x="0" y="15989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6043879" y="2794401"/>
            <a:ext cx="5626" cy="43586"/>
          </a:xfrm>
          <a:custGeom>
            <a:avLst/>
            <a:gdLst/>
            <a:ahLst/>
            <a:cxnLst/>
            <a:rect l="l" t="t" r="r" b="b"/>
            <a:pathLst>
              <a:path w="5626" h="43586">
                <a:moveTo>
                  <a:pt x="304" y="317"/>
                </a:moveTo>
                <a:lnTo>
                  <a:pt x="0" y="43586"/>
                </a:lnTo>
                <a:lnTo>
                  <a:pt x="2819" y="43586"/>
                </a:lnTo>
                <a:lnTo>
                  <a:pt x="5626" y="27279"/>
                </a:lnTo>
                <a:lnTo>
                  <a:pt x="3124" y="0"/>
                </a:lnTo>
                <a:lnTo>
                  <a:pt x="304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6038552" y="2712893"/>
            <a:ext cx="5626" cy="43573"/>
          </a:xfrm>
          <a:custGeom>
            <a:avLst/>
            <a:gdLst/>
            <a:ahLst/>
            <a:cxnLst/>
            <a:rect l="l" t="t" r="r" b="b"/>
            <a:pathLst>
              <a:path w="5626" h="43573">
                <a:moveTo>
                  <a:pt x="304" y="317"/>
                </a:moveTo>
                <a:lnTo>
                  <a:pt x="0" y="43573"/>
                </a:lnTo>
                <a:lnTo>
                  <a:pt x="2819" y="43573"/>
                </a:lnTo>
                <a:lnTo>
                  <a:pt x="5626" y="27279"/>
                </a:lnTo>
                <a:lnTo>
                  <a:pt x="3124" y="0"/>
                </a:lnTo>
                <a:lnTo>
                  <a:pt x="304" y="317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6033222" y="2637030"/>
            <a:ext cx="5626" cy="37922"/>
          </a:xfrm>
          <a:custGeom>
            <a:avLst/>
            <a:gdLst/>
            <a:ahLst/>
            <a:cxnLst/>
            <a:rect l="l" t="t" r="r" b="b"/>
            <a:pathLst>
              <a:path w="5626" h="37922">
                <a:moveTo>
                  <a:pt x="0" y="0"/>
                </a:moveTo>
                <a:lnTo>
                  <a:pt x="0" y="37922"/>
                </a:lnTo>
                <a:lnTo>
                  <a:pt x="2501" y="37922"/>
                </a:lnTo>
                <a:lnTo>
                  <a:pt x="5626" y="21640"/>
                </a:lnTo>
                <a:lnTo>
                  <a:pt x="2819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6049213" y="2631384"/>
            <a:ext cx="3429" cy="16306"/>
          </a:xfrm>
          <a:custGeom>
            <a:avLst/>
            <a:gdLst/>
            <a:ahLst/>
            <a:cxnLst/>
            <a:rect l="l" t="t" r="r" b="b"/>
            <a:pathLst>
              <a:path w="3428" h="16306">
                <a:moveTo>
                  <a:pt x="0" y="0"/>
                </a:moveTo>
                <a:lnTo>
                  <a:pt x="304" y="16306"/>
                </a:lnTo>
                <a:lnTo>
                  <a:pt x="3429" y="16306"/>
                </a:lnTo>
                <a:lnTo>
                  <a:pt x="3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6026015" y="2583101"/>
            <a:ext cx="5943" cy="15684"/>
          </a:xfrm>
          <a:custGeom>
            <a:avLst/>
            <a:gdLst/>
            <a:ahLst/>
            <a:cxnLst/>
            <a:rect l="l" t="t" r="r" b="b"/>
            <a:pathLst>
              <a:path w="5943" h="15684">
                <a:moveTo>
                  <a:pt x="1549" y="15684"/>
                </a:moveTo>
                <a:lnTo>
                  <a:pt x="4686" y="15379"/>
                </a:lnTo>
                <a:lnTo>
                  <a:pt x="5943" y="304"/>
                </a:lnTo>
                <a:lnTo>
                  <a:pt x="0" y="0"/>
                </a:lnTo>
                <a:lnTo>
                  <a:pt x="1549" y="15684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945437" y="1783365"/>
            <a:ext cx="157060" cy="21310"/>
          </a:xfrm>
          <a:custGeom>
            <a:avLst/>
            <a:gdLst/>
            <a:ahLst/>
            <a:cxnLst/>
            <a:rect l="l" t="t" r="r" b="b"/>
            <a:pathLst>
              <a:path w="157060" h="21310">
                <a:moveTo>
                  <a:pt x="157060" y="20688"/>
                </a:moveTo>
                <a:lnTo>
                  <a:pt x="157060" y="17868"/>
                </a:lnTo>
                <a:lnTo>
                  <a:pt x="135432" y="15036"/>
                </a:lnTo>
                <a:lnTo>
                  <a:pt x="28219" y="15036"/>
                </a:lnTo>
                <a:lnTo>
                  <a:pt x="15671" y="0"/>
                </a:lnTo>
                <a:lnTo>
                  <a:pt x="939" y="18173"/>
                </a:lnTo>
                <a:lnTo>
                  <a:pt x="0" y="21310"/>
                </a:lnTo>
                <a:lnTo>
                  <a:pt x="157060" y="20688"/>
                </a:lnTo>
                <a:close/>
              </a:path>
            </a:pathLst>
          </a:custGeom>
          <a:solidFill>
            <a:srgbClr val="3C47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5993390" y="1560139"/>
            <a:ext cx="21958" cy="50469"/>
          </a:xfrm>
          <a:custGeom>
            <a:avLst/>
            <a:gdLst/>
            <a:ahLst/>
            <a:cxnLst/>
            <a:rect l="l" t="t" r="r" b="b"/>
            <a:pathLst>
              <a:path w="21958" h="50469">
                <a:moveTo>
                  <a:pt x="10667" y="44208"/>
                </a:moveTo>
                <a:lnTo>
                  <a:pt x="16941" y="50469"/>
                </a:lnTo>
                <a:lnTo>
                  <a:pt x="21958" y="49529"/>
                </a:lnTo>
                <a:lnTo>
                  <a:pt x="16624" y="634"/>
                </a:lnTo>
                <a:lnTo>
                  <a:pt x="0" y="0"/>
                </a:lnTo>
                <a:lnTo>
                  <a:pt x="10667" y="44208"/>
                </a:lnTo>
                <a:close/>
              </a:path>
            </a:pathLst>
          </a:custGeom>
          <a:solidFill>
            <a:srgbClr val="6774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6775601" y="3772234"/>
            <a:ext cx="2501" cy="52666"/>
          </a:xfrm>
          <a:custGeom>
            <a:avLst/>
            <a:gdLst/>
            <a:ahLst/>
            <a:cxnLst/>
            <a:rect l="l" t="t" r="r" b="b"/>
            <a:pathLst>
              <a:path w="2501" h="52666">
                <a:moveTo>
                  <a:pt x="0" y="49847"/>
                </a:moveTo>
                <a:lnTo>
                  <a:pt x="2501" y="52666"/>
                </a:lnTo>
                <a:lnTo>
                  <a:pt x="1879" y="0"/>
                </a:lnTo>
                <a:lnTo>
                  <a:pt x="0" y="4984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6780916" y="3707331"/>
            <a:ext cx="2527" cy="52362"/>
          </a:xfrm>
          <a:custGeom>
            <a:avLst/>
            <a:gdLst/>
            <a:ahLst/>
            <a:cxnLst/>
            <a:rect l="l" t="t" r="r" b="b"/>
            <a:pathLst>
              <a:path w="2527" h="52362">
                <a:moveTo>
                  <a:pt x="0" y="49529"/>
                </a:moveTo>
                <a:lnTo>
                  <a:pt x="2527" y="52362"/>
                </a:lnTo>
                <a:lnTo>
                  <a:pt x="2209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785933" y="3642118"/>
            <a:ext cx="3454" cy="52997"/>
          </a:xfrm>
          <a:custGeom>
            <a:avLst/>
            <a:gdLst/>
            <a:ahLst/>
            <a:cxnLst/>
            <a:rect l="l" t="t" r="r" b="b"/>
            <a:pathLst>
              <a:path w="3454" h="52997">
                <a:moveTo>
                  <a:pt x="0" y="44208"/>
                </a:moveTo>
                <a:lnTo>
                  <a:pt x="3454" y="52997"/>
                </a:lnTo>
                <a:lnTo>
                  <a:pt x="2514" y="0"/>
                </a:lnTo>
                <a:lnTo>
                  <a:pt x="0" y="44208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087755" y="3430501"/>
            <a:ext cx="4076" cy="43586"/>
          </a:xfrm>
          <a:custGeom>
            <a:avLst/>
            <a:gdLst/>
            <a:ahLst/>
            <a:cxnLst/>
            <a:rect l="l" t="t" r="r" b="b"/>
            <a:pathLst>
              <a:path w="4076" h="43586">
                <a:moveTo>
                  <a:pt x="0" y="0"/>
                </a:moveTo>
                <a:lnTo>
                  <a:pt x="622" y="41389"/>
                </a:lnTo>
                <a:lnTo>
                  <a:pt x="4076" y="43586"/>
                </a:lnTo>
                <a:lnTo>
                  <a:pt x="2514" y="0"/>
                </a:lnTo>
                <a:lnTo>
                  <a:pt x="0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829527" y="3109796"/>
            <a:ext cx="5626" cy="59562"/>
          </a:xfrm>
          <a:custGeom>
            <a:avLst/>
            <a:gdLst/>
            <a:ahLst/>
            <a:cxnLst/>
            <a:rect l="l" t="t" r="r" b="b"/>
            <a:pathLst>
              <a:path w="5626" h="59562">
                <a:moveTo>
                  <a:pt x="0" y="15671"/>
                </a:moveTo>
                <a:lnTo>
                  <a:pt x="0" y="43586"/>
                </a:lnTo>
                <a:lnTo>
                  <a:pt x="2489" y="59563"/>
                </a:lnTo>
                <a:lnTo>
                  <a:pt x="5626" y="0"/>
                </a:lnTo>
                <a:lnTo>
                  <a:pt x="0" y="15671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834842" y="3044270"/>
            <a:ext cx="5346" cy="54851"/>
          </a:xfrm>
          <a:custGeom>
            <a:avLst/>
            <a:gdLst/>
            <a:ahLst/>
            <a:cxnLst/>
            <a:rect l="l" t="t" r="r" b="b"/>
            <a:pathLst>
              <a:path w="5346" h="54851">
                <a:moveTo>
                  <a:pt x="1257" y="1257"/>
                </a:moveTo>
                <a:lnTo>
                  <a:pt x="0" y="44196"/>
                </a:lnTo>
                <a:lnTo>
                  <a:pt x="2819" y="54851"/>
                </a:lnTo>
                <a:lnTo>
                  <a:pt x="5346" y="0"/>
                </a:lnTo>
                <a:lnTo>
                  <a:pt x="1257" y="125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6065500" y="2984708"/>
            <a:ext cx="4711" cy="48907"/>
          </a:xfrm>
          <a:custGeom>
            <a:avLst/>
            <a:gdLst/>
            <a:ahLst/>
            <a:cxnLst/>
            <a:rect l="l" t="t" r="r" b="b"/>
            <a:pathLst>
              <a:path w="4711" h="48907">
                <a:moveTo>
                  <a:pt x="0" y="0"/>
                </a:moveTo>
                <a:lnTo>
                  <a:pt x="304" y="48907"/>
                </a:lnTo>
                <a:lnTo>
                  <a:pt x="4711" y="47637"/>
                </a:lnTo>
                <a:lnTo>
                  <a:pt x="3454" y="0"/>
                </a:lnTo>
                <a:lnTo>
                  <a:pt x="0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6818543" y="2979059"/>
            <a:ext cx="3441" cy="91236"/>
          </a:xfrm>
          <a:custGeom>
            <a:avLst/>
            <a:gdLst/>
            <a:ahLst/>
            <a:cxnLst/>
            <a:rect l="l" t="t" r="r" b="b"/>
            <a:pathLst>
              <a:path w="3441" h="91236">
                <a:moveTo>
                  <a:pt x="0" y="76492"/>
                </a:moveTo>
                <a:lnTo>
                  <a:pt x="3441" y="91236"/>
                </a:lnTo>
                <a:lnTo>
                  <a:pt x="2514" y="0"/>
                </a:lnTo>
                <a:lnTo>
                  <a:pt x="0" y="76492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840489" y="2979064"/>
            <a:ext cx="5321" cy="54876"/>
          </a:xfrm>
          <a:custGeom>
            <a:avLst/>
            <a:gdLst/>
            <a:ahLst/>
            <a:cxnLst/>
            <a:rect l="l" t="t" r="r" b="b"/>
            <a:pathLst>
              <a:path w="5321" h="54876">
                <a:moveTo>
                  <a:pt x="0" y="44208"/>
                </a:moveTo>
                <a:lnTo>
                  <a:pt x="2819" y="54876"/>
                </a:lnTo>
                <a:lnTo>
                  <a:pt x="5321" y="317"/>
                </a:lnTo>
                <a:lnTo>
                  <a:pt x="2514" y="0"/>
                </a:lnTo>
                <a:lnTo>
                  <a:pt x="0" y="44208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845815" y="2908523"/>
            <a:ext cx="5638" cy="60198"/>
          </a:xfrm>
          <a:custGeom>
            <a:avLst/>
            <a:gdLst/>
            <a:ahLst/>
            <a:cxnLst/>
            <a:rect l="l" t="t" r="r" b="b"/>
            <a:pathLst>
              <a:path w="5638" h="60198">
                <a:moveTo>
                  <a:pt x="0" y="49529"/>
                </a:moveTo>
                <a:lnTo>
                  <a:pt x="2819" y="60197"/>
                </a:lnTo>
                <a:lnTo>
                  <a:pt x="5638" y="317"/>
                </a:lnTo>
                <a:lnTo>
                  <a:pt x="2197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6824191" y="2864624"/>
            <a:ext cx="7823" cy="93433"/>
          </a:xfrm>
          <a:custGeom>
            <a:avLst/>
            <a:gdLst/>
            <a:ahLst/>
            <a:cxnLst/>
            <a:rect l="l" t="t" r="r" b="b"/>
            <a:pathLst>
              <a:path w="7823" h="93433">
                <a:moveTo>
                  <a:pt x="2501" y="0"/>
                </a:moveTo>
                <a:lnTo>
                  <a:pt x="0" y="71170"/>
                </a:lnTo>
                <a:lnTo>
                  <a:pt x="2501" y="93433"/>
                </a:lnTo>
                <a:lnTo>
                  <a:pt x="5638" y="93433"/>
                </a:lnTo>
                <a:lnTo>
                  <a:pt x="7823" y="27927"/>
                </a:lnTo>
                <a:lnTo>
                  <a:pt x="5638" y="0"/>
                </a:lnTo>
                <a:lnTo>
                  <a:pt x="2501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6055145" y="2756155"/>
            <a:ext cx="4089" cy="49225"/>
          </a:xfrm>
          <a:custGeom>
            <a:avLst/>
            <a:gdLst/>
            <a:ahLst/>
            <a:cxnLst/>
            <a:rect l="l" t="t" r="r" b="b"/>
            <a:pathLst>
              <a:path w="4089" h="49225">
                <a:moveTo>
                  <a:pt x="0" y="48907"/>
                </a:moveTo>
                <a:lnTo>
                  <a:pt x="4089" y="49225"/>
                </a:lnTo>
                <a:lnTo>
                  <a:pt x="2844" y="0"/>
                </a:lnTo>
                <a:lnTo>
                  <a:pt x="0" y="48907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6834854" y="2631700"/>
            <a:ext cx="8153" cy="101892"/>
          </a:xfrm>
          <a:custGeom>
            <a:avLst/>
            <a:gdLst/>
            <a:ahLst/>
            <a:cxnLst/>
            <a:rect l="l" t="t" r="r" b="b"/>
            <a:pathLst>
              <a:path w="8153" h="101892">
                <a:moveTo>
                  <a:pt x="0" y="81191"/>
                </a:moveTo>
                <a:lnTo>
                  <a:pt x="3124" y="101892"/>
                </a:lnTo>
                <a:lnTo>
                  <a:pt x="7835" y="98450"/>
                </a:lnTo>
                <a:lnTo>
                  <a:pt x="8153" y="64909"/>
                </a:lnTo>
                <a:lnTo>
                  <a:pt x="2489" y="0"/>
                </a:lnTo>
                <a:lnTo>
                  <a:pt x="0" y="81191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5884929" y="2578086"/>
            <a:ext cx="81813" cy="5651"/>
          </a:xfrm>
          <a:custGeom>
            <a:avLst/>
            <a:gdLst/>
            <a:ahLst/>
            <a:cxnLst/>
            <a:rect l="l" t="t" r="r" b="b"/>
            <a:pathLst>
              <a:path w="81813" h="5651">
                <a:moveTo>
                  <a:pt x="81813" y="0"/>
                </a:moveTo>
                <a:lnTo>
                  <a:pt x="0" y="0"/>
                </a:lnTo>
                <a:lnTo>
                  <a:pt x="5638" y="5029"/>
                </a:lnTo>
                <a:lnTo>
                  <a:pt x="21945" y="5334"/>
                </a:lnTo>
                <a:lnTo>
                  <a:pt x="43573" y="5334"/>
                </a:lnTo>
                <a:lnTo>
                  <a:pt x="49212" y="5029"/>
                </a:lnTo>
                <a:lnTo>
                  <a:pt x="59867" y="5029"/>
                </a:lnTo>
                <a:lnTo>
                  <a:pt x="65532" y="5651"/>
                </a:lnTo>
                <a:lnTo>
                  <a:pt x="71158" y="5651"/>
                </a:lnTo>
                <a:lnTo>
                  <a:pt x="81813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6950217" y="1801836"/>
            <a:ext cx="15786" cy="2209"/>
          </a:xfrm>
          <a:custGeom>
            <a:avLst/>
            <a:gdLst/>
            <a:ahLst/>
            <a:cxnLst/>
            <a:rect l="l" t="t" r="r" b="b"/>
            <a:pathLst>
              <a:path w="15786" h="2209">
                <a:moveTo>
                  <a:pt x="0" y="2209"/>
                </a:moveTo>
                <a:lnTo>
                  <a:pt x="15786" y="2209"/>
                </a:lnTo>
                <a:lnTo>
                  <a:pt x="15786" y="0"/>
                </a:lnTo>
                <a:lnTo>
                  <a:pt x="0" y="220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6879993" y="1609674"/>
            <a:ext cx="5638" cy="130111"/>
          </a:xfrm>
          <a:custGeom>
            <a:avLst/>
            <a:gdLst/>
            <a:ahLst/>
            <a:cxnLst/>
            <a:rect l="l" t="t" r="r" b="b"/>
            <a:pathLst>
              <a:path w="5638" h="130111">
                <a:moveTo>
                  <a:pt x="1574" y="1879"/>
                </a:moveTo>
                <a:lnTo>
                  <a:pt x="0" y="128841"/>
                </a:lnTo>
                <a:lnTo>
                  <a:pt x="5638" y="130111"/>
                </a:lnTo>
                <a:lnTo>
                  <a:pt x="4699" y="0"/>
                </a:lnTo>
                <a:lnTo>
                  <a:pt x="1574" y="1879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6950217" y="1545728"/>
            <a:ext cx="15786" cy="5638"/>
          </a:xfrm>
          <a:custGeom>
            <a:avLst/>
            <a:gdLst/>
            <a:ahLst/>
            <a:cxnLst/>
            <a:rect l="l" t="t" r="r" b="b"/>
            <a:pathLst>
              <a:path w="15786" h="5638">
                <a:moveTo>
                  <a:pt x="0" y="0"/>
                </a:moveTo>
                <a:lnTo>
                  <a:pt x="15671" y="5638"/>
                </a:lnTo>
                <a:lnTo>
                  <a:pt x="15786" y="0"/>
                </a:lnTo>
                <a:lnTo>
                  <a:pt x="0" y="0"/>
                </a:lnTo>
                <a:close/>
              </a:path>
            </a:pathLst>
          </a:custGeom>
          <a:solidFill>
            <a:srgbClr val="2B31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6913243" y="3419537"/>
            <a:ext cx="26314" cy="418782"/>
          </a:xfrm>
          <a:custGeom>
            <a:avLst/>
            <a:gdLst/>
            <a:ahLst/>
            <a:cxnLst/>
            <a:rect l="l" t="t" r="r" b="b"/>
            <a:pathLst>
              <a:path w="26314" h="418782">
                <a:moveTo>
                  <a:pt x="23177" y="2197"/>
                </a:moveTo>
                <a:lnTo>
                  <a:pt x="0" y="418782"/>
                </a:lnTo>
                <a:lnTo>
                  <a:pt x="4813" y="418782"/>
                </a:lnTo>
                <a:lnTo>
                  <a:pt x="26314" y="0"/>
                </a:lnTo>
                <a:lnTo>
                  <a:pt x="23177" y="2197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6939558" y="3251186"/>
            <a:ext cx="10972" cy="168351"/>
          </a:xfrm>
          <a:custGeom>
            <a:avLst/>
            <a:gdLst/>
            <a:ahLst/>
            <a:cxnLst/>
            <a:rect l="l" t="t" r="r" b="b"/>
            <a:pathLst>
              <a:path w="10972" h="168351">
                <a:moveTo>
                  <a:pt x="7835" y="2184"/>
                </a:moveTo>
                <a:lnTo>
                  <a:pt x="0" y="168351"/>
                </a:lnTo>
                <a:lnTo>
                  <a:pt x="3124" y="166154"/>
                </a:lnTo>
                <a:lnTo>
                  <a:pt x="10972" y="0"/>
                </a:lnTo>
                <a:lnTo>
                  <a:pt x="7835" y="2184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6950536" y="3164034"/>
            <a:ext cx="5321" cy="87147"/>
          </a:xfrm>
          <a:custGeom>
            <a:avLst/>
            <a:gdLst/>
            <a:ahLst/>
            <a:cxnLst/>
            <a:rect l="l" t="t" r="r" b="b"/>
            <a:pathLst>
              <a:path w="5321" h="87147">
                <a:moveTo>
                  <a:pt x="2184" y="2501"/>
                </a:moveTo>
                <a:lnTo>
                  <a:pt x="0" y="87147"/>
                </a:lnTo>
                <a:lnTo>
                  <a:pt x="3136" y="84645"/>
                </a:lnTo>
                <a:lnTo>
                  <a:pt x="5321" y="0"/>
                </a:lnTo>
                <a:lnTo>
                  <a:pt x="2184" y="2501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6811022" y="3136767"/>
            <a:ext cx="2514" cy="22250"/>
          </a:xfrm>
          <a:custGeom>
            <a:avLst/>
            <a:gdLst/>
            <a:ahLst/>
            <a:cxnLst/>
            <a:rect l="l" t="t" r="r" b="b"/>
            <a:pathLst>
              <a:path w="2514" h="22250">
                <a:moveTo>
                  <a:pt x="0" y="20053"/>
                </a:moveTo>
                <a:lnTo>
                  <a:pt x="2184" y="22250"/>
                </a:lnTo>
                <a:lnTo>
                  <a:pt x="2514" y="0"/>
                </a:lnTo>
                <a:lnTo>
                  <a:pt x="0" y="20053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6827310" y="3125459"/>
            <a:ext cx="2222" cy="27914"/>
          </a:xfrm>
          <a:custGeom>
            <a:avLst/>
            <a:gdLst/>
            <a:ahLst/>
            <a:cxnLst/>
            <a:rect l="l" t="t" r="r" b="b"/>
            <a:pathLst>
              <a:path w="2222" h="27914">
                <a:moveTo>
                  <a:pt x="0" y="26034"/>
                </a:moveTo>
                <a:lnTo>
                  <a:pt x="2222" y="27914"/>
                </a:lnTo>
                <a:lnTo>
                  <a:pt x="2222" y="0"/>
                </a:lnTo>
                <a:lnTo>
                  <a:pt x="0" y="26034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6832650" y="3045533"/>
            <a:ext cx="3454" cy="42938"/>
          </a:xfrm>
          <a:custGeom>
            <a:avLst/>
            <a:gdLst/>
            <a:ahLst/>
            <a:cxnLst/>
            <a:rect l="l" t="t" r="r" b="b"/>
            <a:pathLst>
              <a:path w="3454" h="42938">
                <a:moveTo>
                  <a:pt x="317" y="622"/>
                </a:moveTo>
                <a:lnTo>
                  <a:pt x="0" y="40754"/>
                </a:lnTo>
                <a:lnTo>
                  <a:pt x="2197" y="42938"/>
                </a:lnTo>
                <a:lnTo>
                  <a:pt x="3454" y="0"/>
                </a:lnTo>
                <a:lnTo>
                  <a:pt x="317" y="622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6955870" y="2996275"/>
            <a:ext cx="10134" cy="167767"/>
          </a:xfrm>
          <a:custGeom>
            <a:avLst/>
            <a:gdLst/>
            <a:ahLst/>
            <a:cxnLst/>
            <a:rect l="l" t="t" r="r" b="b"/>
            <a:pathLst>
              <a:path w="10134" h="167767">
                <a:moveTo>
                  <a:pt x="7823" y="1600"/>
                </a:moveTo>
                <a:lnTo>
                  <a:pt x="0" y="167766"/>
                </a:lnTo>
                <a:lnTo>
                  <a:pt x="3124" y="165557"/>
                </a:lnTo>
                <a:lnTo>
                  <a:pt x="10134" y="17094"/>
                </a:lnTo>
                <a:lnTo>
                  <a:pt x="10134" y="0"/>
                </a:lnTo>
                <a:lnTo>
                  <a:pt x="7823" y="1600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6837974" y="2964334"/>
            <a:ext cx="5016" cy="58940"/>
          </a:xfrm>
          <a:custGeom>
            <a:avLst/>
            <a:gdLst/>
            <a:ahLst/>
            <a:cxnLst/>
            <a:rect l="l" t="t" r="r" b="b"/>
            <a:pathLst>
              <a:path w="5016" h="58940">
                <a:moveTo>
                  <a:pt x="0" y="56743"/>
                </a:moveTo>
                <a:lnTo>
                  <a:pt x="2514" y="58940"/>
                </a:lnTo>
                <a:lnTo>
                  <a:pt x="5016" y="14731"/>
                </a:lnTo>
                <a:lnTo>
                  <a:pt x="0" y="0"/>
                </a:lnTo>
                <a:lnTo>
                  <a:pt x="0" y="56743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6826693" y="2958053"/>
            <a:ext cx="3136" cy="14439"/>
          </a:xfrm>
          <a:custGeom>
            <a:avLst/>
            <a:gdLst/>
            <a:ahLst/>
            <a:cxnLst/>
            <a:rect l="l" t="t" r="r" b="b"/>
            <a:pathLst>
              <a:path w="3136" h="14439">
                <a:moveTo>
                  <a:pt x="0" y="0"/>
                </a:moveTo>
                <a:lnTo>
                  <a:pt x="317" y="14439"/>
                </a:lnTo>
                <a:lnTo>
                  <a:pt x="3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6845815" y="2615394"/>
            <a:ext cx="3136" cy="25717"/>
          </a:xfrm>
          <a:custGeom>
            <a:avLst/>
            <a:gdLst/>
            <a:ahLst/>
            <a:cxnLst/>
            <a:rect l="l" t="t" r="r" b="b"/>
            <a:pathLst>
              <a:path w="3136" h="25717">
                <a:moveTo>
                  <a:pt x="0" y="5016"/>
                </a:moveTo>
                <a:lnTo>
                  <a:pt x="3136" y="25717"/>
                </a:lnTo>
                <a:lnTo>
                  <a:pt x="2514" y="0"/>
                </a:lnTo>
                <a:lnTo>
                  <a:pt x="0" y="5016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6016589" y="2598783"/>
            <a:ext cx="3467" cy="16306"/>
          </a:xfrm>
          <a:custGeom>
            <a:avLst/>
            <a:gdLst/>
            <a:ahLst/>
            <a:cxnLst/>
            <a:rect l="l" t="t" r="r" b="b"/>
            <a:pathLst>
              <a:path w="3467" h="16306">
                <a:moveTo>
                  <a:pt x="939" y="14427"/>
                </a:moveTo>
                <a:lnTo>
                  <a:pt x="3467" y="16306"/>
                </a:lnTo>
                <a:lnTo>
                  <a:pt x="0" y="0"/>
                </a:lnTo>
                <a:lnTo>
                  <a:pt x="939" y="14427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890566" y="2583106"/>
            <a:ext cx="16319" cy="101892"/>
          </a:xfrm>
          <a:custGeom>
            <a:avLst/>
            <a:gdLst/>
            <a:ahLst/>
            <a:cxnLst/>
            <a:rect l="l" t="t" r="r" b="b"/>
            <a:pathLst>
              <a:path w="16319" h="101892">
                <a:moveTo>
                  <a:pt x="0" y="0"/>
                </a:moveTo>
                <a:lnTo>
                  <a:pt x="1574" y="101269"/>
                </a:lnTo>
                <a:lnTo>
                  <a:pt x="15989" y="101892"/>
                </a:lnTo>
                <a:lnTo>
                  <a:pt x="16319" y="304"/>
                </a:lnTo>
                <a:lnTo>
                  <a:pt x="0" y="0"/>
                </a:lnTo>
                <a:close/>
              </a:path>
            </a:pathLst>
          </a:custGeom>
          <a:solidFill>
            <a:srgbClr val="2F39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843850" y="2799120"/>
            <a:ext cx="93599" cy="1039202"/>
          </a:xfrm>
          <a:custGeom>
            <a:avLst/>
            <a:gdLst/>
            <a:ahLst/>
            <a:cxnLst/>
            <a:rect l="l" t="t" r="r" b="b"/>
            <a:pathLst>
              <a:path w="93599" h="1039202">
                <a:moveTo>
                  <a:pt x="93599" y="1039202"/>
                </a:moveTo>
                <a:lnTo>
                  <a:pt x="86842" y="942695"/>
                </a:lnTo>
                <a:lnTo>
                  <a:pt x="75869" y="846772"/>
                </a:lnTo>
                <a:lnTo>
                  <a:pt x="77127" y="792835"/>
                </a:lnTo>
                <a:lnTo>
                  <a:pt x="69913" y="776541"/>
                </a:lnTo>
                <a:lnTo>
                  <a:pt x="37947" y="350164"/>
                </a:lnTo>
                <a:lnTo>
                  <a:pt x="26962" y="248920"/>
                </a:lnTo>
                <a:lnTo>
                  <a:pt x="28536" y="194678"/>
                </a:lnTo>
                <a:lnTo>
                  <a:pt x="21323" y="184327"/>
                </a:lnTo>
                <a:lnTo>
                  <a:pt x="6273" y="2501"/>
                </a:lnTo>
                <a:lnTo>
                  <a:pt x="3136" y="0"/>
                </a:lnTo>
                <a:lnTo>
                  <a:pt x="0" y="2501"/>
                </a:lnTo>
                <a:lnTo>
                  <a:pt x="5029" y="118503"/>
                </a:lnTo>
                <a:lnTo>
                  <a:pt x="80899" y="1039202"/>
                </a:lnTo>
                <a:lnTo>
                  <a:pt x="93599" y="10392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903431" y="1739466"/>
            <a:ext cx="68021" cy="69913"/>
          </a:xfrm>
          <a:custGeom>
            <a:avLst/>
            <a:gdLst/>
            <a:ahLst/>
            <a:cxnLst/>
            <a:rect l="l" t="t" r="r" b="b"/>
            <a:pathLst>
              <a:path w="68021" h="69913">
                <a:moveTo>
                  <a:pt x="10020" y="64897"/>
                </a:moveTo>
                <a:lnTo>
                  <a:pt x="15976" y="69913"/>
                </a:lnTo>
                <a:lnTo>
                  <a:pt x="33845" y="69913"/>
                </a:lnTo>
                <a:lnTo>
                  <a:pt x="41998" y="65201"/>
                </a:lnTo>
                <a:lnTo>
                  <a:pt x="42938" y="62077"/>
                </a:lnTo>
                <a:lnTo>
                  <a:pt x="57670" y="43891"/>
                </a:lnTo>
                <a:lnTo>
                  <a:pt x="63322" y="27901"/>
                </a:lnTo>
                <a:lnTo>
                  <a:pt x="68021" y="11277"/>
                </a:lnTo>
                <a:lnTo>
                  <a:pt x="63639" y="0"/>
                </a:lnTo>
                <a:lnTo>
                  <a:pt x="53911" y="13474"/>
                </a:lnTo>
                <a:lnTo>
                  <a:pt x="37922" y="56743"/>
                </a:lnTo>
                <a:lnTo>
                  <a:pt x="15976" y="58940"/>
                </a:lnTo>
                <a:lnTo>
                  <a:pt x="0" y="49530"/>
                </a:lnTo>
                <a:lnTo>
                  <a:pt x="10020" y="648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881483" y="1565158"/>
            <a:ext cx="22567" cy="219456"/>
          </a:xfrm>
          <a:custGeom>
            <a:avLst/>
            <a:gdLst/>
            <a:ahLst/>
            <a:cxnLst/>
            <a:rect l="l" t="t" r="r" b="b"/>
            <a:pathLst>
              <a:path w="22567" h="219456">
                <a:moveTo>
                  <a:pt x="0" y="40754"/>
                </a:moveTo>
                <a:lnTo>
                  <a:pt x="0" y="178701"/>
                </a:lnTo>
                <a:lnTo>
                  <a:pt x="15976" y="217258"/>
                </a:lnTo>
                <a:lnTo>
                  <a:pt x="20053" y="219456"/>
                </a:lnTo>
                <a:lnTo>
                  <a:pt x="22250" y="217258"/>
                </a:lnTo>
                <a:lnTo>
                  <a:pt x="10655" y="178701"/>
                </a:lnTo>
                <a:lnTo>
                  <a:pt x="10655" y="40754"/>
                </a:lnTo>
                <a:lnTo>
                  <a:pt x="22567" y="8153"/>
                </a:lnTo>
                <a:lnTo>
                  <a:pt x="20053" y="0"/>
                </a:lnTo>
                <a:lnTo>
                  <a:pt x="10655" y="8153"/>
                </a:lnTo>
                <a:lnTo>
                  <a:pt x="0" y="407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957658" y="1614377"/>
            <a:ext cx="12217" cy="121323"/>
          </a:xfrm>
          <a:custGeom>
            <a:avLst/>
            <a:gdLst/>
            <a:ahLst/>
            <a:cxnLst/>
            <a:rect l="l" t="t" r="r" b="b"/>
            <a:pathLst>
              <a:path w="12217" h="121323">
                <a:moveTo>
                  <a:pt x="0" y="9715"/>
                </a:moveTo>
                <a:lnTo>
                  <a:pt x="5969" y="118808"/>
                </a:lnTo>
                <a:lnTo>
                  <a:pt x="9093" y="121323"/>
                </a:lnTo>
                <a:lnTo>
                  <a:pt x="12217" y="118808"/>
                </a:lnTo>
                <a:lnTo>
                  <a:pt x="12217" y="2514"/>
                </a:lnTo>
                <a:lnTo>
                  <a:pt x="9093" y="0"/>
                </a:lnTo>
                <a:lnTo>
                  <a:pt x="0" y="971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944805" y="1556383"/>
            <a:ext cx="24447" cy="53911"/>
          </a:xfrm>
          <a:custGeom>
            <a:avLst/>
            <a:gdLst/>
            <a:ahLst/>
            <a:cxnLst/>
            <a:rect l="l" t="t" r="r" b="b"/>
            <a:pathLst>
              <a:path w="24447" h="53911">
                <a:moveTo>
                  <a:pt x="0" y="0"/>
                </a:moveTo>
                <a:lnTo>
                  <a:pt x="19126" y="51409"/>
                </a:lnTo>
                <a:lnTo>
                  <a:pt x="22567" y="53911"/>
                </a:lnTo>
                <a:lnTo>
                  <a:pt x="24447" y="40754"/>
                </a:lnTo>
                <a:lnTo>
                  <a:pt x="877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903437" y="1542266"/>
            <a:ext cx="20675" cy="18503"/>
          </a:xfrm>
          <a:custGeom>
            <a:avLst/>
            <a:gdLst/>
            <a:ahLst/>
            <a:cxnLst/>
            <a:rect l="l" t="t" r="r" b="b"/>
            <a:pathLst>
              <a:path w="20675" h="18503">
                <a:moveTo>
                  <a:pt x="13157" y="0"/>
                </a:moveTo>
                <a:lnTo>
                  <a:pt x="0" y="18503"/>
                </a:lnTo>
                <a:lnTo>
                  <a:pt x="6565" y="16929"/>
                </a:lnTo>
                <a:lnTo>
                  <a:pt x="20675" y="1257"/>
                </a:lnTo>
                <a:lnTo>
                  <a:pt x="13157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821279" y="1883051"/>
            <a:ext cx="203784" cy="643928"/>
          </a:xfrm>
          <a:custGeom>
            <a:avLst/>
            <a:gdLst/>
            <a:ahLst/>
            <a:cxnLst/>
            <a:rect l="l" t="t" r="r" b="b"/>
            <a:pathLst>
              <a:path w="203784" h="643928">
                <a:moveTo>
                  <a:pt x="203784" y="447687"/>
                </a:moveTo>
                <a:lnTo>
                  <a:pt x="158013" y="442353"/>
                </a:lnTo>
                <a:lnTo>
                  <a:pt x="154571" y="0"/>
                </a:lnTo>
                <a:lnTo>
                  <a:pt x="49225" y="0"/>
                </a:lnTo>
                <a:lnTo>
                  <a:pt x="46088" y="442353"/>
                </a:lnTo>
                <a:lnTo>
                  <a:pt x="0" y="447687"/>
                </a:lnTo>
                <a:lnTo>
                  <a:pt x="98767" y="643928"/>
                </a:lnTo>
                <a:lnTo>
                  <a:pt x="105029" y="643928"/>
                </a:lnTo>
                <a:lnTo>
                  <a:pt x="203784" y="447687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818143" y="1876465"/>
            <a:ext cx="208483" cy="654596"/>
          </a:xfrm>
          <a:custGeom>
            <a:avLst/>
            <a:gdLst/>
            <a:ahLst/>
            <a:cxnLst/>
            <a:rect l="l" t="t" r="r" b="b"/>
            <a:pathLst>
              <a:path w="208483" h="654596">
                <a:moveTo>
                  <a:pt x="198767" y="464934"/>
                </a:moveTo>
                <a:lnTo>
                  <a:pt x="208483" y="446125"/>
                </a:lnTo>
                <a:lnTo>
                  <a:pt x="156146" y="446125"/>
                </a:lnTo>
                <a:lnTo>
                  <a:pt x="156146" y="0"/>
                </a:lnTo>
                <a:lnTo>
                  <a:pt x="52044" y="0"/>
                </a:lnTo>
                <a:lnTo>
                  <a:pt x="52044" y="446125"/>
                </a:lnTo>
                <a:lnTo>
                  <a:pt x="0" y="446125"/>
                </a:lnTo>
                <a:lnTo>
                  <a:pt x="104089" y="654596"/>
                </a:lnTo>
                <a:lnTo>
                  <a:pt x="198767" y="464934"/>
                </a:lnTo>
              </a:path>
            </a:pathLst>
          </a:custGeom>
          <a:ln w="829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795029" y="2577467"/>
            <a:ext cx="1017333" cy="1636166"/>
          </a:xfrm>
          <a:custGeom>
            <a:avLst/>
            <a:gdLst/>
            <a:ahLst/>
            <a:cxnLst/>
            <a:rect l="l" t="t" r="r" b="b"/>
            <a:pathLst>
              <a:path w="1017333" h="1636166">
                <a:moveTo>
                  <a:pt x="170971" y="0"/>
                </a:moveTo>
                <a:lnTo>
                  <a:pt x="85902" y="0"/>
                </a:lnTo>
              </a:path>
              <a:path w="1017333" h="1636166">
                <a:moveTo>
                  <a:pt x="85902" y="0"/>
                </a:moveTo>
                <a:lnTo>
                  <a:pt x="50482" y="0"/>
                </a:lnTo>
                <a:lnTo>
                  <a:pt x="0" y="1045222"/>
                </a:lnTo>
                <a:lnTo>
                  <a:pt x="85902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044505" y="2577467"/>
            <a:ext cx="801001" cy="1045222"/>
          </a:xfrm>
          <a:custGeom>
            <a:avLst/>
            <a:gdLst/>
            <a:ahLst/>
            <a:cxnLst/>
            <a:rect l="l" t="t" r="r" b="b"/>
            <a:pathLst>
              <a:path w="801001" h="1045222">
                <a:moveTo>
                  <a:pt x="801001" y="0"/>
                </a:moveTo>
                <a:lnTo>
                  <a:pt x="0" y="0"/>
                </a:lnTo>
                <a:lnTo>
                  <a:pt x="50787" y="1045222"/>
                </a:lnTo>
                <a:lnTo>
                  <a:pt x="50787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767756" y="3622690"/>
            <a:ext cx="27279" cy="332625"/>
          </a:xfrm>
          <a:custGeom>
            <a:avLst/>
            <a:gdLst/>
            <a:ahLst/>
            <a:cxnLst/>
            <a:rect l="l" t="t" r="r" b="b"/>
            <a:pathLst>
              <a:path w="27279" h="332625">
                <a:moveTo>
                  <a:pt x="27279" y="0"/>
                </a:moveTo>
                <a:lnTo>
                  <a:pt x="9595" y="215630"/>
                </a:lnTo>
              </a:path>
              <a:path w="27279" h="332625">
                <a:moveTo>
                  <a:pt x="9595" y="215630"/>
                </a:moveTo>
                <a:lnTo>
                  <a:pt x="27279" y="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5962053" y="2577476"/>
            <a:ext cx="463981" cy="1636166"/>
          </a:xfrm>
          <a:custGeom>
            <a:avLst/>
            <a:gdLst/>
            <a:ahLst/>
            <a:cxnLst/>
            <a:rect l="l" t="t" r="r" b="b"/>
            <a:pathLst>
              <a:path w="463981" h="1636166">
                <a:moveTo>
                  <a:pt x="55803" y="107518"/>
                </a:moveTo>
                <a:lnTo>
                  <a:pt x="47028" y="0"/>
                </a:lnTo>
                <a:lnTo>
                  <a:pt x="0" y="0"/>
                </a:lnTo>
                <a:lnTo>
                  <a:pt x="0" y="107518"/>
                </a:lnTo>
                <a:lnTo>
                  <a:pt x="55803" y="107518"/>
                </a:lnTo>
                <a:lnTo>
                  <a:pt x="150654" y="126084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009085" y="2577467"/>
            <a:ext cx="35420" cy="0"/>
          </a:xfrm>
          <a:custGeom>
            <a:avLst/>
            <a:gdLst/>
            <a:ahLst/>
            <a:cxnLst/>
            <a:rect l="l" t="t" r="r" b="b"/>
            <a:pathLst>
              <a:path w="35420">
                <a:moveTo>
                  <a:pt x="35420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048578" y="3056181"/>
            <a:ext cx="2514" cy="32600"/>
          </a:xfrm>
          <a:custGeom>
            <a:avLst/>
            <a:gdLst/>
            <a:ahLst/>
            <a:cxnLst/>
            <a:rect l="l" t="t" r="r" b="b"/>
            <a:pathLst>
              <a:path w="2514" h="32600">
                <a:moveTo>
                  <a:pt x="0" y="0"/>
                </a:moveTo>
                <a:lnTo>
                  <a:pt x="2514" y="3260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5913139" y="2684997"/>
            <a:ext cx="132613" cy="1613928"/>
          </a:xfrm>
          <a:custGeom>
            <a:avLst/>
            <a:gdLst/>
            <a:ahLst/>
            <a:cxnLst/>
            <a:rect l="l" t="t" r="r" b="b"/>
            <a:pathLst>
              <a:path w="132613" h="1613928">
                <a:moveTo>
                  <a:pt x="0" y="1"/>
                </a:moveTo>
                <a:lnTo>
                  <a:pt x="94766" y="1153323"/>
                </a:lnTo>
              </a:path>
              <a:path w="132613" h="1613928">
                <a:moveTo>
                  <a:pt x="94766" y="1153323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001865" y="2577467"/>
            <a:ext cx="0" cy="107530"/>
          </a:xfrm>
          <a:custGeom>
            <a:avLst/>
            <a:gdLst/>
            <a:ahLst/>
            <a:cxnLst/>
            <a:rect l="l" t="t" r="r" b="b"/>
            <a:pathLst>
              <a:path h="107530">
                <a:moveTo>
                  <a:pt x="0" y="0"/>
                </a:moveTo>
                <a:lnTo>
                  <a:pt x="0" y="10753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5962059" y="2577467"/>
            <a:ext cx="35725" cy="0"/>
          </a:xfrm>
          <a:custGeom>
            <a:avLst/>
            <a:gdLst/>
            <a:ahLst/>
            <a:cxnLst/>
            <a:rect l="l" t="t" r="r" b="b"/>
            <a:pathLst>
              <a:path w="35725">
                <a:moveTo>
                  <a:pt x="25387" y="0"/>
                </a:moveTo>
                <a:lnTo>
                  <a:pt x="0" y="0"/>
                </a:lnTo>
                <a:lnTo>
                  <a:pt x="35725" y="0"/>
                </a:lnTo>
                <a:lnTo>
                  <a:pt x="6261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5894642" y="2684997"/>
            <a:ext cx="67411" cy="0"/>
          </a:xfrm>
          <a:custGeom>
            <a:avLst/>
            <a:gdLst/>
            <a:ahLst/>
            <a:cxnLst/>
            <a:rect l="l" t="t" r="r" b="b"/>
            <a:pathLst>
              <a:path w="67411">
                <a:moveTo>
                  <a:pt x="67411" y="0"/>
                </a:moveTo>
                <a:lnTo>
                  <a:pt x="0" y="0"/>
                </a:lnTo>
                <a:lnTo>
                  <a:pt x="31991" y="0"/>
                </a:lnTo>
                <a:lnTo>
                  <a:pt x="25082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5840093" y="2672151"/>
            <a:ext cx="157695" cy="1627403"/>
          </a:xfrm>
          <a:custGeom>
            <a:avLst/>
            <a:gdLst/>
            <a:ahLst/>
            <a:cxnLst/>
            <a:rect l="l" t="t" r="r" b="b"/>
            <a:pathLst>
              <a:path w="157695" h="1627403">
                <a:moveTo>
                  <a:pt x="939" y="24447"/>
                </a:moveTo>
                <a:lnTo>
                  <a:pt x="0" y="0"/>
                </a:lnTo>
                <a:lnTo>
                  <a:pt x="4394" y="120383"/>
                </a:lnTo>
                <a:lnTo>
                  <a:pt x="90366" y="116616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5947938" y="2577467"/>
            <a:ext cx="0" cy="107530"/>
          </a:xfrm>
          <a:custGeom>
            <a:avLst/>
            <a:gdLst/>
            <a:ahLst/>
            <a:cxnLst/>
            <a:rect l="l" t="t" r="r" b="b"/>
            <a:pathLst>
              <a:path h="107530">
                <a:moveTo>
                  <a:pt x="0" y="0"/>
                </a:moveTo>
                <a:lnTo>
                  <a:pt x="0" y="10753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5855145" y="2577467"/>
            <a:ext cx="106908" cy="107530"/>
          </a:xfrm>
          <a:custGeom>
            <a:avLst/>
            <a:gdLst/>
            <a:ahLst/>
            <a:cxnLst/>
            <a:rect l="l" t="t" r="r" b="b"/>
            <a:pathLst>
              <a:path w="106908" h="107530">
                <a:moveTo>
                  <a:pt x="106908" y="0"/>
                </a:moveTo>
                <a:lnTo>
                  <a:pt x="0" y="0"/>
                </a:lnTo>
                <a:lnTo>
                  <a:pt x="29159" y="0"/>
                </a:lnTo>
                <a:lnTo>
                  <a:pt x="29159" y="107530"/>
                </a:lnTo>
                <a:lnTo>
                  <a:pt x="39497" y="10753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5961730" y="2626372"/>
            <a:ext cx="0" cy="9410"/>
          </a:xfrm>
          <a:custGeom>
            <a:avLst/>
            <a:gdLst/>
            <a:ahLst/>
            <a:cxnLst/>
            <a:rect l="l" t="t" r="r" b="b"/>
            <a:pathLst>
              <a:path h="9410">
                <a:moveTo>
                  <a:pt x="0" y="0"/>
                </a:moveTo>
                <a:lnTo>
                  <a:pt x="0" y="941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5890878" y="2684997"/>
            <a:ext cx="35750" cy="0"/>
          </a:xfrm>
          <a:custGeom>
            <a:avLst/>
            <a:gdLst/>
            <a:ahLst/>
            <a:cxnLst/>
            <a:rect l="l" t="t" r="r" b="b"/>
            <a:pathLst>
              <a:path w="35750">
                <a:moveTo>
                  <a:pt x="35750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5912511" y="3622690"/>
            <a:ext cx="635" cy="5638"/>
          </a:xfrm>
          <a:custGeom>
            <a:avLst/>
            <a:gdLst/>
            <a:ahLst/>
            <a:cxnLst/>
            <a:rect l="l" t="t" r="r" b="b"/>
            <a:pathLst>
              <a:path w="635" h="5638">
                <a:moveTo>
                  <a:pt x="0" y="0"/>
                </a:moveTo>
                <a:lnTo>
                  <a:pt x="635" y="5638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5858912" y="2577467"/>
            <a:ext cx="25387" cy="0"/>
          </a:xfrm>
          <a:custGeom>
            <a:avLst/>
            <a:gdLst/>
            <a:ahLst/>
            <a:cxnLst/>
            <a:rect l="l" t="t" r="r" b="b"/>
            <a:pathLst>
              <a:path w="25387">
                <a:moveTo>
                  <a:pt x="25387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5838527" y="2577467"/>
            <a:ext cx="16611" cy="0"/>
          </a:xfrm>
          <a:custGeom>
            <a:avLst/>
            <a:gdLst/>
            <a:ahLst/>
            <a:cxnLst/>
            <a:rect l="l" t="t" r="r" b="b"/>
            <a:pathLst>
              <a:path w="16611">
                <a:moveTo>
                  <a:pt x="16611" y="0"/>
                </a:moveTo>
                <a:lnTo>
                  <a:pt x="0" y="0"/>
                </a:lnTo>
                <a:lnTo>
                  <a:pt x="16611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5836954" y="2577467"/>
            <a:ext cx="1574" cy="33235"/>
          </a:xfrm>
          <a:custGeom>
            <a:avLst/>
            <a:gdLst/>
            <a:ahLst/>
            <a:cxnLst/>
            <a:rect l="l" t="t" r="r" b="b"/>
            <a:pathLst>
              <a:path w="1574" h="33235">
                <a:moveTo>
                  <a:pt x="1574" y="0"/>
                </a:moveTo>
                <a:lnTo>
                  <a:pt x="0" y="0"/>
                </a:lnTo>
                <a:lnTo>
                  <a:pt x="939" y="33235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5837275" y="2590633"/>
            <a:ext cx="2514" cy="71170"/>
          </a:xfrm>
          <a:custGeom>
            <a:avLst/>
            <a:gdLst/>
            <a:ahLst/>
            <a:cxnLst/>
            <a:rect l="l" t="t" r="r" b="b"/>
            <a:pathLst>
              <a:path w="2514" h="71170">
                <a:moveTo>
                  <a:pt x="0" y="0"/>
                </a:moveTo>
                <a:lnTo>
                  <a:pt x="2514" y="71170"/>
                </a:lnTo>
                <a:lnTo>
                  <a:pt x="2184" y="6333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5839781" y="2661798"/>
            <a:ext cx="304" cy="10350"/>
          </a:xfrm>
          <a:custGeom>
            <a:avLst/>
            <a:gdLst/>
            <a:ahLst/>
            <a:cxnLst/>
            <a:rect l="l" t="t" r="r" b="b"/>
            <a:pathLst>
              <a:path w="304" h="10350">
                <a:moveTo>
                  <a:pt x="0" y="0"/>
                </a:moveTo>
                <a:lnTo>
                  <a:pt x="304" y="1035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842294" y="2732963"/>
            <a:ext cx="1244" cy="35737"/>
          </a:xfrm>
          <a:custGeom>
            <a:avLst/>
            <a:gdLst/>
            <a:ahLst/>
            <a:cxnLst/>
            <a:rect l="l" t="t" r="r" b="b"/>
            <a:pathLst>
              <a:path w="1244" h="35737">
                <a:moveTo>
                  <a:pt x="1244" y="35737"/>
                </a:moveTo>
                <a:lnTo>
                  <a:pt x="0" y="0"/>
                </a:lnTo>
                <a:lnTo>
                  <a:pt x="0" y="5333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836968" y="2577467"/>
            <a:ext cx="8611654" cy="1721446"/>
          </a:xfrm>
          <a:custGeom>
            <a:avLst/>
            <a:gdLst/>
            <a:ahLst/>
            <a:cxnLst/>
            <a:rect l="l" t="t" r="r" b="b"/>
            <a:pathLst>
              <a:path w="8611654" h="1721446">
                <a:moveTo>
                  <a:pt x="7518" y="215061"/>
                </a:moveTo>
                <a:lnTo>
                  <a:pt x="93491" y="1260853"/>
                </a:lnTo>
              </a:path>
              <a:path w="8611654" h="1721446">
                <a:moveTo>
                  <a:pt x="66300" y="107530"/>
                </a:moveTo>
                <a:lnTo>
                  <a:pt x="124764" y="107530"/>
                </a:lnTo>
                <a:lnTo>
                  <a:pt x="125082" y="0"/>
                </a:lnTo>
              </a:path>
              <a:path w="8611654" h="1721446">
                <a:moveTo>
                  <a:pt x="66300" y="107530"/>
                </a:moveTo>
                <a:lnTo>
                  <a:pt x="47332" y="107530"/>
                </a:lnTo>
                <a:lnTo>
                  <a:pt x="47332" y="0"/>
                </a:lnTo>
                <a:lnTo>
                  <a:pt x="0" y="0"/>
                </a:lnTo>
                <a:lnTo>
                  <a:pt x="7518" y="215061"/>
                </a:lnTo>
              </a:path>
              <a:path w="8611654" h="1721446">
                <a:moveTo>
                  <a:pt x="172896" y="9563"/>
                </a:moveTo>
                <a:lnTo>
                  <a:pt x="275752" y="1260853"/>
                </a:lnTo>
              </a:path>
              <a:path w="8611654" h="1721446">
                <a:moveTo>
                  <a:pt x="172110" y="0"/>
                </a:moveTo>
                <a:lnTo>
                  <a:pt x="125082" y="0"/>
                </a:lnTo>
              </a:path>
              <a:path w="8611654" h="1721446">
                <a:moveTo>
                  <a:pt x="172896" y="9563"/>
                </a:moveTo>
                <a:lnTo>
                  <a:pt x="172110" y="0"/>
                </a:lnTo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926628" y="1786793"/>
            <a:ext cx="21932" cy="13487"/>
          </a:xfrm>
          <a:custGeom>
            <a:avLst/>
            <a:gdLst/>
            <a:ahLst/>
            <a:cxnLst/>
            <a:rect l="l" t="t" r="r" b="b"/>
            <a:pathLst>
              <a:path w="21932" h="13487">
                <a:moveTo>
                  <a:pt x="0" y="13487"/>
                </a:moveTo>
                <a:lnTo>
                  <a:pt x="3454" y="13487"/>
                </a:lnTo>
                <a:lnTo>
                  <a:pt x="3759" y="13487"/>
                </a:lnTo>
                <a:lnTo>
                  <a:pt x="7200" y="12547"/>
                </a:lnTo>
                <a:lnTo>
                  <a:pt x="10655" y="11303"/>
                </a:lnTo>
                <a:lnTo>
                  <a:pt x="11277" y="10972"/>
                </a:lnTo>
                <a:lnTo>
                  <a:pt x="14427" y="9105"/>
                </a:lnTo>
                <a:lnTo>
                  <a:pt x="17246" y="6908"/>
                </a:lnTo>
                <a:lnTo>
                  <a:pt x="20053" y="3771"/>
                </a:lnTo>
                <a:lnTo>
                  <a:pt x="21310" y="2209"/>
                </a:lnTo>
                <a:lnTo>
                  <a:pt x="21310" y="1879"/>
                </a:lnTo>
                <a:lnTo>
                  <a:pt x="21932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911569" y="1541962"/>
            <a:ext cx="22263" cy="4711"/>
          </a:xfrm>
          <a:custGeom>
            <a:avLst/>
            <a:gdLst/>
            <a:ahLst/>
            <a:cxnLst/>
            <a:rect l="l" t="t" r="r" b="b"/>
            <a:pathLst>
              <a:path w="22263" h="4711">
                <a:moveTo>
                  <a:pt x="22263" y="1244"/>
                </a:moveTo>
                <a:lnTo>
                  <a:pt x="18808" y="304"/>
                </a:lnTo>
                <a:lnTo>
                  <a:pt x="18503" y="0"/>
                </a:lnTo>
                <a:lnTo>
                  <a:pt x="15062" y="0"/>
                </a:lnTo>
                <a:lnTo>
                  <a:pt x="10972" y="0"/>
                </a:lnTo>
                <a:lnTo>
                  <a:pt x="10655" y="304"/>
                </a:lnTo>
                <a:lnTo>
                  <a:pt x="6896" y="1244"/>
                </a:lnTo>
                <a:lnTo>
                  <a:pt x="3467" y="2501"/>
                </a:lnTo>
                <a:lnTo>
                  <a:pt x="2819" y="2501"/>
                </a:lnTo>
                <a:lnTo>
                  <a:pt x="0" y="471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884299" y="1735705"/>
            <a:ext cx="34175" cy="63639"/>
          </a:xfrm>
          <a:custGeom>
            <a:avLst/>
            <a:gdLst/>
            <a:ahLst/>
            <a:cxnLst/>
            <a:rect l="l" t="t" r="r" b="b"/>
            <a:pathLst>
              <a:path w="34175" h="63639">
                <a:moveTo>
                  <a:pt x="0" y="0"/>
                </a:moveTo>
                <a:lnTo>
                  <a:pt x="5013" y="14244"/>
                </a:lnTo>
                <a:lnTo>
                  <a:pt x="8535" y="23968"/>
                </a:lnTo>
                <a:lnTo>
                  <a:pt x="12200" y="33566"/>
                </a:lnTo>
                <a:lnTo>
                  <a:pt x="17646" y="47436"/>
                </a:lnTo>
                <a:lnTo>
                  <a:pt x="17856" y="47967"/>
                </a:lnTo>
                <a:lnTo>
                  <a:pt x="19126" y="51409"/>
                </a:lnTo>
                <a:lnTo>
                  <a:pt x="19126" y="51727"/>
                </a:lnTo>
                <a:lnTo>
                  <a:pt x="21628" y="54864"/>
                </a:lnTo>
                <a:lnTo>
                  <a:pt x="23825" y="57683"/>
                </a:lnTo>
                <a:lnTo>
                  <a:pt x="24142" y="58000"/>
                </a:lnTo>
                <a:lnTo>
                  <a:pt x="27266" y="60185"/>
                </a:lnTo>
                <a:lnTo>
                  <a:pt x="30099" y="62064"/>
                </a:lnTo>
                <a:lnTo>
                  <a:pt x="30721" y="62382"/>
                </a:lnTo>
                <a:lnTo>
                  <a:pt x="34175" y="6363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6924200" y="1541962"/>
            <a:ext cx="6409296" cy="248602"/>
          </a:xfrm>
          <a:custGeom>
            <a:avLst/>
            <a:gdLst/>
            <a:ahLst/>
            <a:cxnLst/>
            <a:rect l="l" t="t" r="r" b="b"/>
            <a:pathLst>
              <a:path w="6409296" h="248602">
                <a:moveTo>
                  <a:pt x="17551" y="241707"/>
                </a:moveTo>
                <a:lnTo>
                  <a:pt x="21628" y="248602"/>
                </a:lnTo>
                <a:lnTo>
                  <a:pt x="17551" y="241706"/>
                </a:lnTo>
              </a:path>
              <a:path w="6409296" h="248602">
                <a:moveTo>
                  <a:pt x="41800" y="4388"/>
                </a:moveTo>
                <a:lnTo>
                  <a:pt x="27901" y="4381"/>
                </a:lnTo>
                <a:lnTo>
                  <a:pt x="21628" y="10033"/>
                </a:lnTo>
                <a:lnTo>
                  <a:pt x="17856" y="16611"/>
                </a:lnTo>
                <a:lnTo>
                  <a:pt x="0" y="64579"/>
                </a:lnTo>
                <a:lnTo>
                  <a:pt x="0" y="193738"/>
                </a:lnTo>
                <a:lnTo>
                  <a:pt x="17551" y="241706"/>
                </a:lnTo>
                <a:lnTo>
                  <a:pt x="21628" y="248602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6961188" y="1799654"/>
            <a:ext cx="6363525" cy="304"/>
          </a:xfrm>
          <a:custGeom>
            <a:avLst/>
            <a:gdLst/>
            <a:ahLst/>
            <a:cxnLst/>
            <a:rect l="l" t="t" r="r" b="b"/>
            <a:pathLst>
              <a:path w="6363525" h="304">
                <a:moveTo>
                  <a:pt x="4812" y="0"/>
                </a:moveTo>
                <a:lnTo>
                  <a:pt x="0" y="0"/>
                </a:lnTo>
                <a:lnTo>
                  <a:pt x="4812" y="186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926630" y="1795896"/>
            <a:ext cx="1680692" cy="4381"/>
          </a:xfrm>
          <a:custGeom>
            <a:avLst/>
            <a:gdLst/>
            <a:ahLst/>
            <a:cxnLst/>
            <a:rect l="l" t="t" r="r" b="b"/>
            <a:pathLst>
              <a:path w="1680692" h="4381">
                <a:moveTo>
                  <a:pt x="1034554" y="3759"/>
                </a:moveTo>
                <a:lnTo>
                  <a:pt x="1029137" y="1698"/>
                </a:lnTo>
                <a:lnTo>
                  <a:pt x="0" y="4381"/>
                </a:lnTo>
                <a:lnTo>
                  <a:pt x="1033614" y="4381"/>
                </a:lnTo>
                <a:lnTo>
                  <a:pt x="1034554" y="3759"/>
                </a:lnTo>
              </a:path>
              <a:path w="1680692" h="4381">
                <a:moveTo>
                  <a:pt x="1039370" y="298"/>
                </a:moveTo>
                <a:lnTo>
                  <a:pt x="1025474" y="304"/>
                </a:lnTo>
                <a:lnTo>
                  <a:pt x="1029137" y="1698"/>
                </a:lnTo>
                <a:lnTo>
                  <a:pt x="1039370" y="16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6961184" y="1541962"/>
            <a:ext cx="638924" cy="1244"/>
          </a:xfrm>
          <a:custGeom>
            <a:avLst/>
            <a:gdLst/>
            <a:ahLst/>
            <a:cxnLst/>
            <a:rect l="l" t="t" r="r" b="b"/>
            <a:pathLst>
              <a:path w="638924" h="1244">
                <a:moveTo>
                  <a:pt x="4815" y="0"/>
                </a:moveTo>
                <a:lnTo>
                  <a:pt x="0" y="0"/>
                </a:lnTo>
                <a:lnTo>
                  <a:pt x="4815" y="37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926627" y="1541945"/>
            <a:ext cx="1034567" cy="9410"/>
          </a:xfrm>
          <a:custGeom>
            <a:avLst/>
            <a:gdLst/>
            <a:ahLst/>
            <a:cxnLst/>
            <a:rect l="l" t="t" r="r" b="b"/>
            <a:pathLst>
              <a:path w="1034567" h="9410">
                <a:moveTo>
                  <a:pt x="3759" y="634"/>
                </a:moveTo>
                <a:lnTo>
                  <a:pt x="0" y="0"/>
                </a:lnTo>
                <a:lnTo>
                  <a:pt x="1034567" y="0"/>
                </a:lnTo>
                <a:lnTo>
                  <a:pt x="1025474" y="4406"/>
                </a:lnTo>
                <a:lnTo>
                  <a:pt x="1019835" y="9410"/>
                </a:lnTo>
                <a:lnTo>
                  <a:pt x="1025474" y="4406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6945835" y="1790570"/>
            <a:ext cx="6261" cy="5638"/>
          </a:xfrm>
          <a:custGeom>
            <a:avLst/>
            <a:gdLst/>
            <a:ahLst/>
            <a:cxnLst/>
            <a:rect l="l" t="t" r="r" b="b"/>
            <a:pathLst>
              <a:path w="6261" h="5638">
                <a:moveTo>
                  <a:pt x="6261" y="5638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6884377" y="1606541"/>
            <a:ext cx="0" cy="129171"/>
          </a:xfrm>
          <a:custGeom>
            <a:avLst/>
            <a:gdLst/>
            <a:ahLst/>
            <a:cxnLst/>
            <a:rect l="l" t="t" r="r" b="b"/>
            <a:pathLst>
              <a:path h="129171">
                <a:moveTo>
                  <a:pt x="0" y="0"/>
                </a:moveTo>
                <a:lnTo>
                  <a:pt x="0" y="1291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6099666" y="1546663"/>
            <a:ext cx="693166" cy="0"/>
          </a:xfrm>
          <a:custGeom>
            <a:avLst/>
            <a:gdLst/>
            <a:ahLst/>
            <a:cxnLst/>
            <a:rect l="l" t="t" r="r" b="b"/>
            <a:pathLst>
              <a:path w="693165">
                <a:moveTo>
                  <a:pt x="693165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6099666" y="1795896"/>
            <a:ext cx="693166" cy="0"/>
          </a:xfrm>
          <a:custGeom>
            <a:avLst/>
            <a:gdLst/>
            <a:ahLst/>
            <a:cxnLst/>
            <a:rect l="l" t="t" r="r" b="b"/>
            <a:pathLst>
              <a:path w="693165">
                <a:moveTo>
                  <a:pt x="693165" y="0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6007816" y="1606541"/>
            <a:ext cx="0" cy="129171"/>
          </a:xfrm>
          <a:custGeom>
            <a:avLst/>
            <a:gdLst/>
            <a:ahLst/>
            <a:cxnLst/>
            <a:rect l="l" t="t" r="r" b="b"/>
            <a:pathLst>
              <a:path h="129171">
                <a:moveTo>
                  <a:pt x="0" y="0"/>
                </a:moveTo>
                <a:lnTo>
                  <a:pt x="0" y="1291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946689" y="1551988"/>
            <a:ext cx="21628" cy="124777"/>
          </a:xfrm>
          <a:custGeom>
            <a:avLst/>
            <a:gdLst/>
            <a:ahLst/>
            <a:cxnLst/>
            <a:rect l="l" t="t" r="r" b="b"/>
            <a:pathLst>
              <a:path w="21628" h="124777">
                <a:moveTo>
                  <a:pt x="21628" y="124777"/>
                </a:moveTo>
                <a:lnTo>
                  <a:pt x="21628" y="54546"/>
                </a:lnTo>
                <a:lnTo>
                  <a:pt x="3428" y="6578"/>
                </a:lnTo>
                <a:lnTo>
                  <a:pt x="0" y="0"/>
                </a:lnTo>
                <a:lnTo>
                  <a:pt x="1879" y="377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954525" y="1665479"/>
            <a:ext cx="13792" cy="106591"/>
          </a:xfrm>
          <a:custGeom>
            <a:avLst/>
            <a:gdLst/>
            <a:ahLst/>
            <a:cxnLst/>
            <a:rect l="l" t="t" r="r" b="b"/>
            <a:pathLst>
              <a:path w="13792" h="106591">
                <a:moveTo>
                  <a:pt x="13792" y="0"/>
                </a:moveTo>
                <a:lnTo>
                  <a:pt x="13792" y="70231"/>
                </a:lnTo>
                <a:lnTo>
                  <a:pt x="0" y="106591"/>
                </a:lnTo>
                <a:lnTo>
                  <a:pt x="5638" y="92176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5933833" y="1543207"/>
            <a:ext cx="10033" cy="6273"/>
          </a:xfrm>
          <a:custGeom>
            <a:avLst/>
            <a:gdLst/>
            <a:ahLst/>
            <a:cxnLst/>
            <a:rect l="l" t="t" r="r" b="b"/>
            <a:pathLst>
              <a:path w="10033" h="6273">
                <a:moveTo>
                  <a:pt x="10033" y="6273"/>
                </a:moveTo>
                <a:lnTo>
                  <a:pt x="6908" y="3454"/>
                </a:lnTo>
                <a:lnTo>
                  <a:pt x="0" y="0"/>
                </a:lnTo>
                <a:lnTo>
                  <a:pt x="3759" y="1892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5940733" y="1546663"/>
            <a:ext cx="5956" cy="5321"/>
          </a:xfrm>
          <a:custGeom>
            <a:avLst/>
            <a:gdLst/>
            <a:ahLst/>
            <a:cxnLst/>
            <a:rect l="l" t="t" r="r" b="b"/>
            <a:pathLst>
              <a:path w="5956" h="5321">
                <a:moveTo>
                  <a:pt x="0" y="0"/>
                </a:moveTo>
                <a:lnTo>
                  <a:pt x="5956" y="5321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5911573" y="1544783"/>
            <a:ext cx="3759" cy="1879"/>
          </a:xfrm>
          <a:custGeom>
            <a:avLst/>
            <a:gdLst/>
            <a:ahLst/>
            <a:cxnLst/>
            <a:rect l="l" t="t" r="r" b="b"/>
            <a:pathLst>
              <a:path w="3759" h="1879">
                <a:moveTo>
                  <a:pt x="0" y="1879"/>
                </a:moveTo>
                <a:lnTo>
                  <a:pt x="375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5950130" y="1558580"/>
            <a:ext cx="10033" cy="26327"/>
          </a:xfrm>
          <a:custGeom>
            <a:avLst/>
            <a:gdLst/>
            <a:ahLst/>
            <a:cxnLst/>
            <a:rect l="l" t="t" r="r" b="b"/>
            <a:pathLst>
              <a:path w="10033" h="26327">
                <a:moveTo>
                  <a:pt x="10033" y="26327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5949190" y="1606533"/>
            <a:ext cx="0" cy="129171"/>
          </a:xfrm>
          <a:custGeom>
            <a:avLst/>
            <a:gdLst/>
            <a:ahLst/>
            <a:cxnLst/>
            <a:rect l="l" t="t" r="r" b="b"/>
            <a:pathLst>
              <a:path h="129171">
                <a:moveTo>
                  <a:pt x="0" y="129171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5941047" y="1792772"/>
            <a:ext cx="2819" cy="3124"/>
          </a:xfrm>
          <a:custGeom>
            <a:avLst/>
            <a:gdLst/>
            <a:ahLst/>
            <a:cxnLst/>
            <a:rect l="l" t="t" r="r" b="b"/>
            <a:pathLst>
              <a:path w="2819" h="3124">
                <a:moveTo>
                  <a:pt x="0" y="3124"/>
                </a:moveTo>
                <a:lnTo>
                  <a:pt x="281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5946691" y="1772070"/>
            <a:ext cx="7835" cy="18503"/>
          </a:xfrm>
          <a:custGeom>
            <a:avLst/>
            <a:gdLst/>
            <a:ahLst/>
            <a:cxnLst/>
            <a:rect l="l" t="t" r="r" b="b"/>
            <a:pathLst>
              <a:path w="7835" h="18503">
                <a:moveTo>
                  <a:pt x="7835" y="0"/>
                </a:moveTo>
                <a:lnTo>
                  <a:pt x="0" y="18503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5933832" y="1797461"/>
            <a:ext cx="3759" cy="1879"/>
          </a:xfrm>
          <a:custGeom>
            <a:avLst/>
            <a:gdLst/>
            <a:ahLst/>
            <a:cxnLst/>
            <a:rect l="l" t="t" r="r" b="b"/>
            <a:pathLst>
              <a:path w="3759" h="1879">
                <a:moveTo>
                  <a:pt x="0" y="1879"/>
                </a:moveTo>
                <a:lnTo>
                  <a:pt x="375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5918474" y="1799333"/>
            <a:ext cx="11912" cy="939"/>
          </a:xfrm>
          <a:custGeom>
            <a:avLst/>
            <a:gdLst/>
            <a:ahLst/>
            <a:cxnLst/>
            <a:rect l="l" t="t" r="r" b="b"/>
            <a:pathLst>
              <a:path w="11912" h="939">
                <a:moveTo>
                  <a:pt x="11912" y="634"/>
                </a:moveTo>
                <a:lnTo>
                  <a:pt x="8153" y="939"/>
                </a:lnTo>
                <a:lnTo>
                  <a:pt x="0" y="0"/>
                </a:lnTo>
                <a:lnTo>
                  <a:pt x="4076" y="634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5902163" y="1546659"/>
            <a:ext cx="9410" cy="11925"/>
          </a:xfrm>
          <a:custGeom>
            <a:avLst/>
            <a:gdLst/>
            <a:ahLst/>
            <a:cxnLst/>
            <a:rect l="l" t="t" r="r" b="b"/>
            <a:pathLst>
              <a:path w="9410" h="11925">
                <a:moveTo>
                  <a:pt x="1892" y="8470"/>
                </a:moveTo>
                <a:lnTo>
                  <a:pt x="0" y="11925"/>
                </a:lnTo>
                <a:lnTo>
                  <a:pt x="3771" y="5334"/>
                </a:lnTo>
                <a:lnTo>
                  <a:pt x="941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5918474" y="1542572"/>
            <a:ext cx="4064" cy="635"/>
          </a:xfrm>
          <a:custGeom>
            <a:avLst/>
            <a:gdLst/>
            <a:ahLst/>
            <a:cxnLst/>
            <a:rect l="l" t="t" r="r" b="b"/>
            <a:pathLst>
              <a:path w="4063" h="634">
                <a:moveTo>
                  <a:pt x="0" y="634"/>
                </a:moveTo>
                <a:lnTo>
                  <a:pt x="4064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5905934" y="1549167"/>
            <a:ext cx="2819" cy="2819"/>
          </a:xfrm>
          <a:custGeom>
            <a:avLst/>
            <a:gdLst/>
            <a:ahLst/>
            <a:cxnLst/>
            <a:rect l="l" t="t" r="r" b="b"/>
            <a:pathLst>
              <a:path w="2819" h="2819">
                <a:moveTo>
                  <a:pt x="0" y="2819"/>
                </a:moveTo>
                <a:lnTo>
                  <a:pt x="2819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890874" y="1558575"/>
            <a:ext cx="11290" cy="30403"/>
          </a:xfrm>
          <a:custGeom>
            <a:avLst/>
            <a:gdLst/>
            <a:ahLst/>
            <a:cxnLst/>
            <a:rect l="l" t="t" r="r" b="b"/>
            <a:pathLst>
              <a:path w="11290" h="30403">
                <a:moveTo>
                  <a:pt x="11290" y="0"/>
                </a:moveTo>
                <a:lnTo>
                  <a:pt x="0" y="30403"/>
                </a:lnTo>
                <a:lnTo>
                  <a:pt x="3149" y="22263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884299" y="1588978"/>
            <a:ext cx="6578" cy="146735"/>
          </a:xfrm>
          <a:custGeom>
            <a:avLst/>
            <a:gdLst/>
            <a:ahLst/>
            <a:cxnLst/>
            <a:rect l="l" t="t" r="r" b="b"/>
            <a:pathLst>
              <a:path w="6578" h="146735">
                <a:moveTo>
                  <a:pt x="6578" y="0"/>
                </a:moveTo>
                <a:lnTo>
                  <a:pt x="0" y="17564"/>
                </a:lnTo>
                <a:lnTo>
                  <a:pt x="0" y="146735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890884" y="1753570"/>
            <a:ext cx="3136" cy="8153"/>
          </a:xfrm>
          <a:custGeom>
            <a:avLst/>
            <a:gdLst/>
            <a:ahLst/>
            <a:cxnLst/>
            <a:rect l="l" t="t" r="r" b="b"/>
            <a:pathLst>
              <a:path w="3136" h="8153">
                <a:moveTo>
                  <a:pt x="3136" y="8153"/>
                </a:moveTo>
                <a:lnTo>
                  <a:pt x="0" y="0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902164" y="1783669"/>
            <a:ext cx="1892" cy="3759"/>
          </a:xfrm>
          <a:custGeom>
            <a:avLst/>
            <a:gdLst/>
            <a:ahLst/>
            <a:cxnLst/>
            <a:rect l="l" t="t" r="r" b="b"/>
            <a:pathLst>
              <a:path w="1892" h="3759">
                <a:moveTo>
                  <a:pt x="0" y="0"/>
                </a:moveTo>
                <a:lnTo>
                  <a:pt x="1892" y="375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905934" y="1790571"/>
            <a:ext cx="2819" cy="2819"/>
          </a:xfrm>
          <a:custGeom>
            <a:avLst/>
            <a:gdLst/>
            <a:ahLst/>
            <a:cxnLst/>
            <a:rect l="l" t="t" r="r" b="b"/>
            <a:pathLst>
              <a:path w="2819" h="2819">
                <a:moveTo>
                  <a:pt x="0" y="0"/>
                </a:moveTo>
                <a:lnTo>
                  <a:pt x="2819" y="281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911573" y="1795896"/>
            <a:ext cx="3759" cy="1879"/>
          </a:xfrm>
          <a:custGeom>
            <a:avLst/>
            <a:gdLst/>
            <a:ahLst/>
            <a:cxnLst/>
            <a:rect l="l" t="t" r="r" b="b"/>
            <a:pathLst>
              <a:path w="3759" h="1879">
                <a:moveTo>
                  <a:pt x="0" y="0"/>
                </a:moveTo>
                <a:lnTo>
                  <a:pt x="3759" y="1879"/>
                </a:lnTo>
              </a:path>
            </a:pathLst>
          </a:custGeom>
          <a:ln w="877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884296" y="1543211"/>
            <a:ext cx="84023" cy="256133"/>
          </a:xfrm>
          <a:custGeom>
            <a:avLst/>
            <a:gdLst/>
            <a:ahLst/>
            <a:cxnLst/>
            <a:rect l="l" t="t" r="r" b="b"/>
            <a:pathLst>
              <a:path w="84023" h="256133">
                <a:moveTo>
                  <a:pt x="79324" y="51104"/>
                </a:moveTo>
                <a:lnTo>
                  <a:pt x="84023" y="63322"/>
                </a:lnTo>
                <a:lnTo>
                  <a:pt x="84023" y="192493"/>
                </a:lnTo>
                <a:lnTo>
                  <a:pt x="66166" y="240461"/>
                </a:lnTo>
                <a:lnTo>
                  <a:pt x="49542" y="256133"/>
                </a:lnTo>
                <a:lnTo>
                  <a:pt x="34175" y="256133"/>
                </a:lnTo>
                <a:lnTo>
                  <a:pt x="21640" y="247357"/>
                </a:lnTo>
                <a:lnTo>
                  <a:pt x="0" y="192493"/>
                </a:lnTo>
                <a:lnTo>
                  <a:pt x="0" y="63322"/>
                </a:lnTo>
                <a:lnTo>
                  <a:pt x="17868" y="15367"/>
                </a:lnTo>
                <a:lnTo>
                  <a:pt x="27279" y="3441"/>
                </a:lnTo>
                <a:lnTo>
                  <a:pt x="49542" y="0"/>
                </a:lnTo>
                <a:lnTo>
                  <a:pt x="66166" y="15684"/>
                </a:lnTo>
                <a:lnTo>
                  <a:pt x="79324" y="51104"/>
                </a:lnTo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837902" y="2584041"/>
            <a:ext cx="274408" cy="1254277"/>
          </a:xfrm>
          <a:custGeom>
            <a:avLst/>
            <a:gdLst/>
            <a:ahLst/>
            <a:cxnLst/>
            <a:rect l="l" t="t" r="r" b="b"/>
            <a:pathLst>
              <a:path w="274408" h="1254277">
                <a:moveTo>
                  <a:pt x="170535" y="0"/>
                </a:moveTo>
                <a:lnTo>
                  <a:pt x="125082" y="0"/>
                </a:lnTo>
                <a:lnTo>
                  <a:pt x="121627" y="105664"/>
                </a:lnTo>
                <a:lnTo>
                  <a:pt x="48894" y="105664"/>
                </a:lnTo>
                <a:lnTo>
                  <a:pt x="45770" y="0"/>
                </a:lnTo>
                <a:lnTo>
                  <a:pt x="0" y="0"/>
                </a:lnTo>
                <a:lnTo>
                  <a:pt x="10972" y="268363"/>
                </a:lnTo>
                <a:lnTo>
                  <a:pt x="92100" y="1254277"/>
                </a:lnTo>
                <a:lnTo>
                  <a:pt x="274408" y="1254277"/>
                </a:lnTo>
                <a:lnTo>
                  <a:pt x="170535" y="0"/>
                </a:lnTo>
                <a:close/>
              </a:path>
            </a:pathLst>
          </a:custGeom>
          <a:solidFill>
            <a:srgbClr val="30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924732" y="3774735"/>
            <a:ext cx="198767" cy="198767"/>
          </a:xfrm>
          <a:custGeom>
            <a:avLst/>
            <a:gdLst/>
            <a:ahLst/>
            <a:cxnLst/>
            <a:rect l="l" t="t" r="r" b="b"/>
            <a:pathLst>
              <a:path w="198767" h="198767">
                <a:moveTo>
                  <a:pt x="0" y="0"/>
                </a:moveTo>
                <a:lnTo>
                  <a:pt x="63584" y="63585"/>
                </a:lnTo>
              </a:path>
              <a:path w="198767" h="198767">
                <a:moveTo>
                  <a:pt x="63585" y="63585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910318" y="3597294"/>
            <a:ext cx="198450" cy="198767"/>
          </a:xfrm>
          <a:custGeom>
            <a:avLst/>
            <a:gdLst/>
            <a:ahLst/>
            <a:cxnLst/>
            <a:rect l="l" t="t" r="r" b="b"/>
            <a:pathLst>
              <a:path w="198450" h="198767">
                <a:moveTo>
                  <a:pt x="198450" y="198767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895586" y="3419857"/>
            <a:ext cx="198450" cy="198437"/>
          </a:xfrm>
          <a:custGeom>
            <a:avLst/>
            <a:gdLst/>
            <a:ahLst/>
            <a:cxnLst/>
            <a:rect l="l" t="t" r="r" b="b"/>
            <a:pathLst>
              <a:path w="198450" h="198437">
                <a:moveTo>
                  <a:pt x="198450" y="198437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5880850" y="3242402"/>
            <a:ext cx="198767" cy="198450"/>
          </a:xfrm>
          <a:custGeom>
            <a:avLst/>
            <a:gdLst/>
            <a:ahLst/>
            <a:cxnLst/>
            <a:rect l="l" t="t" r="r" b="b"/>
            <a:pathLst>
              <a:path w="198767" h="198450">
                <a:moveTo>
                  <a:pt x="198767" y="198450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5866425" y="3064964"/>
            <a:ext cx="198450" cy="198132"/>
          </a:xfrm>
          <a:custGeom>
            <a:avLst/>
            <a:gdLst/>
            <a:ahLst/>
            <a:cxnLst/>
            <a:rect l="l" t="t" r="r" b="b"/>
            <a:pathLst>
              <a:path w="198450" h="198132">
                <a:moveTo>
                  <a:pt x="198450" y="198132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5851693" y="2887205"/>
            <a:ext cx="198450" cy="198450"/>
          </a:xfrm>
          <a:custGeom>
            <a:avLst/>
            <a:gdLst/>
            <a:ahLst/>
            <a:cxnLst/>
            <a:rect l="l" t="t" r="r" b="b"/>
            <a:pathLst>
              <a:path w="198450" h="198450">
                <a:moveTo>
                  <a:pt x="198450" y="198450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5843221" y="2716039"/>
            <a:ext cx="192189" cy="191858"/>
          </a:xfrm>
          <a:custGeom>
            <a:avLst/>
            <a:gdLst/>
            <a:ahLst/>
            <a:cxnLst/>
            <a:rect l="l" t="t" r="r" b="b"/>
            <a:pathLst>
              <a:path w="192189" h="191858">
                <a:moveTo>
                  <a:pt x="192189" y="191858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5960163" y="2669954"/>
            <a:ext cx="60515" cy="60502"/>
          </a:xfrm>
          <a:custGeom>
            <a:avLst/>
            <a:gdLst/>
            <a:ahLst/>
            <a:cxnLst/>
            <a:rect l="l" t="t" r="r" b="b"/>
            <a:pathLst>
              <a:path w="60515" h="60502">
                <a:moveTo>
                  <a:pt x="60515" y="60502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5874581" y="2584041"/>
            <a:ext cx="9093" cy="9410"/>
          </a:xfrm>
          <a:custGeom>
            <a:avLst/>
            <a:gdLst/>
            <a:ahLst/>
            <a:cxnLst/>
            <a:rect l="l" t="t" r="r" b="b"/>
            <a:pathLst>
              <a:path w="9093" h="9410">
                <a:moveTo>
                  <a:pt x="9093" y="9410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5837901" y="2584042"/>
            <a:ext cx="8611666" cy="1719897"/>
          </a:xfrm>
          <a:custGeom>
            <a:avLst/>
            <a:gdLst/>
            <a:ahLst/>
            <a:cxnLst/>
            <a:rect l="l" t="t" r="r" b="b"/>
            <a:pathLst>
              <a:path w="8611666" h="1719897">
                <a:moveTo>
                  <a:pt x="80158" y="105651"/>
                </a:moveTo>
                <a:lnTo>
                  <a:pt x="121640" y="105651"/>
                </a:lnTo>
                <a:lnTo>
                  <a:pt x="125082" y="0"/>
                </a:lnTo>
              </a:path>
              <a:path w="8611666" h="1719897">
                <a:moveTo>
                  <a:pt x="80158" y="105651"/>
                </a:moveTo>
                <a:lnTo>
                  <a:pt x="48907" y="105651"/>
                </a:lnTo>
                <a:lnTo>
                  <a:pt x="45770" y="0"/>
                </a:lnTo>
                <a:lnTo>
                  <a:pt x="0" y="0"/>
                </a:lnTo>
                <a:lnTo>
                  <a:pt x="10972" y="268363"/>
                </a:lnTo>
              </a:path>
              <a:path w="8611666" h="1719897">
                <a:moveTo>
                  <a:pt x="170649" y="1226"/>
                </a:moveTo>
                <a:lnTo>
                  <a:pt x="274415" y="1254278"/>
                </a:lnTo>
              </a:path>
              <a:path w="8611666" h="1719897">
                <a:moveTo>
                  <a:pt x="170548" y="0"/>
                </a:moveTo>
                <a:lnTo>
                  <a:pt x="125082" y="0"/>
                </a:lnTo>
              </a:path>
              <a:path w="8611666" h="1719897">
                <a:moveTo>
                  <a:pt x="170649" y="1226"/>
                </a:moveTo>
                <a:lnTo>
                  <a:pt x="170548" y="0"/>
                </a:lnTo>
              </a:path>
              <a:path w="8611666" h="1719897">
                <a:moveTo>
                  <a:pt x="10972" y="268363"/>
                </a:moveTo>
                <a:lnTo>
                  <a:pt x="92101" y="1254278"/>
                </a:lnTo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5886805" y="1547606"/>
            <a:ext cx="76504" cy="256438"/>
          </a:xfrm>
          <a:custGeom>
            <a:avLst/>
            <a:gdLst/>
            <a:ahLst/>
            <a:cxnLst/>
            <a:rect l="l" t="t" r="r" b="b"/>
            <a:pathLst>
              <a:path w="76504" h="256438">
                <a:moveTo>
                  <a:pt x="29476" y="304"/>
                </a:moveTo>
                <a:lnTo>
                  <a:pt x="10972" y="26009"/>
                </a:lnTo>
                <a:lnTo>
                  <a:pt x="0" y="58305"/>
                </a:lnTo>
                <a:lnTo>
                  <a:pt x="0" y="196253"/>
                </a:lnTo>
                <a:lnTo>
                  <a:pt x="16306" y="239814"/>
                </a:lnTo>
                <a:lnTo>
                  <a:pt x="32613" y="256438"/>
                </a:lnTo>
                <a:lnTo>
                  <a:pt x="45453" y="256438"/>
                </a:lnTo>
                <a:lnTo>
                  <a:pt x="59575" y="248285"/>
                </a:lnTo>
                <a:lnTo>
                  <a:pt x="76504" y="205651"/>
                </a:lnTo>
                <a:lnTo>
                  <a:pt x="76504" y="48907"/>
                </a:lnTo>
                <a:lnTo>
                  <a:pt x="59575" y="6261"/>
                </a:lnTo>
                <a:lnTo>
                  <a:pt x="49530" y="0"/>
                </a:lnTo>
                <a:lnTo>
                  <a:pt x="29476" y="304"/>
                </a:lnTo>
                <a:close/>
              </a:path>
            </a:pathLst>
          </a:custGeom>
          <a:solidFill>
            <a:srgbClr val="30AE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5886801" y="1619077"/>
            <a:ext cx="76504" cy="76492"/>
          </a:xfrm>
          <a:custGeom>
            <a:avLst/>
            <a:gdLst/>
            <a:ahLst/>
            <a:cxnLst/>
            <a:rect l="l" t="t" r="r" b="b"/>
            <a:pathLst>
              <a:path w="76504" h="76492">
                <a:moveTo>
                  <a:pt x="76504" y="76492"/>
                </a:moveTo>
                <a:lnTo>
                  <a:pt x="0" y="0"/>
                </a:lnTo>
              </a:path>
            </a:pathLst>
          </a:custGeom>
          <a:ln w="11696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5886811" y="1547611"/>
            <a:ext cx="76492" cy="256438"/>
          </a:xfrm>
          <a:custGeom>
            <a:avLst/>
            <a:gdLst/>
            <a:ahLst/>
            <a:cxnLst/>
            <a:rect l="l" t="t" r="r" b="b"/>
            <a:pathLst>
              <a:path w="76492" h="256438">
                <a:moveTo>
                  <a:pt x="16294" y="239814"/>
                </a:moveTo>
                <a:lnTo>
                  <a:pt x="0" y="196253"/>
                </a:lnTo>
                <a:lnTo>
                  <a:pt x="0" y="58305"/>
                </a:lnTo>
                <a:lnTo>
                  <a:pt x="10960" y="26009"/>
                </a:lnTo>
                <a:lnTo>
                  <a:pt x="29464" y="304"/>
                </a:lnTo>
                <a:lnTo>
                  <a:pt x="49517" y="0"/>
                </a:lnTo>
                <a:lnTo>
                  <a:pt x="59563" y="6248"/>
                </a:lnTo>
                <a:lnTo>
                  <a:pt x="76492" y="48894"/>
                </a:lnTo>
                <a:lnTo>
                  <a:pt x="76492" y="205638"/>
                </a:lnTo>
                <a:lnTo>
                  <a:pt x="59563" y="248284"/>
                </a:lnTo>
                <a:lnTo>
                  <a:pt x="45453" y="256438"/>
                </a:lnTo>
                <a:lnTo>
                  <a:pt x="32600" y="256438"/>
                </a:lnTo>
                <a:lnTo>
                  <a:pt x="16294" y="239814"/>
                </a:lnTo>
                <a:close/>
              </a:path>
            </a:pathLst>
          </a:custGeom>
          <a:ln w="11696">
            <a:solidFill>
              <a:srgbClr val="ED40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200" y="4124807"/>
            <a:ext cx="6639255" cy="2135301"/>
          </a:xfrm>
          <a:custGeom>
            <a:avLst/>
            <a:gdLst/>
            <a:ahLst/>
            <a:cxnLst/>
            <a:rect l="l" t="t" r="r" b="b"/>
            <a:pathLst>
              <a:path w="6639255" h="2135301">
                <a:moveTo>
                  <a:pt x="0" y="2135301"/>
                </a:moveTo>
                <a:lnTo>
                  <a:pt x="6639255" y="2135301"/>
                </a:lnTo>
                <a:lnTo>
                  <a:pt x="6639255" y="0"/>
                </a:lnTo>
                <a:lnTo>
                  <a:pt x="0" y="0"/>
                </a:lnTo>
                <a:lnTo>
                  <a:pt x="0" y="2135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99499" y="4286812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05849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6733" y="42868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86733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67616" y="42868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67616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48500" y="4286812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48500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9500" y="4286812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9500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74149" y="42931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99499" y="4646778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05849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86733" y="46467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86733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7616" y="46467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7616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48500" y="4646778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48500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19500" y="4646778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9500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74149" y="4653126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99499" y="5006745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05849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86733" y="5006745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86733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67616" y="5006745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67616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48500" y="5006745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948500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9500" y="5006745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19500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74149" y="501309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99499" y="5366712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05849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386733" y="53667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6733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67616" y="5366712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67616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948500" y="5366712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48500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19500" y="5366712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19500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74149" y="537306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99499" y="5726678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05849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86733" y="57266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386733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67616" y="5726678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7616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48500" y="5726678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48500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19500" y="5726678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19500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4149" y="573302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99499" y="6086646"/>
            <a:ext cx="787234" cy="0"/>
          </a:xfrm>
          <a:custGeom>
            <a:avLst/>
            <a:gdLst/>
            <a:ahLst/>
            <a:cxnLst/>
            <a:rect l="l" t="t" r="r" b="b"/>
            <a:pathLst>
              <a:path w="787234">
                <a:moveTo>
                  <a:pt x="0" y="0"/>
                </a:moveTo>
                <a:lnTo>
                  <a:pt x="78723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86733" y="6086646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67616" y="6086646"/>
            <a:ext cx="780884" cy="0"/>
          </a:xfrm>
          <a:custGeom>
            <a:avLst/>
            <a:gdLst/>
            <a:ahLst/>
            <a:cxnLst/>
            <a:rect l="l" t="t" r="r" b="b"/>
            <a:pathLst>
              <a:path w="780884">
                <a:moveTo>
                  <a:pt x="0" y="0"/>
                </a:moveTo>
                <a:lnTo>
                  <a:pt x="78088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48500" y="6086646"/>
            <a:ext cx="471004" cy="0"/>
          </a:xfrm>
          <a:custGeom>
            <a:avLst/>
            <a:gdLst/>
            <a:ahLst/>
            <a:cxnLst/>
            <a:rect l="l" t="t" r="r" b="b"/>
            <a:pathLst>
              <a:path w="471004">
                <a:moveTo>
                  <a:pt x="0" y="0"/>
                </a:moveTo>
                <a:lnTo>
                  <a:pt x="47100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19500" y="6086646"/>
            <a:ext cx="260997" cy="0"/>
          </a:xfrm>
          <a:custGeom>
            <a:avLst/>
            <a:gdLst/>
            <a:ahLst/>
            <a:cxnLst/>
            <a:rect l="l" t="t" r="r" b="b"/>
            <a:pathLst>
              <a:path w="260997">
                <a:moveTo>
                  <a:pt x="0" y="0"/>
                </a:moveTo>
                <a:lnTo>
                  <a:pt x="2609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23000" y="4195003"/>
            <a:ext cx="1178816" cy="1994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8000" y="4226463"/>
            <a:ext cx="1932435" cy="197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15769" y="2695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13912" y="37352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13757" y="21840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13912" y="21843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813760" y="9946810"/>
            <a:ext cx="35692" cy="13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6849452" y="9946810"/>
            <a:ext cx="185480" cy="1353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6813760" y="10082208"/>
            <a:ext cx="35692" cy="11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51" name="object 51"/>
          <p:cNvSpPr txBox="1"/>
          <p:nvPr/>
        </p:nvSpPr>
        <p:spPr>
          <a:xfrm>
            <a:off x="6849452" y="10082208"/>
            <a:ext cx="199662" cy="110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MB8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200" y="6403759"/>
            <a:ext cx="6639229" cy="3335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605849" y="42868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3386733" y="42868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4167616" y="42868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4948500" y="4286812"/>
            <a:ext cx="470999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5419500" y="4286812"/>
            <a:ext cx="2546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605849" y="4646778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68629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ac/dc)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86733" y="4646778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43649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(98-132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67616" y="4646778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17958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(196-264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48500" y="4646778"/>
            <a:ext cx="470999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93588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GREEN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419500" y="4646778"/>
            <a:ext cx="2546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76842" marR="76511" algn="ctr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5849" y="5006745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68730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ac/dc)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86733" y="5006745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43751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(98-132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67616" y="5006745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18060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(196-264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48500" y="5006745"/>
            <a:ext cx="470999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82920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AMBER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19500" y="5006745"/>
            <a:ext cx="254648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76944" marR="76409" algn="ctr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05849" y="53667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68832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ac/dc)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86733" y="53667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43852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(98-132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67616" y="5366712"/>
            <a:ext cx="78088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35"/>
              </a:spcBef>
            </a:pPr>
            <a:endParaRPr sz="1400"/>
          </a:p>
          <a:p>
            <a:pPr marL="118162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(196-264</a:t>
            </a:r>
            <a:r>
              <a:rPr sz="800" spc="-4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48500" y="5366712"/>
            <a:ext cx="470999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152212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RED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19500" y="5366712"/>
            <a:ext cx="254648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77045" marR="76307" algn="ctr">
              <a:lnSpc>
                <a:spcPct val="101725"/>
              </a:lnSpc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05849" y="5726678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386733" y="5726678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4167616" y="5726678"/>
            <a:ext cx="78088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948500" y="5726678"/>
            <a:ext cx="470999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5419500" y="5726678"/>
            <a:ext cx="254648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57200" y="4124807"/>
            <a:ext cx="6639255" cy="2135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267698" marR="2246389" algn="ctr">
              <a:lnSpc>
                <a:spcPct val="101725"/>
              </a:lnSpc>
              <a:spcBef>
                <a:spcPts val="1231"/>
              </a:spcBef>
            </a:pP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IPN/UC/24/          </a:t>
            </a:r>
            <a:r>
              <a:rPr sz="800" b="1" spc="4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IPN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C/115/         </a:t>
            </a:r>
            <a:r>
              <a:rPr sz="800" b="1" spc="6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IPN</a:t>
            </a:r>
            <a:r>
              <a:rPr sz="800" b="1" spc="-34" dirty="0" smtClean="0">
                <a:solidFill>
                  <a:srgbClr val="363435"/>
                </a:solidFill>
                <a:latin typeface="Calibri"/>
                <a:cs typeface="Calibri"/>
              </a:rPr>
              <a:t>/</a:t>
            </a:r>
            <a:r>
              <a:rPr sz="8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8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C/230/</a:t>
            </a:r>
            <a:endParaRPr sz="800">
              <a:latin typeface="Calibri"/>
              <a:cs typeface="Calibri"/>
            </a:endParaRPr>
          </a:p>
          <a:p>
            <a:pPr marL="2445802" marR="2491652" algn="ctr">
              <a:lnSpc>
                <a:spcPct val="101725"/>
              </a:lnSpc>
              <a:spcBef>
                <a:spcPts val="137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         </a:t>
            </a:r>
            <a:r>
              <a:rPr sz="800" spc="1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         </a:t>
            </a:r>
            <a:r>
              <a:rPr sz="8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800">
              <a:latin typeface="Calibri"/>
              <a:cs typeface="Calibri"/>
            </a:endParaRPr>
          </a:p>
          <a:p>
            <a:pPr marL="2445904" marR="2491550" algn="ctr">
              <a:lnSpc>
                <a:spcPct val="101725"/>
              </a:lnSpc>
              <a:spcBef>
                <a:spcPts val="185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         </a:t>
            </a:r>
            <a:r>
              <a:rPr sz="800" spc="1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         </a:t>
            </a:r>
            <a:r>
              <a:rPr sz="8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800">
              <a:latin typeface="Calibri"/>
              <a:cs typeface="Calibri"/>
            </a:endParaRPr>
          </a:p>
          <a:p>
            <a:pPr marL="2446006" marR="2491449" algn="ctr">
              <a:lnSpc>
                <a:spcPct val="101725"/>
              </a:lnSpc>
              <a:spcBef>
                <a:spcPts val="1857"/>
              </a:spcBef>
            </a:pP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         </a:t>
            </a:r>
            <a:r>
              <a:rPr sz="800" spc="1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         </a:t>
            </a:r>
            <a:r>
              <a:rPr sz="8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800">
              <a:latin typeface="Calibri"/>
              <a:cs typeface="Calibri"/>
            </a:endParaRPr>
          </a:p>
          <a:p>
            <a:pPr marL="2379762">
              <a:lnSpc>
                <a:spcPct val="101725"/>
              </a:lnSpc>
              <a:spcBef>
                <a:spcPts val="2337"/>
              </a:spcBef>
            </a:pPr>
            <a:r>
              <a:rPr sz="800" spc="-4" dirty="0" smtClean="0">
                <a:solidFill>
                  <a:srgbClr val="363435"/>
                </a:solidFill>
                <a:latin typeface="Calibri"/>
                <a:cs typeface="Calibri"/>
              </a:rPr>
              <a:t>-</a:t>
            </a:r>
            <a:r>
              <a:rPr sz="800" spc="-9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         </a:t>
            </a:r>
            <a:r>
              <a:rPr sz="800" spc="11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         </a:t>
            </a:r>
            <a:r>
              <a:rPr sz="800" spc="2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                  </a:t>
            </a:r>
            <a:r>
              <a:rPr sz="800" spc="7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800" spc="0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90070" y="3532036"/>
            <a:ext cx="61767" cy="202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5051837" y="3532036"/>
            <a:ext cx="61765" cy="2027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942448" y="3283747"/>
            <a:ext cx="213448" cy="3159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696419" y="2877548"/>
            <a:ext cx="355418" cy="202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051837" y="2877548"/>
            <a:ext cx="538372" cy="202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696419" y="3080490"/>
            <a:ext cx="291338" cy="3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87757" y="3080490"/>
            <a:ext cx="64080" cy="3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51837" y="3080490"/>
            <a:ext cx="538372" cy="36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8220" y="2682499"/>
            <a:ext cx="57190" cy="12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45410" y="2682499"/>
            <a:ext cx="70203" cy="12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8527" y="2577467"/>
            <a:ext cx="45777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884304" y="2577467"/>
            <a:ext cx="63633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5947938" y="2577467"/>
            <a:ext cx="53926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001865" y="2577467"/>
            <a:ext cx="42640" cy="107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46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4987742" y="2348109"/>
            <a:ext cx="128181" cy="17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90070" y="1909100"/>
            <a:ext cx="61767" cy="274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051837" y="1909100"/>
            <a:ext cx="61765" cy="274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406407" y="1788680"/>
            <a:ext cx="214358" cy="3168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80565" y="1798102"/>
            <a:ext cx="71227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2448" y="1789587"/>
            <a:ext cx="213448" cy="31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57200" y="1394485"/>
            <a:ext cx="6639255" cy="2586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CuadroTexto 1448"/>
          <p:cNvSpPr txBox="1"/>
          <p:nvPr/>
        </p:nvSpPr>
        <p:spPr>
          <a:xfrm>
            <a:off x="457200" y="997662"/>
            <a:ext cx="50805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Panel Indicador de Estado </a:t>
            </a:r>
            <a:r>
              <a:rPr lang="es-ES" sz="1700" b="1" dirty="0" smtClean="0"/>
              <a:t>IPN/018</a:t>
            </a:r>
            <a:endParaRPr lang="es-ES" sz="1700" b="1" dirty="0" smtClean="0"/>
          </a:p>
          <a:p>
            <a:endParaRPr lang="es-ES" sz="1400" b="1" dirty="0"/>
          </a:p>
        </p:txBody>
      </p:sp>
      <p:pic>
        <p:nvPicPr>
          <p:cNvPr id="1450" name="Imagen 14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  <p:sp>
        <p:nvSpPr>
          <p:cNvPr id="1451" name="CuadroTexto 1450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80 dpto. </a:t>
            </a:r>
            <a:r>
              <a:rPr lang="es-ES" sz="900" dirty="0" smtClean="0"/>
              <a:t>7 - 48013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6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077AEC-6F01-4AA0-8D57-3D38C90203B2}"/>
</file>

<file path=customXml/itemProps2.xml><?xml version="1.0" encoding="utf-8"?>
<ds:datastoreItem xmlns:ds="http://schemas.openxmlformats.org/officeDocument/2006/customXml" ds:itemID="{18FBCEB3-BBA7-41AA-A943-A25DA071036C}"/>
</file>

<file path=customXml/itemProps3.xml><?xml version="1.0" encoding="utf-8"?>
<ds:datastoreItem xmlns:ds="http://schemas.openxmlformats.org/officeDocument/2006/customXml" ds:itemID="{D42D885F-1249-4600-9DE6-58FC5443DE5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107</Words>
  <Application>Microsoft Office PowerPoint</Application>
  <PresentationFormat>Personalizado</PresentationFormat>
  <Paragraphs>40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1</cp:revision>
  <dcterms:modified xsi:type="dcterms:W3CDTF">2015-04-09T15:31:41Z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