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bject 167"/>
          <p:cNvSpPr/>
          <p:nvPr/>
        </p:nvSpPr>
        <p:spPr>
          <a:xfrm>
            <a:off x="7314349" y="9024353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877301"/>
                </a:moveTo>
                <a:lnTo>
                  <a:pt x="455295" y="1877301"/>
                </a:lnTo>
                <a:lnTo>
                  <a:pt x="455295" y="0"/>
                </a:lnTo>
                <a:lnTo>
                  <a:pt x="0" y="0"/>
                </a:lnTo>
                <a:lnTo>
                  <a:pt x="0" y="1877301"/>
                </a:lnTo>
                <a:close/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23918" y="1493999"/>
            <a:ext cx="2040163" cy="269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12206" y="350705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57102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24592" y="3802997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209707" y="2055541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284522" y="2145330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209707" y="3551944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281298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534803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34803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31577" y="379977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79697" y="3551943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34802" y="350704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34802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57102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57101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12206" y="2055541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79697" y="205554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534802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534802" y="205554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657101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627115" y="2055540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664528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34709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27839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24612" y="3518990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327838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89712" y="3550624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27114" y="3550624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926390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923176" y="3518990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919531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664528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34709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327838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589712" y="2055541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627114" y="2055541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919531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27839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417616" y="4064858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26390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23176" y="4061636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627114" y="3626750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26389" y="3597032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16890" y="380298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23176" y="3799772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27114" y="3626760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27838" y="3597029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17614" y="380299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24612" y="3799772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59459" y="3577081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82236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681519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31885" y="3838955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 rot="16200000">
            <a:off x="3964471" y="2681715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9707" y="3551944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9697" y="1915840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9697" y="3412243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64" name="Imagen 1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165" name="CuadroTexto 164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IPN/018 – Mini Semáforos</a:t>
            </a:r>
          </a:p>
        </p:txBody>
      </p:sp>
      <p:pic>
        <p:nvPicPr>
          <p:cNvPr id="166" name="Imagen 1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68" name="CuadroTexto 167"/>
          <p:cNvSpPr txBox="1"/>
          <p:nvPr/>
        </p:nvSpPr>
        <p:spPr>
          <a:xfrm>
            <a:off x="431799" y="1028081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15950" y="4540250"/>
            <a:ext cx="64008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Semáforo LED triple, ideal para una amplia variedad de aplicaciones.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Modelos standard disponibles,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24Vuc (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 dc),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115Vac y 230Vac. Todas las unidades están protegidas en carcasas de policarbonato estabilizado frente a radiación UV IP65 (200 x 150 x 80mm) para protección frente a la intemperie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funciones mediante la aplicación de energía a los terminales correspondientes con conexión simple de cuatro hilos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individuales rojo, ámbar y verde con lente transparente; otros colores disponibles bajo pedido.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837002"/>
              </p:ext>
            </p:extLst>
          </p:nvPr>
        </p:nvGraphicFramePr>
        <p:xfrm>
          <a:off x="534988" y="6480812"/>
          <a:ext cx="6715125" cy="3622038"/>
        </p:xfrm>
        <a:graphic>
          <a:graphicData uri="http://schemas.openxmlformats.org/drawingml/2006/table">
            <a:tbl>
              <a:tblPr/>
              <a:tblGrid>
                <a:gridCol w="1138352"/>
                <a:gridCol w="1092358"/>
                <a:gridCol w="1494805"/>
                <a:gridCol w="1494805"/>
                <a:gridCol w="1494805"/>
              </a:tblGrid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IPN/DC/24/LED/018/R/A/G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IPN/AC/115/LED/018/R/A/G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IPN/AC/230/LED/018/R/A/G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36mA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5.3W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400Cd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47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624" marR="8624" marT="8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1195g</a:t>
                      </a:r>
                    </a:p>
                  </a:txBody>
                  <a:tcPr marL="8624" marR="8624" marT="86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45FCC9-D147-4778-8CAF-8504927AE96F}"/>
</file>

<file path=customXml/itemProps2.xml><?xml version="1.0" encoding="utf-8"?>
<ds:datastoreItem xmlns:ds="http://schemas.openxmlformats.org/officeDocument/2006/customXml" ds:itemID="{DE508A52-1056-48EC-8E1F-A5A766A9A040}"/>
</file>

<file path=customXml/itemProps3.xml><?xml version="1.0" encoding="utf-8"?>
<ds:datastoreItem xmlns:ds="http://schemas.openxmlformats.org/officeDocument/2006/customXml" ds:itemID="{0D24C329-C125-4E8F-81BB-BFD5D022F5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252</Words>
  <Application>Microsoft Office PowerPoint</Application>
  <PresentationFormat>Personalizado</PresentationFormat>
  <Paragraphs>99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2015-04-29T13:24:11Z</cp:lastPrinted>
  <dcterms:modified xsi:type="dcterms:W3CDTF">2015-04-30T07:55:31Z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