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15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</a:t>
            </a:r>
            <a:r>
              <a:rPr lang="es-ES" sz="2400" b="1" dirty="0" smtClean="0"/>
              <a:t>IPN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46" y="2603500"/>
            <a:ext cx="5772150" cy="27622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958" y="5675381"/>
            <a:ext cx="51149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F47C21-24A4-4D8A-A7F9-6B64E5973443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42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2015-04-13T09:30:41Z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