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-14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bject 154"/>
          <p:cNvSpPr/>
          <p:nvPr/>
        </p:nvSpPr>
        <p:spPr>
          <a:xfrm>
            <a:off x="7314349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314349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911066" y="1493999"/>
            <a:ext cx="2065866" cy="269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12206" y="350705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44894"/>
                </a:moveTo>
                <a:lnTo>
                  <a:pt x="14195" y="42604"/>
                </a:lnTo>
                <a:lnTo>
                  <a:pt x="26521" y="36228"/>
                </a:lnTo>
                <a:lnTo>
                  <a:pt x="36238" y="26507"/>
                </a:lnTo>
                <a:lnTo>
                  <a:pt x="42609" y="14180"/>
                </a:lnTo>
                <a:lnTo>
                  <a:pt x="4489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657102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624592" y="3802997"/>
            <a:ext cx="942733" cy="0"/>
          </a:xfrm>
          <a:custGeom>
            <a:avLst/>
            <a:gdLst/>
            <a:ahLst/>
            <a:cxnLst/>
            <a:rect l="l" t="t" r="r" b="b"/>
            <a:pathLst>
              <a:path w="942733">
                <a:moveTo>
                  <a:pt x="94273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209707" y="2055541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284522" y="2145330"/>
            <a:ext cx="0" cy="1316824"/>
          </a:xfrm>
          <a:custGeom>
            <a:avLst/>
            <a:gdLst/>
            <a:ahLst/>
            <a:cxnLst/>
            <a:rect l="l" t="t" r="r" b="b"/>
            <a:pathLst>
              <a:path h="1316824">
                <a:moveTo>
                  <a:pt x="0" y="0"/>
                </a:moveTo>
                <a:lnTo>
                  <a:pt x="0" y="131682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209707" y="3551944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14960" y="89789"/>
                </a:lnTo>
                <a:lnTo>
                  <a:pt x="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29921" y="0"/>
                </a:lnTo>
                <a:lnTo>
                  <a:pt x="14960" y="8978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281298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34803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34803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531577" y="379977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4991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579697" y="3551943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534802" y="3507049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0"/>
                </a:moveTo>
                <a:lnTo>
                  <a:pt x="2289" y="14190"/>
                </a:lnTo>
                <a:lnTo>
                  <a:pt x="8665" y="26515"/>
                </a:lnTo>
                <a:lnTo>
                  <a:pt x="18387" y="36234"/>
                </a:lnTo>
                <a:lnTo>
                  <a:pt x="30714" y="42608"/>
                </a:lnTo>
                <a:lnTo>
                  <a:pt x="44894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534802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657102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657101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612206" y="2055541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44894"/>
                </a:moveTo>
                <a:lnTo>
                  <a:pt x="42605" y="30703"/>
                </a:lnTo>
                <a:lnTo>
                  <a:pt x="36232" y="18378"/>
                </a:lnTo>
                <a:lnTo>
                  <a:pt x="26512" y="8659"/>
                </a:lnTo>
                <a:lnTo>
                  <a:pt x="14185" y="2286"/>
                </a:ln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35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79697" y="205554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534802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34802" y="205554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0"/>
                </a:moveTo>
                <a:lnTo>
                  <a:pt x="30703" y="2289"/>
                </a:lnTo>
                <a:lnTo>
                  <a:pt x="18378" y="8665"/>
                </a:lnTo>
                <a:lnTo>
                  <a:pt x="8659" y="18387"/>
                </a:lnTo>
                <a:lnTo>
                  <a:pt x="2286" y="30714"/>
                </a:lnTo>
                <a:lnTo>
                  <a:pt x="0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47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657101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627115" y="2055540"/>
            <a:ext cx="0" cy="1496402"/>
          </a:xfrm>
          <a:custGeom>
            <a:avLst/>
            <a:gdLst/>
            <a:ahLst/>
            <a:cxnLst/>
            <a:rect l="l" t="t" r="r" b="b"/>
            <a:pathLst>
              <a:path h="1496402">
                <a:moveTo>
                  <a:pt x="0" y="0"/>
                </a:moveTo>
                <a:lnTo>
                  <a:pt x="0" y="149640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664528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0" y="20955"/>
                </a:moveTo>
                <a:lnTo>
                  <a:pt x="255003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334709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255003" y="20955"/>
                </a:move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27839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24612" y="3518990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327838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0"/>
                </a:moveTo>
                <a:lnTo>
                  <a:pt x="0" y="3898"/>
                </a:lnTo>
                <a:lnTo>
                  <a:pt x="2984" y="7137"/>
                </a:lnTo>
                <a:lnTo>
                  <a:pt x="6870" y="745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589712" y="3550624"/>
            <a:ext cx="37401" cy="1320"/>
          </a:xfrm>
          <a:custGeom>
            <a:avLst/>
            <a:gdLst/>
            <a:ahLst/>
            <a:cxnLst/>
            <a:rect l="l" t="t" r="r" b="b"/>
            <a:pathLst>
              <a:path w="37401" h="1320">
                <a:moveTo>
                  <a:pt x="37401" y="132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27114" y="3550624"/>
            <a:ext cx="37414" cy="1320"/>
          </a:xfrm>
          <a:custGeom>
            <a:avLst/>
            <a:gdLst/>
            <a:ahLst/>
            <a:cxnLst/>
            <a:rect l="l" t="t" r="r" b="b"/>
            <a:pathLst>
              <a:path w="37414" h="1320">
                <a:moveTo>
                  <a:pt x="0" y="1320"/>
                </a:moveTo>
                <a:lnTo>
                  <a:pt x="3741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926390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923176" y="3518990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13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19531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7454"/>
                </a:moveTo>
                <a:lnTo>
                  <a:pt x="3873" y="7137"/>
                </a:lnTo>
                <a:lnTo>
                  <a:pt x="6870" y="3898"/>
                </a:lnTo>
                <a:lnTo>
                  <a:pt x="687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64528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0" y="0"/>
                </a:moveTo>
                <a:lnTo>
                  <a:pt x="255003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34709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255003" y="0"/>
                </a:moveTo>
                <a:lnTo>
                  <a:pt x="0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27838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0"/>
                </a:moveTo>
                <a:lnTo>
                  <a:pt x="2984" y="317"/>
                </a:lnTo>
                <a:lnTo>
                  <a:pt x="0" y="3555"/>
                </a:lnTo>
                <a:lnTo>
                  <a:pt x="0" y="7454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589712" y="2055541"/>
            <a:ext cx="37401" cy="1308"/>
          </a:xfrm>
          <a:custGeom>
            <a:avLst/>
            <a:gdLst/>
            <a:ahLst/>
            <a:cxnLst/>
            <a:rect l="l" t="t" r="r" b="b"/>
            <a:pathLst>
              <a:path w="37401" h="1308">
                <a:moveTo>
                  <a:pt x="37401" y="0"/>
                </a:moveTo>
                <a:lnTo>
                  <a:pt x="0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627114" y="2055541"/>
            <a:ext cx="37414" cy="1308"/>
          </a:xfrm>
          <a:custGeom>
            <a:avLst/>
            <a:gdLst/>
            <a:ahLst/>
            <a:cxnLst/>
            <a:rect l="l" t="t" r="r" b="b"/>
            <a:pathLst>
              <a:path w="37414" h="1308">
                <a:moveTo>
                  <a:pt x="0" y="0"/>
                </a:moveTo>
                <a:lnTo>
                  <a:pt x="37414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919531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7454"/>
                </a:moveTo>
                <a:lnTo>
                  <a:pt x="6870" y="3555"/>
                </a:lnTo>
                <a:lnTo>
                  <a:pt x="3873" y="317"/>
                </a:ln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27839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417616" y="4064858"/>
            <a:ext cx="418998" cy="0"/>
          </a:xfrm>
          <a:custGeom>
            <a:avLst/>
            <a:gdLst/>
            <a:ahLst/>
            <a:cxnLst/>
            <a:rect l="l" t="t" r="r" b="b"/>
            <a:pathLst>
              <a:path w="418998">
                <a:moveTo>
                  <a:pt x="0" y="0"/>
                </a:moveTo>
                <a:lnTo>
                  <a:pt x="418998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60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60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926390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923176" y="4061636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5003"/>
                </a:lnTo>
                <a:lnTo>
                  <a:pt x="5003" y="6438"/>
                </a:lnTo>
                <a:lnTo>
                  <a:pt x="3213" y="6438"/>
                </a:lnTo>
                <a:lnTo>
                  <a:pt x="1435" y="6438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27114" y="3626750"/>
            <a:ext cx="0" cy="251053"/>
          </a:xfrm>
          <a:custGeom>
            <a:avLst/>
            <a:gdLst/>
            <a:ahLst/>
            <a:cxnLst/>
            <a:rect l="l" t="t" r="r" b="b"/>
            <a:pathLst>
              <a:path h="251053">
                <a:moveTo>
                  <a:pt x="0" y="0"/>
                </a:moveTo>
                <a:lnTo>
                  <a:pt x="0" y="251053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926389" y="3597032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716890" y="380298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0" y="0"/>
                </a:moveTo>
                <a:lnTo>
                  <a:pt x="119722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0" y="14973"/>
                </a:lnTo>
                <a:lnTo>
                  <a:pt x="89776" y="29921"/>
                </a:lnTo>
                <a:lnTo>
                  <a:pt x="897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89776" y="29921"/>
                </a:lnTo>
                <a:lnTo>
                  <a:pt x="0" y="14973"/>
                </a:lnTo>
                <a:lnTo>
                  <a:pt x="89776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923176" y="3799772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35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627114" y="3626760"/>
            <a:ext cx="0" cy="251040"/>
          </a:xfrm>
          <a:custGeom>
            <a:avLst/>
            <a:gdLst/>
            <a:ahLst/>
            <a:cxnLst/>
            <a:rect l="l" t="t" r="r" b="b"/>
            <a:pathLst>
              <a:path h="251040">
                <a:moveTo>
                  <a:pt x="0" y="0"/>
                </a:moveTo>
                <a:lnTo>
                  <a:pt x="0" y="25104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327838" y="3597029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417614" y="380299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119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324612" y="3799772"/>
            <a:ext cx="6451" cy="6438"/>
          </a:xfrm>
          <a:custGeom>
            <a:avLst/>
            <a:gdLst/>
            <a:ahLst/>
            <a:cxnLst/>
            <a:rect l="l" t="t" r="r" b="b"/>
            <a:pathLst>
              <a:path w="6451" h="6438">
                <a:moveTo>
                  <a:pt x="6451" y="3225"/>
                </a:moveTo>
                <a:lnTo>
                  <a:pt x="6451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47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59459" y="3577081"/>
            <a:ext cx="362791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15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82236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681519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531885" y="3838955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8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 rot="16200000">
            <a:off x="3964471" y="2681715"/>
            <a:ext cx="398708" cy="178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20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9707" y="3551944"/>
            <a:ext cx="295173" cy="32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9697" y="1915840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9697" y="3412243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09" name="Imagen 2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32799"/>
            <a:ext cx="2458529" cy="1121205"/>
          </a:xfrm>
          <a:prstGeom prst="rect">
            <a:avLst/>
          </a:prstGeom>
        </p:spPr>
      </p:pic>
      <p:sp>
        <p:nvSpPr>
          <p:cNvPr id="210" name="CuadroTexto 209"/>
          <p:cNvSpPr txBox="1"/>
          <p:nvPr/>
        </p:nvSpPr>
        <p:spPr>
          <a:xfrm>
            <a:off x="3003224" y="317500"/>
            <a:ext cx="306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Panel indicador LED IPN/022 – Pasar/Parar</a:t>
            </a:r>
          </a:p>
        </p:txBody>
      </p:sp>
      <p:pic>
        <p:nvPicPr>
          <p:cNvPr id="211" name="Imagen 2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12" name="CuadroTexto 211"/>
          <p:cNvSpPr txBox="1"/>
          <p:nvPr/>
        </p:nvSpPr>
        <p:spPr>
          <a:xfrm>
            <a:off x="431799" y="1028081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14" name="CuadroTexto 213"/>
          <p:cNvSpPr txBox="1"/>
          <p:nvPr/>
        </p:nvSpPr>
        <p:spPr>
          <a:xfrm>
            <a:off x="431799" y="4692650"/>
            <a:ext cx="68825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Semáforo doble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peatones LED.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matriz de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est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configurada como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 peatón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rojo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“detenido” y un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peatón verde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“cruzando”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proporcionando una señal clara, inequívoca y familiar.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de funciones mediante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energi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ación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los terminales correspondientes.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standard disponibles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24Vuc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115Vac y 230Vac. Todas las unidades están protegidas en carcasas de policarbonato estabilizado frente a radiación UV IP65 (200 x 150 x 80mm) para protección frente a la intemperie.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rojos y verdes con lente transparente.</a:t>
            </a:r>
          </a:p>
        </p:txBody>
      </p:sp>
      <p:graphicFrame>
        <p:nvGraphicFramePr>
          <p:cNvPr id="217" name="Tabla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61470"/>
              </p:ext>
            </p:extLst>
          </p:nvPr>
        </p:nvGraphicFramePr>
        <p:xfrm>
          <a:off x="534988" y="6978650"/>
          <a:ext cx="6715125" cy="2932126"/>
        </p:xfrm>
        <a:graphic>
          <a:graphicData uri="http://schemas.openxmlformats.org/drawingml/2006/table">
            <a:tbl>
              <a:tblPr/>
              <a:tblGrid>
                <a:gridCol w="1138352"/>
                <a:gridCol w="1092358"/>
                <a:gridCol w="1494805"/>
                <a:gridCol w="1494805"/>
                <a:gridCol w="1494805"/>
              </a:tblGrid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IPN/UC/24/LED/022/R/G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IPN/AC/115/LED/022/R/G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IPN/AC/230/LED/022/R/G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20Vuc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27Vuc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max luminosidad nominal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- 1A TD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96FA2F-25F1-4C26-8663-91EA1B688BFB}"/>
</file>

<file path=customXml/itemProps2.xml><?xml version="1.0" encoding="utf-8"?>
<ds:datastoreItem xmlns:ds="http://schemas.openxmlformats.org/officeDocument/2006/customXml" ds:itemID="{6CB3A68F-E1E6-4C87-9C56-E98BE737DE3B}"/>
</file>

<file path=customXml/itemProps3.xml><?xml version="1.0" encoding="utf-8"?>
<ds:datastoreItem xmlns:ds="http://schemas.openxmlformats.org/officeDocument/2006/customXml" ds:itemID="{34DA1FB2-6016-4B3D-8960-B2E75EFDA3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239</Words>
  <Application>Microsoft Office PowerPoint</Application>
  <PresentationFormat>Personalizado</PresentationFormat>
  <Paragraphs>83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Courier New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8</cp:revision>
  <cp:lastPrinted>2015-04-29T13:43:16Z</cp:lastPrinted>
  <dcterms:modified xsi:type="dcterms:W3CDTF">2015-04-30T07:57:57Z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