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8909A4-ADA5-4F6F-9E4A-14647672EB10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