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15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</a:t>
            </a:r>
            <a:r>
              <a:rPr lang="es-ES" sz="2400" b="1" dirty="0" smtClean="0"/>
              <a:t>IPN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346" y="2603500"/>
            <a:ext cx="5772150" cy="27622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1958" y="5675381"/>
            <a:ext cx="5114925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0FF011-E4DF-4680-B5FB-7F049B2B3760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42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2015-04-09T08:32:11Z</cp:lastPrinted>
  <dcterms:modified xsi:type="dcterms:W3CDTF">2015-04-13T09:32:00Z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