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85100" cy="109093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3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object 205"/>
          <p:cNvSpPr/>
          <p:nvPr/>
        </p:nvSpPr>
        <p:spPr>
          <a:xfrm>
            <a:off x="594000" y="1878268"/>
            <a:ext cx="2699999" cy="2052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12206" y="350705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44894"/>
                </a:moveTo>
                <a:lnTo>
                  <a:pt x="14195" y="42604"/>
                </a:lnTo>
                <a:lnTo>
                  <a:pt x="26521" y="36228"/>
                </a:lnTo>
                <a:lnTo>
                  <a:pt x="36238" y="26507"/>
                </a:lnTo>
                <a:lnTo>
                  <a:pt x="42609" y="14180"/>
                </a:lnTo>
                <a:lnTo>
                  <a:pt x="4489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657102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624592" y="3802997"/>
            <a:ext cx="942733" cy="0"/>
          </a:xfrm>
          <a:custGeom>
            <a:avLst/>
            <a:gdLst/>
            <a:ahLst/>
            <a:cxnLst/>
            <a:rect l="l" t="t" r="r" b="b"/>
            <a:pathLst>
              <a:path w="942733">
                <a:moveTo>
                  <a:pt x="94273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67321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209707" y="2055541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284522" y="2145330"/>
            <a:ext cx="0" cy="1316824"/>
          </a:xfrm>
          <a:custGeom>
            <a:avLst/>
            <a:gdLst/>
            <a:ahLst/>
            <a:cxnLst/>
            <a:rect l="l" t="t" r="r" b="b"/>
            <a:pathLst>
              <a:path h="1316824">
                <a:moveTo>
                  <a:pt x="0" y="0"/>
                </a:moveTo>
                <a:lnTo>
                  <a:pt x="0" y="131682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269565" y="2055544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209707" y="3551944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14960" y="89789"/>
                </a:lnTo>
                <a:lnTo>
                  <a:pt x="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269565" y="3462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29921" y="0"/>
                </a:lnTo>
                <a:lnTo>
                  <a:pt x="14960" y="8978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281298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34803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34803" y="3581877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34800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31577" y="379977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4991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579697" y="3551943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34802" y="3507049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0"/>
                </a:moveTo>
                <a:lnTo>
                  <a:pt x="2289" y="14190"/>
                </a:lnTo>
                <a:lnTo>
                  <a:pt x="8665" y="26515"/>
                </a:lnTo>
                <a:lnTo>
                  <a:pt x="18387" y="36234"/>
                </a:lnTo>
                <a:lnTo>
                  <a:pt x="30714" y="42608"/>
                </a:lnTo>
                <a:lnTo>
                  <a:pt x="44894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576471" y="3548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534802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531577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57102" y="2156556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657101" y="3450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653876" y="3503823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612206" y="2055541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44894"/>
                </a:moveTo>
                <a:lnTo>
                  <a:pt x="42605" y="30703"/>
                </a:lnTo>
                <a:lnTo>
                  <a:pt x="36232" y="18378"/>
                </a:lnTo>
                <a:lnTo>
                  <a:pt x="26512" y="8659"/>
                </a:lnTo>
                <a:lnTo>
                  <a:pt x="14185" y="2286"/>
                </a:ln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35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579697" y="205554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534802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534802" y="205554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0"/>
                </a:moveTo>
                <a:lnTo>
                  <a:pt x="30703" y="2289"/>
                </a:lnTo>
                <a:lnTo>
                  <a:pt x="18378" y="8665"/>
                </a:lnTo>
                <a:lnTo>
                  <a:pt x="8659" y="18387"/>
                </a:lnTo>
                <a:lnTo>
                  <a:pt x="2286" y="30714"/>
                </a:lnTo>
                <a:lnTo>
                  <a:pt x="0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576471" y="2052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47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657101" y="210043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627115" y="2055540"/>
            <a:ext cx="0" cy="1496402"/>
          </a:xfrm>
          <a:custGeom>
            <a:avLst/>
            <a:gdLst/>
            <a:ahLst/>
            <a:cxnLst/>
            <a:rect l="l" t="t" r="r" b="b"/>
            <a:pathLst>
              <a:path h="1496402">
                <a:moveTo>
                  <a:pt x="0" y="0"/>
                </a:moveTo>
                <a:lnTo>
                  <a:pt x="0" y="149640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623888" y="3548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664528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0" y="20955"/>
                </a:moveTo>
                <a:lnTo>
                  <a:pt x="255003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334709" y="3529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255003" y="20955"/>
                </a:move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27839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324612" y="3518990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27838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0"/>
                </a:moveTo>
                <a:lnTo>
                  <a:pt x="0" y="3898"/>
                </a:lnTo>
                <a:lnTo>
                  <a:pt x="2984" y="7137"/>
                </a:lnTo>
                <a:lnTo>
                  <a:pt x="6870" y="745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324612" y="3518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89712" y="3550624"/>
            <a:ext cx="37401" cy="1320"/>
          </a:xfrm>
          <a:custGeom>
            <a:avLst/>
            <a:gdLst/>
            <a:ahLst/>
            <a:cxnLst/>
            <a:rect l="l" t="t" r="r" b="b"/>
            <a:pathLst>
              <a:path w="37401" h="1320">
                <a:moveTo>
                  <a:pt x="37401" y="132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627114" y="3550624"/>
            <a:ext cx="37414" cy="1320"/>
          </a:xfrm>
          <a:custGeom>
            <a:avLst/>
            <a:gdLst/>
            <a:ahLst/>
            <a:cxnLst/>
            <a:rect l="l" t="t" r="r" b="b"/>
            <a:pathLst>
              <a:path w="37414" h="1320">
                <a:moveTo>
                  <a:pt x="0" y="1320"/>
                </a:moveTo>
                <a:lnTo>
                  <a:pt x="3741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926390" y="2085271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923176" y="3518990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13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919531" y="3522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7454"/>
                </a:moveTo>
                <a:lnTo>
                  <a:pt x="3873" y="7137"/>
                </a:lnTo>
                <a:lnTo>
                  <a:pt x="6870" y="3898"/>
                </a:lnTo>
                <a:lnTo>
                  <a:pt x="687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923176" y="3518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664528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0" y="0"/>
                </a:moveTo>
                <a:lnTo>
                  <a:pt x="255003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334709" y="2056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255003" y="0"/>
                </a:moveTo>
                <a:lnTo>
                  <a:pt x="0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327838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0"/>
                </a:moveTo>
                <a:lnTo>
                  <a:pt x="2984" y="317"/>
                </a:lnTo>
                <a:lnTo>
                  <a:pt x="0" y="3555"/>
                </a:lnTo>
                <a:lnTo>
                  <a:pt x="0" y="7454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589712" y="2055541"/>
            <a:ext cx="37401" cy="1308"/>
          </a:xfrm>
          <a:custGeom>
            <a:avLst/>
            <a:gdLst/>
            <a:ahLst/>
            <a:cxnLst/>
            <a:rect l="l" t="t" r="r" b="b"/>
            <a:pathLst>
              <a:path w="37401" h="1308">
                <a:moveTo>
                  <a:pt x="37401" y="0"/>
                </a:moveTo>
                <a:lnTo>
                  <a:pt x="0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627114" y="2055541"/>
            <a:ext cx="37414" cy="1308"/>
          </a:xfrm>
          <a:custGeom>
            <a:avLst/>
            <a:gdLst/>
            <a:ahLst/>
            <a:cxnLst/>
            <a:rect l="l" t="t" r="r" b="b"/>
            <a:pathLst>
              <a:path w="37414" h="1308">
                <a:moveTo>
                  <a:pt x="0" y="0"/>
                </a:moveTo>
                <a:lnTo>
                  <a:pt x="37414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919531" y="2077817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7454"/>
                </a:moveTo>
                <a:lnTo>
                  <a:pt x="6870" y="3555"/>
                </a:lnTo>
                <a:lnTo>
                  <a:pt x="3873" y="317"/>
                </a:ln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327839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17616" y="4064858"/>
            <a:ext cx="418998" cy="0"/>
          </a:xfrm>
          <a:custGeom>
            <a:avLst/>
            <a:gdLst/>
            <a:ahLst/>
            <a:cxnLst/>
            <a:rect l="l" t="t" r="r" b="b"/>
            <a:pathLst>
              <a:path w="418998">
                <a:moveTo>
                  <a:pt x="0" y="0"/>
                </a:moveTo>
                <a:lnTo>
                  <a:pt x="418998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60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327832" y="4049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60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926390" y="3597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36615" y="4049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923176" y="4061636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5003"/>
                </a:lnTo>
                <a:lnTo>
                  <a:pt x="5003" y="6438"/>
                </a:lnTo>
                <a:lnTo>
                  <a:pt x="3213" y="6438"/>
                </a:lnTo>
                <a:lnTo>
                  <a:pt x="1435" y="6438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627114" y="3626750"/>
            <a:ext cx="0" cy="251053"/>
          </a:xfrm>
          <a:custGeom>
            <a:avLst/>
            <a:gdLst/>
            <a:ahLst/>
            <a:cxnLst/>
            <a:rect l="l" t="t" r="r" b="b"/>
            <a:pathLst>
              <a:path h="251053">
                <a:moveTo>
                  <a:pt x="0" y="0"/>
                </a:moveTo>
                <a:lnTo>
                  <a:pt x="0" y="251053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926389" y="3597032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16890" y="380298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0" y="0"/>
                </a:moveTo>
                <a:lnTo>
                  <a:pt x="119722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0" y="14973"/>
                </a:lnTo>
                <a:lnTo>
                  <a:pt x="89776" y="29921"/>
                </a:lnTo>
                <a:lnTo>
                  <a:pt x="897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27119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89776" y="29921"/>
                </a:lnTo>
                <a:lnTo>
                  <a:pt x="0" y="14973"/>
                </a:lnTo>
                <a:lnTo>
                  <a:pt x="89776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836615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23176" y="3799772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35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627114" y="3626760"/>
            <a:ext cx="0" cy="251040"/>
          </a:xfrm>
          <a:custGeom>
            <a:avLst/>
            <a:gdLst/>
            <a:ahLst/>
            <a:cxnLst/>
            <a:rect l="l" t="t" r="r" b="b"/>
            <a:pathLst>
              <a:path h="251040">
                <a:moveTo>
                  <a:pt x="0" y="0"/>
                </a:moveTo>
                <a:lnTo>
                  <a:pt x="0" y="25104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327838" y="3597029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417614" y="380299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119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37333" y="3788023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27832" y="3788023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24612" y="3799772"/>
            <a:ext cx="6451" cy="6438"/>
          </a:xfrm>
          <a:custGeom>
            <a:avLst/>
            <a:gdLst/>
            <a:ahLst/>
            <a:cxnLst/>
            <a:rect l="l" t="t" r="r" b="b"/>
            <a:pathLst>
              <a:path w="6451" h="6438">
                <a:moveTo>
                  <a:pt x="6451" y="3225"/>
                </a:moveTo>
                <a:lnTo>
                  <a:pt x="6451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47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959459" y="3577081"/>
            <a:ext cx="362791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15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82236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81519" y="3577081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531885" y="3838955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8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3964471" y="2681715"/>
            <a:ext cx="398708" cy="178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20</a:t>
            </a:r>
            <a:r>
              <a:rPr sz="1875" spc="0" baseline="4708" dirty="0" smtClean="0">
                <a:solidFill>
                  <a:srgbClr val="211F20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9707" y="3551944"/>
            <a:ext cx="295173" cy="32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7673149" y="6350"/>
            <a:ext cx="102844" cy="1877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9697" y="1915840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9697" y="3412243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06" name="Imagen 2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32799"/>
            <a:ext cx="2458529" cy="1121205"/>
          </a:xfrm>
          <a:prstGeom prst="rect">
            <a:avLst/>
          </a:prstGeom>
        </p:spPr>
      </p:pic>
      <p:sp>
        <p:nvSpPr>
          <p:cNvPr id="207" name="CuadroTexto 206"/>
          <p:cNvSpPr txBox="1"/>
          <p:nvPr/>
        </p:nvSpPr>
        <p:spPr>
          <a:xfrm>
            <a:off x="2825750" y="317500"/>
            <a:ext cx="3556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Panel indicador LED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IPN/025 – “BRAND”</a:t>
            </a:r>
          </a:p>
        </p:txBody>
      </p:sp>
      <p:pic>
        <p:nvPicPr>
          <p:cNvPr id="208" name="Imagen 2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09" name="CuadroTexto 208"/>
          <p:cNvSpPr txBox="1"/>
          <p:nvPr/>
        </p:nvSpPr>
        <p:spPr>
          <a:xfrm>
            <a:off x="431799" y="1028081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10" name="CuadroTexto 209"/>
          <p:cNvSpPr txBox="1"/>
          <p:nvPr/>
        </p:nvSpPr>
        <p:spPr>
          <a:xfrm>
            <a:off x="594000" y="4512307"/>
            <a:ext cx="660997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última generación configurados en una matriz de alta densidad que proporciona una señal de aviso clara, distinta e insistente. El modelo standard lleva la palabra “Brand” en color rojo y con la lente roja, hay disponibles otros colores: rojo, verde, azul 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blanco,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bajo pedido.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unidades pueden configurarse como fijas o intermitentes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así como con uno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los dos niveles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intensidad pre-configurados (100%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25%) utilizando los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jumpers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internos.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disponibles 24Vdc, 115Vac y 230Vac, con conexión simple de 2 hilos para la integración sencilla en su sistema.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Todas las unidades están protegidas en carcasas de policarbonato estabilizado frente a radiación UV IP65 (200 x 150 x 80 mm) para protección frente a intemperie.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3" name="Tabla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76774"/>
              </p:ext>
            </p:extLst>
          </p:nvPr>
        </p:nvGraphicFramePr>
        <p:xfrm>
          <a:off x="534988" y="6840108"/>
          <a:ext cx="6715125" cy="3262742"/>
        </p:xfrm>
        <a:graphic>
          <a:graphicData uri="http://schemas.openxmlformats.org/drawingml/2006/table">
            <a:tbl>
              <a:tblPr/>
              <a:tblGrid>
                <a:gridCol w="1081411"/>
                <a:gridCol w="1037717"/>
                <a:gridCol w="1531999"/>
                <a:gridCol w="1531999"/>
                <a:gridCol w="1531999"/>
              </a:tblGrid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IPN/DC/24/LED/025/Red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IPN/AC/115/LED/025/Red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IPN/AC/230/LED/025/Red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98Vac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204mA Fija / 105mA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70mA Fija / 61mA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 Fija / 30mA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58mA Fija / 34mA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57mA Fija / 54mA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28mA Fija / 26mA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204mA Fija / 204mA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95mA Fija / 94mA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50mA Fija / 51mA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204mA Fija / 204mA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95mA Fija / 89mA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46mA Fija / 46mA Intermitente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4.9W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7.2W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7.0W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fpm (2Hz)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200Cd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50Cd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max luminosidad nominal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- 1A TD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5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03" marR="8203" marT="8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640g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800g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800g</a:t>
                      </a:r>
                    </a:p>
                  </a:txBody>
                  <a:tcPr marL="8203" marR="8203" marT="82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152277-BDA6-490E-B016-6534E6D93156}"/>
</file>

<file path=customXml/itemProps2.xml><?xml version="1.0" encoding="utf-8"?>
<ds:datastoreItem xmlns:ds="http://schemas.openxmlformats.org/officeDocument/2006/customXml" ds:itemID="{F5DCFC53-31D5-4A05-A4E1-108AE23F0232}"/>
</file>

<file path=customXml/itemProps3.xml><?xml version="1.0" encoding="utf-8"?>
<ds:datastoreItem xmlns:ds="http://schemas.openxmlformats.org/officeDocument/2006/customXml" ds:itemID="{3F403699-2DDD-4A50-A9C6-92DC51F86F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343</Words>
  <Application>Microsoft Office PowerPoint</Application>
  <PresentationFormat>Personalizado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Courier New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6</cp:revision>
  <cp:lastPrinted>2015-04-29T14:29:22Z</cp:lastPrinted>
  <dcterms:modified xsi:type="dcterms:W3CDTF">2015-04-30T08:03:44Z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