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2E0954-A879-4D6A-89B4-E9163738DD4C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