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3549" y="1272113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Panel Indicador </a:t>
            </a:r>
            <a:r>
              <a:rPr lang="es-ES" sz="1700" b="1" dirty="0" smtClean="0"/>
              <a:t> </a:t>
            </a:r>
            <a:r>
              <a:rPr lang="es-ES" sz="1700" b="1" smtClean="0"/>
              <a:t>de Estado LED </a:t>
            </a:r>
            <a:r>
              <a:rPr lang="es-ES" sz="1700" b="1" dirty="0" smtClean="0"/>
              <a:t>– IPN/001</a:t>
            </a:r>
          </a:p>
          <a:p>
            <a:endParaRPr lang="es-ES" sz="1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000" y="165100"/>
            <a:ext cx="1905000" cy="10001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275" y="2603500"/>
            <a:ext cx="5962650" cy="63246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31800" y="18415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Tamaño de la caja – 200mm x 150mm x 80mm</a:t>
            </a:r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9546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803B8A-3D21-41C0-98FE-13275F289381}"/>
</file>

<file path=customXml/itemProps2.xml><?xml version="1.0" encoding="utf-8"?>
<ds:datastoreItem xmlns:ds="http://schemas.openxmlformats.org/officeDocument/2006/customXml" ds:itemID="{64EB2300-28EB-4DC7-904E-67E5A7B1E9A7}"/>
</file>

<file path=customXml/itemProps3.xml><?xml version="1.0" encoding="utf-8"?>
<ds:datastoreItem xmlns:ds="http://schemas.openxmlformats.org/officeDocument/2006/customXml" ds:itemID="{288DBF3B-8FB1-4942-B900-8130F74260A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59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3</cp:revision>
  <dcterms:modified xsi:type="dcterms:W3CDTF">2015-04-09T15:27:04Z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