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848" y="-10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bject 164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85999" y="1557882"/>
            <a:ext cx="2700000" cy="2050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04206" y="3309051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549102" y="3383876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16592" y="3604996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59322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59322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101707" y="1857542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76523" y="1947331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161566" y="1857545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61566" y="1857545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01707" y="3353945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161566" y="3264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161566" y="326415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173298" y="335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426803" y="1958555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26803" y="3383876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426800" y="3590024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426800" y="3590024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545876" y="3305822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23577" y="3305822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423577" y="3601770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468472" y="335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71697" y="3353942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426803" y="3309048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468472" y="335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426803" y="3252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423577" y="3305822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49102" y="1958555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49102" y="3252927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545876" y="3305822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04206" y="1857542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468472" y="1854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471697" y="1857540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426803" y="1902434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426803" y="1857540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468472" y="1854314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549102" y="1902434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519115" y="1857540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515888" y="3350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515888" y="335071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556528" y="3331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26709" y="3331669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19840" y="1887270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16613" y="332099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16613" y="332098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219838" y="3324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216613" y="332098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81712" y="3352624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519114" y="3352624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18391" y="1887270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15176" y="3320991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15176" y="3320989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11531" y="3324214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15176" y="3320989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556528" y="1858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226709" y="1858850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219838" y="1879818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481712" y="1857542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519114" y="1857542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11531" y="1879818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19840" y="3399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09616" y="3866857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219832" y="3851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219832" y="3851899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18391" y="3399028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728616" y="3851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728616" y="3851899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15176" y="3863637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19114" y="3428751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18389" y="3399033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08890" y="3604988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19119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519119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728616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728616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15176" y="3601773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19114" y="3428761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19838" y="3399030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09615" y="3604999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29334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429334" y="3590024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9832" y="3590024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219832" y="3590024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216613" y="3601773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851459" y="3379082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74236" y="3379082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573520" y="3379082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23884" y="3640956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 rot="16200000">
            <a:off x="3856472" y="2483715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1707" y="3353945"/>
            <a:ext cx="295173" cy="325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71697" y="1717840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71697" y="3214242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42" name="Imagen 2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43" name="CuadroTexto 242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IPN/001 – Cruz y Flecha</a:t>
            </a:r>
          </a:p>
        </p:txBody>
      </p:sp>
      <p:pic>
        <p:nvPicPr>
          <p:cNvPr id="244" name="Imagen 2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5" name="CuadroTexto 244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7" name="CuadroTexto 246"/>
          <p:cNvSpPr txBox="1"/>
          <p:nvPr/>
        </p:nvSpPr>
        <p:spPr>
          <a:xfrm>
            <a:off x="431799" y="3941673"/>
            <a:ext cx="68580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última generación, configurados en una matriz de alta densidad y adaptados perfectamente a una amplia variedad de aplicaciones como señalización de muelles de carga / descarga, estado de apertura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smtClean="0">
                <a:latin typeface="Arial" panose="020B0604020202020204" pitchFamily="34" charset="0"/>
                <a:cs typeface="Arial" panose="020B0604020202020204" pitchFamily="34" charset="0"/>
              </a:rPr>
              <a:t>puertas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ordenación de tráfico, control de fábrica,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standard disponibles, 24Vdc, 115Vac y 230Vac. Todas las unidades están protegidas en carcasas de policarbonato estabilizado frente a radiación UV IP65 (200 x 150 x 80mm) para protección frente a la intemperie.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Selección de funciones mediante la activación de los terminales correspondientes con conexión simple de 4 hilos para una sencilla integración con su sistema</a:t>
            </a:r>
          </a:p>
          <a:p>
            <a:pPr algn="just"/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unidad standard puede mostrar cualquier combinación: flecha-verde-izquierda, flecha-verde-derecha, y cruz de color rojo; otros colores disponibles: rojo, verde, azul o blanco, bajo pedido. Tenga en cuenta que las 2 flechas deben ser del mismo color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0" name="Tabla 2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67739"/>
              </p:ext>
            </p:extLst>
          </p:nvPr>
        </p:nvGraphicFramePr>
        <p:xfrm>
          <a:off x="609599" y="6567109"/>
          <a:ext cx="6527801" cy="3275391"/>
        </p:xfrm>
        <a:graphic>
          <a:graphicData uri="http://schemas.openxmlformats.org/drawingml/2006/table">
            <a:tbl>
              <a:tblPr/>
              <a:tblGrid>
                <a:gridCol w="1137768"/>
                <a:gridCol w="907916"/>
                <a:gridCol w="1494039"/>
                <a:gridCol w="1494039"/>
                <a:gridCol w="1494039"/>
              </a:tblGrid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IPN/DC/24/LED/001/R/G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IPN/AC/115/LED/001/R/G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IPN/AC/230/LED/001/R/G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 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220Cd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560Cd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difusión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29ºC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(FWHMA)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28ºC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B1C6B9-9C0B-437E-B94F-EACFC65B6340}"/>
</file>

<file path=customXml/itemProps2.xml><?xml version="1.0" encoding="utf-8"?>
<ds:datastoreItem xmlns:ds="http://schemas.openxmlformats.org/officeDocument/2006/customXml" ds:itemID="{CE21A989-1D3E-464A-9E6E-5B59ACEECC85}"/>
</file>

<file path=customXml/itemProps3.xml><?xml version="1.0" encoding="utf-8"?>
<ds:datastoreItem xmlns:ds="http://schemas.openxmlformats.org/officeDocument/2006/customXml" ds:itemID="{E30885EA-4DB9-43CC-A503-C78C6FBA53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310</Words>
  <Application>Microsoft Office PowerPoint</Application>
  <PresentationFormat>Personalizado</PresentationFormat>
  <Paragraphs>87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12</cp:revision>
  <cp:lastPrinted>2015-04-28T14:40:42Z</cp:lastPrinted>
  <dcterms:modified xsi:type="dcterms:W3CDTF">2015-04-30T07:46:11Z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