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6ED9C8-DB63-4C45-8A04-6556048AFAE1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