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602" y="-15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</a:t>
            </a:r>
            <a:r>
              <a:rPr lang="es-ES" sz="2400" b="1" dirty="0" smtClean="0"/>
              <a:t>IPN</a:t>
            </a:r>
            <a:endParaRPr lang="es-ES" sz="24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3346" y="2603500"/>
            <a:ext cx="5772150" cy="27622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958" y="5675381"/>
            <a:ext cx="511492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D552BF2-4BDA-46B3-AE19-ADE3591C20BF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42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2015-04-13T09:28:38Z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