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3549" y="1272113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Panel </a:t>
            </a:r>
            <a:r>
              <a:rPr lang="es-ES" sz="1700" b="1" smtClean="0"/>
              <a:t>Indicador </a:t>
            </a:r>
            <a:r>
              <a:rPr lang="es-ES" sz="1700" b="1" smtClean="0"/>
              <a:t>de </a:t>
            </a:r>
            <a:r>
              <a:rPr lang="es-ES" sz="1700" b="1" dirty="0" smtClean="0"/>
              <a:t>Estado LED </a:t>
            </a:r>
            <a:r>
              <a:rPr lang="es-ES" sz="1700" b="1" smtClean="0"/>
              <a:t>– </a:t>
            </a:r>
            <a:r>
              <a:rPr lang="es-ES" sz="1700" b="1" smtClean="0"/>
              <a:t>IPN/003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65100"/>
            <a:ext cx="1905000" cy="10001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800" y="18415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Tamaño de la caja – 200mm x 150mm x 80mm</a:t>
            </a:r>
          </a:p>
          <a:p>
            <a:endParaRPr lang="es-ES" sz="1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250" y="2267774"/>
            <a:ext cx="542925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D09850-D29A-4DD1-AFD1-4D4140A601FA}"/>
</file>

<file path=customXml/itemProps2.xml><?xml version="1.0" encoding="utf-8"?>
<ds:datastoreItem xmlns:ds="http://schemas.openxmlformats.org/officeDocument/2006/customXml" ds:itemID="{288DBF3B-8FB1-4942-B900-8130F74260AC}"/>
</file>

<file path=customXml/itemProps3.xml><?xml version="1.0" encoding="utf-8"?>
<ds:datastoreItem xmlns:ds="http://schemas.openxmlformats.org/officeDocument/2006/customXml" ds:itemID="{64EB2300-28EB-4DC7-904E-67E5A7B1E9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4</cp:revision>
  <dcterms:modified xsi:type="dcterms:W3CDTF">2015-04-09T15:29:57Z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