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196DD-3F1C-4367-87E8-DB7018EE397B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