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object 231"/>
          <p:cNvSpPr/>
          <p:nvPr/>
        </p:nvSpPr>
        <p:spPr>
          <a:xfrm>
            <a:off x="509268" y="1548882"/>
            <a:ext cx="2653463" cy="20502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504206" y="3399048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0" y="44894"/>
                </a:moveTo>
                <a:lnTo>
                  <a:pt x="14195" y="42604"/>
                </a:lnTo>
                <a:lnTo>
                  <a:pt x="26521" y="36228"/>
                </a:lnTo>
                <a:lnTo>
                  <a:pt x="36238" y="26507"/>
                </a:lnTo>
                <a:lnTo>
                  <a:pt x="42609" y="14180"/>
                </a:lnTo>
                <a:lnTo>
                  <a:pt x="44894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549102" y="3473875"/>
            <a:ext cx="0" cy="295922"/>
          </a:xfrm>
          <a:custGeom>
            <a:avLst/>
            <a:gdLst/>
            <a:ahLst/>
            <a:cxnLst/>
            <a:rect l="l" t="t" r="r" b="b"/>
            <a:pathLst>
              <a:path h="295922">
                <a:moveTo>
                  <a:pt x="0" y="0"/>
                </a:moveTo>
                <a:lnTo>
                  <a:pt x="0" y="29592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516592" y="3694995"/>
            <a:ext cx="942733" cy="0"/>
          </a:xfrm>
          <a:custGeom>
            <a:avLst/>
            <a:gdLst/>
            <a:ahLst/>
            <a:cxnLst/>
            <a:rect l="l" t="t" r="r" b="b"/>
            <a:pathLst>
              <a:path w="942733">
                <a:moveTo>
                  <a:pt x="94273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459322" y="3680021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459322" y="3680021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101707" y="1947539"/>
            <a:ext cx="295173" cy="0"/>
          </a:xfrm>
          <a:custGeom>
            <a:avLst/>
            <a:gdLst/>
            <a:ahLst/>
            <a:cxnLst/>
            <a:rect l="l" t="t" r="r" b="b"/>
            <a:pathLst>
              <a:path w="295173">
                <a:moveTo>
                  <a:pt x="29517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176523" y="2037328"/>
            <a:ext cx="0" cy="1316824"/>
          </a:xfrm>
          <a:custGeom>
            <a:avLst/>
            <a:gdLst/>
            <a:ahLst/>
            <a:cxnLst/>
            <a:rect l="l" t="t" r="r" b="b"/>
            <a:pathLst>
              <a:path h="1316824">
                <a:moveTo>
                  <a:pt x="0" y="0"/>
                </a:moveTo>
                <a:lnTo>
                  <a:pt x="0" y="131682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161566" y="1947542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89789"/>
                </a:moveTo>
                <a:lnTo>
                  <a:pt x="29921" y="89789"/>
                </a:lnTo>
                <a:lnTo>
                  <a:pt x="14960" y="0"/>
                </a:lnTo>
                <a:lnTo>
                  <a:pt x="0" y="89789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161566" y="1947542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89789"/>
                </a:moveTo>
                <a:lnTo>
                  <a:pt x="29921" y="89789"/>
                </a:lnTo>
                <a:lnTo>
                  <a:pt x="14960" y="0"/>
                </a:lnTo>
                <a:lnTo>
                  <a:pt x="0" y="89789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101707" y="3443942"/>
            <a:ext cx="295173" cy="0"/>
          </a:xfrm>
          <a:custGeom>
            <a:avLst/>
            <a:gdLst/>
            <a:ahLst/>
            <a:cxnLst/>
            <a:rect l="l" t="t" r="r" b="b"/>
            <a:pathLst>
              <a:path w="295173">
                <a:moveTo>
                  <a:pt x="29517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161566" y="3354150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0"/>
                </a:moveTo>
                <a:lnTo>
                  <a:pt x="14960" y="89789"/>
                </a:lnTo>
                <a:lnTo>
                  <a:pt x="29921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161566" y="3354150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0"/>
                </a:moveTo>
                <a:lnTo>
                  <a:pt x="29921" y="0"/>
                </a:lnTo>
                <a:lnTo>
                  <a:pt x="14960" y="8978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173298" y="3440715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426803" y="2048554"/>
            <a:ext cx="0" cy="1294371"/>
          </a:xfrm>
          <a:custGeom>
            <a:avLst/>
            <a:gdLst/>
            <a:ahLst/>
            <a:cxnLst/>
            <a:rect l="l" t="t" r="r" b="b"/>
            <a:pathLst>
              <a:path h="1294371">
                <a:moveTo>
                  <a:pt x="0" y="0"/>
                </a:moveTo>
                <a:lnTo>
                  <a:pt x="0" y="12943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426803" y="3473875"/>
            <a:ext cx="0" cy="295922"/>
          </a:xfrm>
          <a:custGeom>
            <a:avLst/>
            <a:gdLst/>
            <a:ahLst/>
            <a:cxnLst/>
            <a:rect l="l" t="t" r="r" b="b"/>
            <a:pathLst>
              <a:path h="295922">
                <a:moveTo>
                  <a:pt x="0" y="0"/>
                </a:moveTo>
                <a:lnTo>
                  <a:pt x="0" y="29592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426800" y="3680021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73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426800" y="3680021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73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545876" y="3395821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423577" y="3395821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423577" y="3691769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4991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468472" y="3440715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471697" y="3443941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>
                <a:moveTo>
                  <a:pt x="103251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426803" y="3399047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0" y="0"/>
                </a:moveTo>
                <a:lnTo>
                  <a:pt x="2289" y="14190"/>
                </a:lnTo>
                <a:lnTo>
                  <a:pt x="8665" y="26515"/>
                </a:lnTo>
                <a:lnTo>
                  <a:pt x="18387" y="36234"/>
                </a:lnTo>
                <a:lnTo>
                  <a:pt x="30714" y="42608"/>
                </a:lnTo>
                <a:lnTo>
                  <a:pt x="44894" y="4489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468472" y="3440715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426803" y="3342925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423577" y="3395821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549102" y="2048554"/>
            <a:ext cx="0" cy="1294371"/>
          </a:xfrm>
          <a:custGeom>
            <a:avLst/>
            <a:gdLst/>
            <a:ahLst/>
            <a:cxnLst/>
            <a:rect l="l" t="t" r="r" b="b"/>
            <a:pathLst>
              <a:path h="1294371">
                <a:moveTo>
                  <a:pt x="0" y="0"/>
                </a:moveTo>
                <a:lnTo>
                  <a:pt x="0" y="12943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549102" y="3342925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545876" y="3395821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504206" y="1947539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44894" y="44894"/>
                </a:moveTo>
                <a:lnTo>
                  <a:pt x="42605" y="30703"/>
                </a:lnTo>
                <a:lnTo>
                  <a:pt x="36232" y="18378"/>
                </a:lnTo>
                <a:lnTo>
                  <a:pt x="26512" y="8659"/>
                </a:lnTo>
                <a:lnTo>
                  <a:pt x="14185" y="2286"/>
                </a:ln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468472" y="1944312"/>
            <a:ext cx="6451" cy="6464"/>
          </a:xfrm>
          <a:custGeom>
            <a:avLst/>
            <a:gdLst/>
            <a:ahLst/>
            <a:cxnLst/>
            <a:rect l="l" t="t" r="r" b="b"/>
            <a:pathLst>
              <a:path w="6451" h="6464">
                <a:moveTo>
                  <a:pt x="6451" y="3225"/>
                </a:moveTo>
                <a:lnTo>
                  <a:pt x="6451" y="5016"/>
                </a:lnTo>
                <a:lnTo>
                  <a:pt x="5003" y="6464"/>
                </a:lnTo>
                <a:lnTo>
                  <a:pt x="3225" y="6464"/>
                </a:lnTo>
                <a:lnTo>
                  <a:pt x="1435" y="6464"/>
                </a:lnTo>
                <a:lnTo>
                  <a:pt x="0" y="5016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471697" y="1947538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>
                <a:moveTo>
                  <a:pt x="103251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426803" y="1992433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426803" y="1947538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44894" y="0"/>
                </a:moveTo>
                <a:lnTo>
                  <a:pt x="30703" y="2289"/>
                </a:lnTo>
                <a:lnTo>
                  <a:pt x="18378" y="8665"/>
                </a:lnTo>
                <a:lnTo>
                  <a:pt x="8659" y="18387"/>
                </a:lnTo>
                <a:lnTo>
                  <a:pt x="2286" y="30714"/>
                </a:lnTo>
                <a:lnTo>
                  <a:pt x="0" y="4489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468472" y="1944312"/>
            <a:ext cx="6451" cy="6464"/>
          </a:xfrm>
          <a:custGeom>
            <a:avLst/>
            <a:gdLst/>
            <a:ahLst/>
            <a:cxnLst/>
            <a:rect l="l" t="t" r="r" b="b"/>
            <a:pathLst>
              <a:path w="6451" h="6464">
                <a:moveTo>
                  <a:pt x="6451" y="3225"/>
                </a:moveTo>
                <a:lnTo>
                  <a:pt x="6451" y="5016"/>
                </a:lnTo>
                <a:lnTo>
                  <a:pt x="5003" y="6464"/>
                </a:lnTo>
                <a:lnTo>
                  <a:pt x="3225" y="6464"/>
                </a:lnTo>
                <a:lnTo>
                  <a:pt x="1447" y="6464"/>
                </a:lnTo>
                <a:lnTo>
                  <a:pt x="0" y="5016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549102" y="1992433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519115" y="1947538"/>
            <a:ext cx="0" cy="1496402"/>
          </a:xfrm>
          <a:custGeom>
            <a:avLst/>
            <a:gdLst/>
            <a:ahLst/>
            <a:cxnLst/>
            <a:rect l="l" t="t" r="r" b="b"/>
            <a:pathLst>
              <a:path h="1496402">
                <a:moveTo>
                  <a:pt x="0" y="0"/>
                </a:moveTo>
                <a:lnTo>
                  <a:pt x="0" y="149640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515888" y="3440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515888" y="3440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556528" y="3421667"/>
            <a:ext cx="255003" cy="20955"/>
          </a:xfrm>
          <a:custGeom>
            <a:avLst/>
            <a:gdLst/>
            <a:ahLst/>
            <a:cxnLst/>
            <a:rect l="l" t="t" r="r" b="b"/>
            <a:pathLst>
              <a:path w="255003" h="20954">
                <a:moveTo>
                  <a:pt x="0" y="20955"/>
                </a:moveTo>
                <a:lnTo>
                  <a:pt x="255003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226709" y="3421667"/>
            <a:ext cx="255003" cy="20955"/>
          </a:xfrm>
          <a:custGeom>
            <a:avLst/>
            <a:gdLst/>
            <a:ahLst/>
            <a:cxnLst/>
            <a:rect l="l" t="t" r="r" b="b"/>
            <a:pathLst>
              <a:path w="255003" h="20954">
                <a:moveTo>
                  <a:pt x="255003" y="20955"/>
                </a:moveTo>
                <a:lnTo>
                  <a:pt x="0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219840" y="1977269"/>
            <a:ext cx="0" cy="1436941"/>
          </a:xfrm>
          <a:custGeom>
            <a:avLst/>
            <a:gdLst/>
            <a:ahLst/>
            <a:cxnLst/>
            <a:rect l="l" t="t" r="r" b="b"/>
            <a:pathLst>
              <a:path h="1436941">
                <a:moveTo>
                  <a:pt x="0" y="0"/>
                </a:moveTo>
                <a:lnTo>
                  <a:pt x="0" y="143694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216613" y="3410988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216613" y="3410986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219838" y="3414212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0" y="0"/>
                </a:moveTo>
                <a:lnTo>
                  <a:pt x="0" y="3898"/>
                </a:lnTo>
                <a:lnTo>
                  <a:pt x="2984" y="7137"/>
                </a:lnTo>
                <a:lnTo>
                  <a:pt x="6870" y="745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216613" y="3410986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481712" y="3442622"/>
            <a:ext cx="37401" cy="1320"/>
          </a:xfrm>
          <a:custGeom>
            <a:avLst/>
            <a:gdLst/>
            <a:ahLst/>
            <a:cxnLst/>
            <a:rect l="l" t="t" r="r" b="b"/>
            <a:pathLst>
              <a:path w="37401" h="1320">
                <a:moveTo>
                  <a:pt x="37401" y="132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519114" y="3442622"/>
            <a:ext cx="37414" cy="1320"/>
          </a:xfrm>
          <a:custGeom>
            <a:avLst/>
            <a:gdLst/>
            <a:ahLst/>
            <a:cxnLst/>
            <a:rect l="l" t="t" r="r" b="b"/>
            <a:pathLst>
              <a:path w="37414" h="1320">
                <a:moveTo>
                  <a:pt x="0" y="1320"/>
                </a:moveTo>
                <a:lnTo>
                  <a:pt x="37414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818391" y="1977269"/>
            <a:ext cx="0" cy="1436941"/>
          </a:xfrm>
          <a:custGeom>
            <a:avLst/>
            <a:gdLst/>
            <a:ahLst/>
            <a:cxnLst/>
            <a:rect l="l" t="t" r="r" b="b"/>
            <a:pathLst>
              <a:path h="1436941">
                <a:moveTo>
                  <a:pt x="0" y="0"/>
                </a:moveTo>
                <a:lnTo>
                  <a:pt x="0" y="143694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815176" y="3410988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13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13" y="0"/>
                </a:lnTo>
                <a:lnTo>
                  <a:pt x="5003" y="0"/>
                </a:lnTo>
                <a:lnTo>
                  <a:pt x="6438" y="1435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815176" y="3410986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811531" y="3414212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0" y="7454"/>
                </a:moveTo>
                <a:lnTo>
                  <a:pt x="3873" y="7137"/>
                </a:lnTo>
                <a:lnTo>
                  <a:pt x="6870" y="3898"/>
                </a:lnTo>
                <a:lnTo>
                  <a:pt x="687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815176" y="3410986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556528" y="1948848"/>
            <a:ext cx="255003" cy="20967"/>
          </a:xfrm>
          <a:custGeom>
            <a:avLst/>
            <a:gdLst/>
            <a:ahLst/>
            <a:cxnLst/>
            <a:rect l="l" t="t" r="r" b="b"/>
            <a:pathLst>
              <a:path w="255003" h="20967">
                <a:moveTo>
                  <a:pt x="0" y="0"/>
                </a:moveTo>
                <a:lnTo>
                  <a:pt x="255003" y="20967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226709" y="1948848"/>
            <a:ext cx="255003" cy="20967"/>
          </a:xfrm>
          <a:custGeom>
            <a:avLst/>
            <a:gdLst/>
            <a:ahLst/>
            <a:cxnLst/>
            <a:rect l="l" t="t" r="r" b="b"/>
            <a:pathLst>
              <a:path w="255003" h="20967">
                <a:moveTo>
                  <a:pt x="255003" y="0"/>
                </a:moveTo>
                <a:lnTo>
                  <a:pt x="0" y="20967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219838" y="1969815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6870" y="0"/>
                </a:moveTo>
                <a:lnTo>
                  <a:pt x="2984" y="317"/>
                </a:lnTo>
                <a:lnTo>
                  <a:pt x="0" y="3555"/>
                </a:lnTo>
                <a:lnTo>
                  <a:pt x="0" y="7454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481712" y="1947539"/>
            <a:ext cx="37401" cy="1308"/>
          </a:xfrm>
          <a:custGeom>
            <a:avLst/>
            <a:gdLst/>
            <a:ahLst/>
            <a:cxnLst/>
            <a:rect l="l" t="t" r="r" b="b"/>
            <a:pathLst>
              <a:path w="37401" h="1308">
                <a:moveTo>
                  <a:pt x="37401" y="0"/>
                </a:moveTo>
                <a:lnTo>
                  <a:pt x="0" y="1308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519114" y="1947539"/>
            <a:ext cx="37414" cy="1308"/>
          </a:xfrm>
          <a:custGeom>
            <a:avLst/>
            <a:gdLst/>
            <a:ahLst/>
            <a:cxnLst/>
            <a:rect l="l" t="t" r="r" b="b"/>
            <a:pathLst>
              <a:path w="37414" h="1308">
                <a:moveTo>
                  <a:pt x="0" y="0"/>
                </a:moveTo>
                <a:lnTo>
                  <a:pt x="37414" y="1308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811531" y="1969815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6870" y="7454"/>
                </a:moveTo>
                <a:lnTo>
                  <a:pt x="6870" y="3555"/>
                </a:lnTo>
                <a:lnTo>
                  <a:pt x="3873" y="317"/>
                </a:lnTo>
                <a:lnTo>
                  <a:pt x="0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219840" y="3489026"/>
            <a:ext cx="0" cy="542645"/>
          </a:xfrm>
          <a:custGeom>
            <a:avLst/>
            <a:gdLst/>
            <a:ahLst/>
            <a:cxnLst/>
            <a:rect l="l" t="t" r="r" b="b"/>
            <a:pathLst>
              <a:path h="542645">
                <a:moveTo>
                  <a:pt x="0" y="0"/>
                </a:moveTo>
                <a:lnTo>
                  <a:pt x="0" y="542645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309616" y="3956856"/>
            <a:ext cx="418998" cy="0"/>
          </a:xfrm>
          <a:custGeom>
            <a:avLst/>
            <a:gdLst/>
            <a:ahLst/>
            <a:cxnLst/>
            <a:rect l="l" t="t" r="r" b="b"/>
            <a:pathLst>
              <a:path w="418998">
                <a:moveTo>
                  <a:pt x="0" y="0"/>
                </a:moveTo>
                <a:lnTo>
                  <a:pt x="418998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219832" y="3941897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60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219832" y="3941897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60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818391" y="3489026"/>
            <a:ext cx="0" cy="542645"/>
          </a:xfrm>
          <a:custGeom>
            <a:avLst/>
            <a:gdLst/>
            <a:ahLst/>
            <a:cxnLst/>
            <a:rect l="l" t="t" r="r" b="b"/>
            <a:pathLst>
              <a:path h="542645">
                <a:moveTo>
                  <a:pt x="0" y="0"/>
                </a:moveTo>
                <a:lnTo>
                  <a:pt x="0" y="542645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728616" y="3941897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6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728616" y="3941897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6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15176" y="3953634"/>
            <a:ext cx="6438" cy="6438"/>
          </a:xfrm>
          <a:custGeom>
            <a:avLst/>
            <a:gdLst/>
            <a:ahLst/>
            <a:cxnLst/>
            <a:rect l="l" t="t" r="r" b="b"/>
            <a:pathLst>
              <a:path w="6438" h="6438">
                <a:moveTo>
                  <a:pt x="6438" y="3225"/>
                </a:moveTo>
                <a:lnTo>
                  <a:pt x="6438" y="5003"/>
                </a:lnTo>
                <a:lnTo>
                  <a:pt x="5003" y="6438"/>
                </a:lnTo>
                <a:lnTo>
                  <a:pt x="3213" y="6438"/>
                </a:lnTo>
                <a:lnTo>
                  <a:pt x="1435" y="6438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13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519114" y="3518748"/>
            <a:ext cx="0" cy="251053"/>
          </a:xfrm>
          <a:custGeom>
            <a:avLst/>
            <a:gdLst/>
            <a:ahLst/>
            <a:cxnLst/>
            <a:rect l="l" t="t" r="r" b="b"/>
            <a:pathLst>
              <a:path h="251053">
                <a:moveTo>
                  <a:pt x="0" y="0"/>
                </a:moveTo>
                <a:lnTo>
                  <a:pt x="0" y="251053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818389" y="3489030"/>
            <a:ext cx="0" cy="280771"/>
          </a:xfrm>
          <a:custGeom>
            <a:avLst/>
            <a:gdLst/>
            <a:ahLst/>
            <a:cxnLst/>
            <a:rect l="l" t="t" r="r" b="b"/>
            <a:pathLst>
              <a:path h="280771">
                <a:moveTo>
                  <a:pt x="0" y="0"/>
                </a:moveTo>
                <a:lnTo>
                  <a:pt x="0" y="2807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608890" y="3694986"/>
            <a:ext cx="119722" cy="0"/>
          </a:xfrm>
          <a:custGeom>
            <a:avLst/>
            <a:gdLst/>
            <a:ahLst/>
            <a:cxnLst/>
            <a:rect l="l" t="t" r="r" b="b"/>
            <a:pathLst>
              <a:path w="119722">
                <a:moveTo>
                  <a:pt x="0" y="0"/>
                </a:moveTo>
                <a:lnTo>
                  <a:pt x="119722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519119" y="3680021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89776" y="0"/>
                </a:moveTo>
                <a:lnTo>
                  <a:pt x="0" y="14973"/>
                </a:lnTo>
                <a:lnTo>
                  <a:pt x="89776" y="29921"/>
                </a:lnTo>
                <a:lnTo>
                  <a:pt x="89776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519119" y="3680021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89776" y="0"/>
                </a:moveTo>
                <a:lnTo>
                  <a:pt x="89776" y="29921"/>
                </a:lnTo>
                <a:lnTo>
                  <a:pt x="0" y="14973"/>
                </a:lnTo>
                <a:lnTo>
                  <a:pt x="89776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728616" y="3680021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728616" y="3680021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815176" y="3691770"/>
            <a:ext cx="6438" cy="6438"/>
          </a:xfrm>
          <a:custGeom>
            <a:avLst/>
            <a:gdLst/>
            <a:ahLst/>
            <a:cxnLst/>
            <a:rect l="l" t="t" r="r" b="b"/>
            <a:pathLst>
              <a:path w="6438" h="6438">
                <a:moveTo>
                  <a:pt x="6438" y="3225"/>
                </a:moveTo>
                <a:lnTo>
                  <a:pt x="6438" y="4991"/>
                </a:lnTo>
                <a:lnTo>
                  <a:pt x="5003" y="6438"/>
                </a:lnTo>
                <a:lnTo>
                  <a:pt x="3225" y="6438"/>
                </a:lnTo>
                <a:lnTo>
                  <a:pt x="1435" y="6438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35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519114" y="3518758"/>
            <a:ext cx="0" cy="251040"/>
          </a:xfrm>
          <a:custGeom>
            <a:avLst/>
            <a:gdLst/>
            <a:ahLst/>
            <a:cxnLst/>
            <a:rect l="l" t="t" r="r" b="b"/>
            <a:pathLst>
              <a:path h="251040">
                <a:moveTo>
                  <a:pt x="0" y="0"/>
                </a:moveTo>
                <a:lnTo>
                  <a:pt x="0" y="25104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219838" y="3489027"/>
            <a:ext cx="0" cy="280771"/>
          </a:xfrm>
          <a:custGeom>
            <a:avLst/>
            <a:gdLst/>
            <a:ahLst/>
            <a:cxnLst/>
            <a:rect l="l" t="t" r="r" b="b"/>
            <a:pathLst>
              <a:path h="280771">
                <a:moveTo>
                  <a:pt x="0" y="0"/>
                </a:moveTo>
                <a:lnTo>
                  <a:pt x="0" y="2807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09615" y="3694996"/>
            <a:ext cx="119722" cy="0"/>
          </a:xfrm>
          <a:custGeom>
            <a:avLst/>
            <a:gdLst/>
            <a:ahLst/>
            <a:cxnLst/>
            <a:rect l="l" t="t" r="r" b="b"/>
            <a:pathLst>
              <a:path w="119722">
                <a:moveTo>
                  <a:pt x="119722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429334" y="3680021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429334" y="3680021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219832" y="3680021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73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219832" y="3680021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73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216613" y="3691770"/>
            <a:ext cx="6451" cy="6438"/>
          </a:xfrm>
          <a:custGeom>
            <a:avLst/>
            <a:gdLst/>
            <a:ahLst/>
            <a:cxnLst/>
            <a:rect l="l" t="t" r="r" b="b"/>
            <a:pathLst>
              <a:path w="6451" h="6438">
                <a:moveTo>
                  <a:pt x="6451" y="3225"/>
                </a:moveTo>
                <a:lnTo>
                  <a:pt x="6451" y="4991"/>
                </a:lnTo>
                <a:lnTo>
                  <a:pt x="5003" y="6438"/>
                </a:lnTo>
                <a:lnTo>
                  <a:pt x="3225" y="6438"/>
                </a:lnTo>
                <a:lnTo>
                  <a:pt x="1447" y="6438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851459" y="3469079"/>
            <a:ext cx="362791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15</a:t>
            </a:r>
            <a:r>
              <a:rPr sz="1875" spc="0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274236" y="3469079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4</a:t>
            </a:r>
            <a:r>
              <a:rPr sz="1875" spc="0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573520" y="3469079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4</a:t>
            </a:r>
            <a:r>
              <a:rPr sz="1875" spc="0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423884" y="3730953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8</a:t>
            </a:r>
            <a:r>
              <a:rPr sz="1875" spc="0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 rot="16200000">
            <a:off x="3856472" y="2573713"/>
            <a:ext cx="398708" cy="178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20</a:t>
            </a:r>
            <a:r>
              <a:rPr sz="1875" spc="0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01707" y="3443942"/>
            <a:ext cx="295173" cy="325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471697" y="1807838"/>
            <a:ext cx="10325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471697" y="3304241"/>
            <a:ext cx="10325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graphicFrame>
        <p:nvGraphicFramePr>
          <p:cNvPr id="232" name="Tabla 2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307521"/>
              </p:ext>
            </p:extLst>
          </p:nvPr>
        </p:nvGraphicFramePr>
        <p:xfrm>
          <a:off x="520700" y="6718300"/>
          <a:ext cx="6527799" cy="3185654"/>
        </p:xfrm>
        <a:graphic>
          <a:graphicData uri="http://schemas.openxmlformats.org/drawingml/2006/table">
            <a:tbl>
              <a:tblPr/>
              <a:tblGrid>
                <a:gridCol w="1106596"/>
                <a:gridCol w="1061885"/>
                <a:gridCol w="1453106"/>
                <a:gridCol w="1453106"/>
                <a:gridCol w="1453106"/>
              </a:tblGrid>
              <a:tr h="167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IPN/DC/24/LED/005/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IPN/AC/115/LED/005/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IPN/AC/230/LED/005/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7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20Vdc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98Vac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27Vdc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265Vac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(Alternativamente)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190mA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70mA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(Los 2 a la vez)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200mA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75mA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 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360mA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140mA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70mA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(Alternativamente)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4.5W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7.3W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7.2mA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fpm (2Hz)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fpm - (0.666Hz)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 (alternativo)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 (los 2 a la vez)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 (alternativo)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 (los 2 a la vez)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6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de max luminosidad nominal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frontal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6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Interno - 1A TD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6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6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+45 ºC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7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383" marR="8383" marT="8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673g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839g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839g</a:t>
                      </a:r>
                    </a:p>
                  </a:txBody>
                  <a:tcPr marL="8383" marR="8383" marT="83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33" name="Imagen 2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232799"/>
            <a:ext cx="2458529" cy="1121205"/>
          </a:xfrm>
          <a:prstGeom prst="rect">
            <a:avLst/>
          </a:prstGeom>
        </p:spPr>
      </p:pic>
      <p:sp>
        <p:nvSpPr>
          <p:cNvPr id="234" name="CuadroTexto 233"/>
          <p:cNvSpPr txBox="1"/>
          <p:nvPr/>
        </p:nvSpPr>
        <p:spPr>
          <a:xfrm>
            <a:off x="3003224" y="317500"/>
            <a:ext cx="3067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Panel indicador LED IPN/005 – Alternativo</a:t>
            </a:r>
          </a:p>
        </p:txBody>
      </p:sp>
      <p:pic>
        <p:nvPicPr>
          <p:cNvPr id="235" name="Imagen 2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36" name="CuadroTexto 235"/>
          <p:cNvSpPr txBox="1"/>
          <p:nvPr/>
        </p:nvSpPr>
        <p:spPr>
          <a:xfrm>
            <a:off x="431799" y="101473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4" name="CuadroTexto 3"/>
          <p:cNvSpPr txBox="1"/>
          <p:nvPr/>
        </p:nvSpPr>
        <p:spPr>
          <a:xfrm>
            <a:off x="431800" y="4272965"/>
            <a:ext cx="669708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LEDS de última generación, configurados en una matriz de alta densidad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que proporciona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una señal clara 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inequívoca.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 Modos de flash: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alternativamente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 la vez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con 2 velocidades de destello, 40fpm o 120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fpm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Modelos standard disponibles, 24Vdc, 115Vac y 230Vac. Todas las unidades están protegidas en carcasas de policarbonato estabilizado frente a radiación UV IP65 (200 x 150 x 80mm) para protección frente a la intemperie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Equipo de un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sólo color, por ejemplo ámbar/ámbar,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lleva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de colores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del mismo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color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lente. Unidades de color dual, por ejemplo, rojo/blanco, equipadas con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de colores y lentes transparentes. Opciones de colores standard: rojo/rojo y ámbar/ámbar, otras variedades de colores y combinaciones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disponibles bajo pedido: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rojo, ámbar, azul </a:t>
            </a:r>
            <a:r>
              <a:rPr lang="es-ES" sz="110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ES" sz="1100" smtClean="0">
                <a:latin typeface="Arial" panose="020B0604020202020204" pitchFamily="34" charset="0"/>
                <a:cs typeface="Arial" panose="020B0604020202020204" pitchFamily="34" charset="0"/>
              </a:rPr>
              <a:t>blanco.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736706-EA54-426A-A136-52743FF442B0}"/>
</file>

<file path=customXml/itemProps2.xml><?xml version="1.0" encoding="utf-8"?>
<ds:datastoreItem xmlns:ds="http://schemas.openxmlformats.org/officeDocument/2006/customXml" ds:itemID="{DDA541F4-40D4-489B-B2B4-630BE27E1BCD}"/>
</file>

<file path=customXml/itemProps3.xml><?xml version="1.0" encoding="utf-8"?>
<ds:datastoreItem xmlns:ds="http://schemas.openxmlformats.org/officeDocument/2006/customXml" ds:itemID="{6A98ABC2-BABC-4E98-AEEB-489F3FCCB92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338</Words>
  <Application>Microsoft Office PowerPoint</Application>
  <PresentationFormat>Personalizado</PresentationFormat>
  <Paragraphs>81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Courier New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8</cp:revision>
  <cp:lastPrinted>2015-04-29T11:45:51Z</cp:lastPrinted>
  <dcterms:modified xsi:type="dcterms:W3CDTF">2015-04-30T07:45:34Z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