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345FC8-69DB-420B-8663-2CCB33D301C8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