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-15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</a:t>
            </a:r>
            <a:r>
              <a:rPr lang="es-ES" sz="2400" b="1" dirty="0" smtClean="0"/>
              <a:t>IPN</a:t>
            </a:r>
            <a:endParaRPr lang="es-ES" sz="24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3346" y="2603500"/>
            <a:ext cx="5772150" cy="276225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1958" y="5675381"/>
            <a:ext cx="5114925" cy="310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6405BB4-41CE-46BA-A7A7-222700A86AF7}"/>
</file>

<file path=customXml/itemProps2.xml><?xml version="1.0" encoding="utf-8"?>
<ds:datastoreItem xmlns:ds="http://schemas.openxmlformats.org/officeDocument/2006/customXml" ds:itemID="{07096A1C-D5B0-4272-AA5B-ED2DF5E2C697}"/>
</file>

<file path=customXml/itemProps3.xml><?xml version="1.0" encoding="utf-8"?>
<ds:datastoreItem xmlns:ds="http://schemas.openxmlformats.org/officeDocument/2006/customXml" ds:itemID="{B1C63D20-8DBB-4473-80A3-1D89889CE5A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42</Words>
  <Application>Microsoft Office PowerPoint</Application>
  <PresentationFormat>Personalizado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13</cp:revision>
  <cp:lastPrinted>2015-04-09T08:32:11Z</cp:lastPrinted>
  <dcterms:modified xsi:type="dcterms:W3CDTF">2015-04-13T09:29:46Z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