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785100" cy="109093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53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object 203"/>
          <p:cNvSpPr/>
          <p:nvPr/>
        </p:nvSpPr>
        <p:spPr>
          <a:xfrm>
            <a:off x="903466" y="1458000"/>
            <a:ext cx="2081066" cy="269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612206" y="3507050"/>
            <a:ext cx="44894" cy="44894"/>
          </a:xfrm>
          <a:custGeom>
            <a:avLst/>
            <a:gdLst/>
            <a:ahLst/>
            <a:cxnLst/>
            <a:rect l="l" t="t" r="r" b="b"/>
            <a:pathLst>
              <a:path w="44894" h="44894">
                <a:moveTo>
                  <a:pt x="0" y="44894"/>
                </a:moveTo>
                <a:lnTo>
                  <a:pt x="14195" y="42604"/>
                </a:lnTo>
                <a:lnTo>
                  <a:pt x="26521" y="36228"/>
                </a:lnTo>
                <a:lnTo>
                  <a:pt x="36238" y="26507"/>
                </a:lnTo>
                <a:lnTo>
                  <a:pt x="42609" y="14180"/>
                </a:lnTo>
                <a:lnTo>
                  <a:pt x="44894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657102" y="3581877"/>
            <a:ext cx="0" cy="295922"/>
          </a:xfrm>
          <a:custGeom>
            <a:avLst/>
            <a:gdLst/>
            <a:ahLst/>
            <a:cxnLst/>
            <a:rect l="l" t="t" r="r" b="b"/>
            <a:pathLst>
              <a:path h="295922">
                <a:moveTo>
                  <a:pt x="0" y="0"/>
                </a:moveTo>
                <a:lnTo>
                  <a:pt x="0" y="295922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624592" y="3802997"/>
            <a:ext cx="942733" cy="0"/>
          </a:xfrm>
          <a:custGeom>
            <a:avLst/>
            <a:gdLst/>
            <a:ahLst/>
            <a:cxnLst/>
            <a:rect l="l" t="t" r="r" b="b"/>
            <a:pathLst>
              <a:path w="942733">
                <a:moveTo>
                  <a:pt x="942733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567321" y="3788023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73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567321" y="3788023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73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209707" y="2055541"/>
            <a:ext cx="295173" cy="0"/>
          </a:xfrm>
          <a:custGeom>
            <a:avLst/>
            <a:gdLst/>
            <a:ahLst/>
            <a:cxnLst/>
            <a:rect l="l" t="t" r="r" b="b"/>
            <a:pathLst>
              <a:path w="295173">
                <a:moveTo>
                  <a:pt x="295173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284522" y="2145330"/>
            <a:ext cx="0" cy="1316824"/>
          </a:xfrm>
          <a:custGeom>
            <a:avLst/>
            <a:gdLst/>
            <a:ahLst/>
            <a:cxnLst/>
            <a:rect l="l" t="t" r="r" b="b"/>
            <a:pathLst>
              <a:path h="1316824">
                <a:moveTo>
                  <a:pt x="0" y="0"/>
                </a:moveTo>
                <a:lnTo>
                  <a:pt x="0" y="1316824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269565" y="2055544"/>
            <a:ext cx="29921" cy="89789"/>
          </a:xfrm>
          <a:custGeom>
            <a:avLst/>
            <a:gdLst/>
            <a:ahLst/>
            <a:cxnLst/>
            <a:rect l="l" t="t" r="r" b="b"/>
            <a:pathLst>
              <a:path w="29921" h="89788">
                <a:moveTo>
                  <a:pt x="0" y="89789"/>
                </a:moveTo>
                <a:lnTo>
                  <a:pt x="29921" y="89789"/>
                </a:lnTo>
                <a:lnTo>
                  <a:pt x="14960" y="0"/>
                </a:lnTo>
                <a:lnTo>
                  <a:pt x="0" y="8978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269565" y="2055544"/>
            <a:ext cx="29921" cy="89789"/>
          </a:xfrm>
          <a:custGeom>
            <a:avLst/>
            <a:gdLst/>
            <a:ahLst/>
            <a:cxnLst/>
            <a:rect l="l" t="t" r="r" b="b"/>
            <a:pathLst>
              <a:path w="29921" h="89788">
                <a:moveTo>
                  <a:pt x="0" y="89789"/>
                </a:moveTo>
                <a:lnTo>
                  <a:pt x="29921" y="89789"/>
                </a:lnTo>
                <a:lnTo>
                  <a:pt x="14960" y="0"/>
                </a:lnTo>
                <a:lnTo>
                  <a:pt x="0" y="89789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209707" y="3551944"/>
            <a:ext cx="295173" cy="0"/>
          </a:xfrm>
          <a:custGeom>
            <a:avLst/>
            <a:gdLst/>
            <a:ahLst/>
            <a:cxnLst/>
            <a:rect l="l" t="t" r="r" b="b"/>
            <a:pathLst>
              <a:path w="295173">
                <a:moveTo>
                  <a:pt x="295173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269565" y="3462152"/>
            <a:ext cx="29921" cy="89789"/>
          </a:xfrm>
          <a:custGeom>
            <a:avLst/>
            <a:gdLst/>
            <a:ahLst/>
            <a:cxnLst/>
            <a:rect l="l" t="t" r="r" b="b"/>
            <a:pathLst>
              <a:path w="29921" h="89788">
                <a:moveTo>
                  <a:pt x="0" y="0"/>
                </a:moveTo>
                <a:lnTo>
                  <a:pt x="14960" y="89789"/>
                </a:lnTo>
                <a:lnTo>
                  <a:pt x="29921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269565" y="3462152"/>
            <a:ext cx="29921" cy="89789"/>
          </a:xfrm>
          <a:custGeom>
            <a:avLst/>
            <a:gdLst/>
            <a:ahLst/>
            <a:cxnLst/>
            <a:rect l="l" t="t" r="r" b="b"/>
            <a:pathLst>
              <a:path w="29921" h="89788">
                <a:moveTo>
                  <a:pt x="0" y="0"/>
                </a:moveTo>
                <a:lnTo>
                  <a:pt x="29921" y="0"/>
                </a:lnTo>
                <a:lnTo>
                  <a:pt x="14960" y="89789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281298" y="3548717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16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47" y="0"/>
                </a:lnTo>
                <a:lnTo>
                  <a:pt x="3225" y="0"/>
                </a:lnTo>
                <a:lnTo>
                  <a:pt x="5016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534803" y="2156556"/>
            <a:ext cx="0" cy="1294371"/>
          </a:xfrm>
          <a:custGeom>
            <a:avLst/>
            <a:gdLst/>
            <a:ahLst/>
            <a:cxnLst/>
            <a:rect l="l" t="t" r="r" b="b"/>
            <a:pathLst>
              <a:path h="1294371">
                <a:moveTo>
                  <a:pt x="0" y="0"/>
                </a:moveTo>
                <a:lnTo>
                  <a:pt x="0" y="129437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534803" y="3581877"/>
            <a:ext cx="0" cy="295922"/>
          </a:xfrm>
          <a:custGeom>
            <a:avLst/>
            <a:gdLst/>
            <a:ahLst/>
            <a:cxnLst/>
            <a:rect l="l" t="t" r="r" b="b"/>
            <a:pathLst>
              <a:path h="295922">
                <a:moveTo>
                  <a:pt x="0" y="0"/>
                </a:moveTo>
                <a:lnTo>
                  <a:pt x="0" y="295922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534800" y="3788023"/>
            <a:ext cx="89789" cy="29921"/>
          </a:xfrm>
          <a:custGeom>
            <a:avLst/>
            <a:gdLst/>
            <a:ahLst/>
            <a:cxnLst/>
            <a:rect l="l" t="t" r="r" b="b"/>
            <a:pathLst>
              <a:path w="89788" h="29921">
                <a:moveTo>
                  <a:pt x="89788" y="0"/>
                </a:moveTo>
                <a:lnTo>
                  <a:pt x="0" y="14973"/>
                </a:lnTo>
                <a:lnTo>
                  <a:pt x="89788" y="29921"/>
                </a:lnTo>
                <a:lnTo>
                  <a:pt x="8978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534800" y="3788023"/>
            <a:ext cx="89789" cy="29921"/>
          </a:xfrm>
          <a:custGeom>
            <a:avLst/>
            <a:gdLst/>
            <a:ahLst/>
            <a:cxnLst/>
            <a:rect l="l" t="t" r="r" b="b"/>
            <a:pathLst>
              <a:path w="89788" h="29921">
                <a:moveTo>
                  <a:pt x="89788" y="0"/>
                </a:moveTo>
                <a:lnTo>
                  <a:pt x="89788" y="29921"/>
                </a:lnTo>
                <a:lnTo>
                  <a:pt x="0" y="14973"/>
                </a:lnTo>
                <a:lnTo>
                  <a:pt x="89788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653876" y="3503823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16"/>
                </a:lnTo>
                <a:lnTo>
                  <a:pt x="5003" y="6451"/>
                </a:lnTo>
                <a:lnTo>
                  <a:pt x="3225" y="6451"/>
                </a:lnTo>
                <a:lnTo>
                  <a:pt x="1435" y="6451"/>
                </a:lnTo>
                <a:lnTo>
                  <a:pt x="0" y="5016"/>
                </a:lnTo>
                <a:lnTo>
                  <a:pt x="0" y="3225"/>
                </a:lnTo>
                <a:lnTo>
                  <a:pt x="0" y="1435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531577" y="3503823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16"/>
                </a:lnTo>
                <a:lnTo>
                  <a:pt x="5016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16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16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531577" y="3799771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4991"/>
                </a:lnTo>
                <a:lnTo>
                  <a:pt x="5016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4991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16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576471" y="3548717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35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579697" y="3551943"/>
            <a:ext cx="1032510" cy="0"/>
          </a:xfrm>
          <a:custGeom>
            <a:avLst/>
            <a:gdLst/>
            <a:ahLst/>
            <a:cxnLst/>
            <a:rect l="l" t="t" r="r" b="b"/>
            <a:pathLst>
              <a:path w="1032510">
                <a:moveTo>
                  <a:pt x="103251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534802" y="3507049"/>
            <a:ext cx="44894" cy="44894"/>
          </a:xfrm>
          <a:custGeom>
            <a:avLst/>
            <a:gdLst/>
            <a:ahLst/>
            <a:cxnLst/>
            <a:rect l="l" t="t" r="r" b="b"/>
            <a:pathLst>
              <a:path w="44894" h="44894">
                <a:moveTo>
                  <a:pt x="0" y="0"/>
                </a:moveTo>
                <a:lnTo>
                  <a:pt x="2289" y="14190"/>
                </a:lnTo>
                <a:lnTo>
                  <a:pt x="8665" y="26515"/>
                </a:lnTo>
                <a:lnTo>
                  <a:pt x="18387" y="36234"/>
                </a:lnTo>
                <a:lnTo>
                  <a:pt x="30714" y="42608"/>
                </a:lnTo>
                <a:lnTo>
                  <a:pt x="44894" y="44894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576471" y="3548717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47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534802" y="3450927"/>
            <a:ext cx="0" cy="56121"/>
          </a:xfrm>
          <a:custGeom>
            <a:avLst/>
            <a:gdLst/>
            <a:ahLst/>
            <a:cxnLst/>
            <a:rect l="l" t="t" r="r" b="b"/>
            <a:pathLst>
              <a:path h="56121">
                <a:moveTo>
                  <a:pt x="0" y="0"/>
                </a:moveTo>
                <a:lnTo>
                  <a:pt x="0" y="5612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531577" y="3503823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16"/>
                </a:lnTo>
                <a:lnTo>
                  <a:pt x="5016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16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16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657102" y="2156556"/>
            <a:ext cx="0" cy="1294371"/>
          </a:xfrm>
          <a:custGeom>
            <a:avLst/>
            <a:gdLst/>
            <a:ahLst/>
            <a:cxnLst/>
            <a:rect l="l" t="t" r="r" b="b"/>
            <a:pathLst>
              <a:path h="1294371">
                <a:moveTo>
                  <a:pt x="0" y="0"/>
                </a:moveTo>
                <a:lnTo>
                  <a:pt x="0" y="129437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657101" y="3450927"/>
            <a:ext cx="0" cy="56121"/>
          </a:xfrm>
          <a:custGeom>
            <a:avLst/>
            <a:gdLst/>
            <a:ahLst/>
            <a:cxnLst/>
            <a:rect l="l" t="t" r="r" b="b"/>
            <a:pathLst>
              <a:path h="56121">
                <a:moveTo>
                  <a:pt x="0" y="0"/>
                </a:moveTo>
                <a:lnTo>
                  <a:pt x="0" y="5612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5653876" y="3503823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16"/>
                </a:lnTo>
                <a:lnTo>
                  <a:pt x="5003" y="6451"/>
                </a:lnTo>
                <a:lnTo>
                  <a:pt x="3225" y="6451"/>
                </a:lnTo>
                <a:lnTo>
                  <a:pt x="1435" y="6451"/>
                </a:lnTo>
                <a:lnTo>
                  <a:pt x="0" y="5016"/>
                </a:lnTo>
                <a:lnTo>
                  <a:pt x="0" y="3225"/>
                </a:lnTo>
                <a:lnTo>
                  <a:pt x="0" y="1435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612206" y="2055541"/>
            <a:ext cx="44894" cy="44894"/>
          </a:xfrm>
          <a:custGeom>
            <a:avLst/>
            <a:gdLst/>
            <a:ahLst/>
            <a:cxnLst/>
            <a:rect l="l" t="t" r="r" b="b"/>
            <a:pathLst>
              <a:path w="44894" h="44894">
                <a:moveTo>
                  <a:pt x="44894" y="44894"/>
                </a:moveTo>
                <a:lnTo>
                  <a:pt x="42605" y="30703"/>
                </a:lnTo>
                <a:lnTo>
                  <a:pt x="36232" y="18378"/>
                </a:lnTo>
                <a:lnTo>
                  <a:pt x="26512" y="8659"/>
                </a:lnTo>
                <a:lnTo>
                  <a:pt x="14185" y="2286"/>
                </a:ln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576471" y="2052314"/>
            <a:ext cx="6451" cy="6464"/>
          </a:xfrm>
          <a:custGeom>
            <a:avLst/>
            <a:gdLst/>
            <a:ahLst/>
            <a:cxnLst/>
            <a:rect l="l" t="t" r="r" b="b"/>
            <a:pathLst>
              <a:path w="6451" h="6464">
                <a:moveTo>
                  <a:pt x="6451" y="3225"/>
                </a:moveTo>
                <a:lnTo>
                  <a:pt x="6451" y="5016"/>
                </a:lnTo>
                <a:lnTo>
                  <a:pt x="5003" y="6464"/>
                </a:lnTo>
                <a:lnTo>
                  <a:pt x="3225" y="6464"/>
                </a:lnTo>
                <a:lnTo>
                  <a:pt x="1435" y="6464"/>
                </a:lnTo>
                <a:lnTo>
                  <a:pt x="0" y="5016"/>
                </a:lnTo>
                <a:lnTo>
                  <a:pt x="0" y="3225"/>
                </a:lnTo>
                <a:lnTo>
                  <a:pt x="0" y="1447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579697" y="2055540"/>
            <a:ext cx="1032510" cy="0"/>
          </a:xfrm>
          <a:custGeom>
            <a:avLst/>
            <a:gdLst/>
            <a:ahLst/>
            <a:cxnLst/>
            <a:rect l="l" t="t" r="r" b="b"/>
            <a:pathLst>
              <a:path w="1032510">
                <a:moveTo>
                  <a:pt x="103251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534802" y="2100435"/>
            <a:ext cx="0" cy="56121"/>
          </a:xfrm>
          <a:custGeom>
            <a:avLst/>
            <a:gdLst/>
            <a:ahLst/>
            <a:cxnLst/>
            <a:rect l="l" t="t" r="r" b="b"/>
            <a:pathLst>
              <a:path h="56121">
                <a:moveTo>
                  <a:pt x="0" y="0"/>
                </a:moveTo>
                <a:lnTo>
                  <a:pt x="0" y="5612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534802" y="2055540"/>
            <a:ext cx="44894" cy="44894"/>
          </a:xfrm>
          <a:custGeom>
            <a:avLst/>
            <a:gdLst/>
            <a:ahLst/>
            <a:cxnLst/>
            <a:rect l="l" t="t" r="r" b="b"/>
            <a:pathLst>
              <a:path w="44894" h="44894">
                <a:moveTo>
                  <a:pt x="44894" y="0"/>
                </a:moveTo>
                <a:lnTo>
                  <a:pt x="30703" y="2289"/>
                </a:lnTo>
                <a:lnTo>
                  <a:pt x="18378" y="8665"/>
                </a:lnTo>
                <a:lnTo>
                  <a:pt x="8659" y="18387"/>
                </a:lnTo>
                <a:lnTo>
                  <a:pt x="2286" y="30714"/>
                </a:lnTo>
                <a:lnTo>
                  <a:pt x="0" y="44894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4576471" y="2052314"/>
            <a:ext cx="6451" cy="6464"/>
          </a:xfrm>
          <a:custGeom>
            <a:avLst/>
            <a:gdLst/>
            <a:ahLst/>
            <a:cxnLst/>
            <a:rect l="l" t="t" r="r" b="b"/>
            <a:pathLst>
              <a:path w="6451" h="6464">
                <a:moveTo>
                  <a:pt x="6451" y="3225"/>
                </a:moveTo>
                <a:lnTo>
                  <a:pt x="6451" y="5016"/>
                </a:lnTo>
                <a:lnTo>
                  <a:pt x="5003" y="6464"/>
                </a:lnTo>
                <a:lnTo>
                  <a:pt x="3225" y="6464"/>
                </a:lnTo>
                <a:lnTo>
                  <a:pt x="1447" y="6464"/>
                </a:lnTo>
                <a:lnTo>
                  <a:pt x="0" y="5016"/>
                </a:lnTo>
                <a:lnTo>
                  <a:pt x="0" y="3225"/>
                </a:lnTo>
                <a:lnTo>
                  <a:pt x="0" y="1447"/>
                </a:lnTo>
                <a:lnTo>
                  <a:pt x="1447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657101" y="2100435"/>
            <a:ext cx="0" cy="56121"/>
          </a:xfrm>
          <a:custGeom>
            <a:avLst/>
            <a:gdLst/>
            <a:ahLst/>
            <a:cxnLst/>
            <a:rect l="l" t="t" r="r" b="b"/>
            <a:pathLst>
              <a:path h="56121">
                <a:moveTo>
                  <a:pt x="0" y="0"/>
                </a:moveTo>
                <a:lnTo>
                  <a:pt x="0" y="5612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627115" y="2055540"/>
            <a:ext cx="0" cy="1496402"/>
          </a:xfrm>
          <a:custGeom>
            <a:avLst/>
            <a:gdLst/>
            <a:ahLst/>
            <a:cxnLst/>
            <a:rect l="l" t="t" r="r" b="b"/>
            <a:pathLst>
              <a:path h="1496402">
                <a:moveTo>
                  <a:pt x="0" y="0"/>
                </a:moveTo>
                <a:lnTo>
                  <a:pt x="0" y="1496402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623888" y="3548719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16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16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623888" y="3548719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16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16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664528" y="3529669"/>
            <a:ext cx="255003" cy="20955"/>
          </a:xfrm>
          <a:custGeom>
            <a:avLst/>
            <a:gdLst/>
            <a:ahLst/>
            <a:cxnLst/>
            <a:rect l="l" t="t" r="r" b="b"/>
            <a:pathLst>
              <a:path w="255003" h="20954">
                <a:moveTo>
                  <a:pt x="0" y="20955"/>
                </a:moveTo>
                <a:lnTo>
                  <a:pt x="255003" y="0"/>
                </a:lnTo>
              </a:path>
            </a:pathLst>
          </a:custGeom>
          <a:ln w="634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334709" y="3529669"/>
            <a:ext cx="255003" cy="20955"/>
          </a:xfrm>
          <a:custGeom>
            <a:avLst/>
            <a:gdLst/>
            <a:ahLst/>
            <a:cxnLst/>
            <a:rect l="l" t="t" r="r" b="b"/>
            <a:pathLst>
              <a:path w="255003" h="20954">
                <a:moveTo>
                  <a:pt x="255003" y="20955"/>
                </a:moveTo>
                <a:lnTo>
                  <a:pt x="0" y="0"/>
                </a:lnTo>
              </a:path>
            </a:pathLst>
          </a:custGeom>
          <a:ln w="634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327839" y="2085271"/>
            <a:ext cx="0" cy="1436941"/>
          </a:xfrm>
          <a:custGeom>
            <a:avLst/>
            <a:gdLst/>
            <a:ahLst/>
            <a:cxnLst/>
            <a:rect l="l" t="t" r="r" b="b"/>
            <a:pathLst>
              <a:path h="1436941">
                <a:moveTo>
                  <a:pt x="0" y="0"/>
                </a:moveTo>
                <a:lnTo>
                  <a:pt x="0" y="143694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324612" y="3518990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324612" y="3518988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47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327838" y="3522214"/>
            <a:ext cx="6870" cy="7454"/>
          </a:xfrm>
          <a:custGeom>
            <a:avLst/>
            <a:gdLst/>
            <a:ahLst/>
            <a:cxnLst/>
            <a:rect l="l" t="t" r="r" b="b"/>
            <a:pathLst>
              <a:path w="6870" h="7454">
                <a:moveTo>
                  <a:pt x="0" y="0"/>
                </a:moveTo>
                <a:lnTo>
                  <a:pt x="0" y="3898"/>
                </a:lnTo>
                <a:lnTo>
                  <a:pt x="2984" y="7137"/>
                </a:lnTo>
                <a:lnTo>
                  <a:pt x="6870" y="7454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324612" y="3518988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47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589712" y="3550624"/>
            <a:ext cx="37401" cy="1320"/>
          </a:xfrm>
          <a:custGeom>
            <a:avLst/>
            <a:gdLst/>
            <a:ahLst/>
            <a:cxnLst/>
            <a:rect l="l" t="t" r="r" b="b"/>
            <a:pathLst>
              <a:path w="37401" h="1320">
                <a:moveTo>
                  <a:pt x="37401" y="132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627114" y="3550624"/>
            <a:ext cx="37414" cy="1320"/>
          </a:xfrm>
          <a:custGeom>
            <a:avLst/>
            <a:gdLst/>
            <a:ahLst/>
            <a:cxnLst/>
            <a:rect l="l" t="t" r="r" b="b"/>
            <a:pathLst>
              <a:path w="37414" h="1320">
                <a:moveTo>
                  <a:pt x="0" y="1320"/>
                </a:moveTo>
                <a:lnTo>
                  <a:pt x="37414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926390" y="2085271"/>
            <a:ext cx="0" cy="1436941"/>
          </a:xfrm>
          <a:custGeom>
            <a:avLst/>
            <a:gdLst/>
            <a:ahLst/>
            <a:cxnLst/>
            <a:rect l="l" t="t" r="r" b="b"/>
            <a:pathLst>
              <a:path h="1436941">
                <a:moveTo>
                  <a:pt x="0" y="0"/>
                </a:moveTo>
                <a:lnTo>
                  <a:pt x="0" y="143694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923176" y="3518990"/>
            <a:ext cx="6438" cy="6451"/>
          </a:xfrm>
          <a:custGeom>
            <a:avLst/>
            <a:gdLst/>
            <a:ahLst/>
            <a:cxnLst/>
            <a:rect l="l" t="t" r="r" b="b"/>
            <a:pathLst>
              <a:path w="6438" h="6451">
                <a:moveTo>
                  <a:pt x="6438" y="3225"/>
                </a:moveTo>
                <a:lnTo>
                  <a:pt x="6438" y="5003"/>
                </a:lnTo>
                <a:lnTo>
                  <a:pt x="5003" y="6451"/>
                </a:lnTo>
                <a:lnTo>
                  <a:pt x="3213" y="6451"/>
                </a:lnTo>
                <a:lnTo>
                  <a:pt x="1435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35"/>
                </a:lnTo>
                <a:lnTo>
                  <a:pt x="1435" y="0"/>
                </a:lnTo>
                <a:lnTo>
                  <a:pt x="3213" y="0"/>
                </a:lnTo>
                <a:lnTo>
                  <a:pt x="5003" y="0"/>
                </a:lnTo>
                <a:lnTo>
                  <a:pt x="6438" y="1435"/>
                </a:lnTo>
                <a:lnTo>
                  <a:pt x="6438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923176" y="3518988"/>
            <a:ext cx="6438" cy="6451"/>
          </a:xfrm>
          <a:custGeom>
            <a:avLst/>
            <a:gdLst/>
            <a:ahLst/>
            <a:cxnLst/>
            <a:rect l="l" t="t" r="r" b="b"/>
            <a:pathLst>
              <a:path w="6438" h="6451">
                <a:moveTo>
                  <a:pt x="6438" y="3225"/>
                </a:moveTo>
                <a:lnTo>
                  <a:pt x="6438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35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38" y="1447"/>
                </a:lnTo>
                <a:lnTo>
                  <a:pt x="6438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919531" y="3522214"/>
            <a:ext cx="6870" cy="7454"/>
          </a:xfrm>
          <a:custGeom>
            <a:avLst/>
            <a:gdLst/>
            <a:ahLst/>
            <a:cxnLst/>
            <a:rect l="l" t="t" r="r" b="b"/>
            <a:pathLst>
              <a:path w="6870" h="7454">
                <a:moveTo>
                  <a:pt x="0" y="7454"/>
                </a:moveTo>
                <a:lnTo>
                  <a:pt x="3873" y="7137"/>
                </a:lnTo>
                <a:lnTo>
                  <a:pt x="6870" y="3898"/>
                </a:lnTo>
                <a:lnTo>
                  <a:pt x="687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923176" y="3518988"/>
            <a:ext cx="6438" cy="6451"/>
          </a:xfrm>
          <a:custGeom>
            <a:avLst/>
            <a:gdLst/>
            <a:ahLst/>
            <a:cxnLst/>
            <a:rect l="l" t="t" r="r" b="b"/>
            <a:pathLst>
              <a:path w="6438" h="6451">
                <a:moveTo>
                  <a:pt x="6438" y="3225"/>
                </a:moveTo>
                <a:lnTo>
                  <a:pt x="6438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35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38" y="1447"/>
                </a:lnTo>
                <a:lnTo>
                  <a:pt x="6438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664528" y="2056850"/>
            <a:ext cx="255003" cy="20967"/>
          </a:xfrm>
          <a:custGeom>
            <a:avLst/>
            <a:gdLst/>
            <a:ahLst/>
            <a:cxnLst/>
            <a:rect l="l" t="t" r="r" b="b"/>
            <a:pathLst>
              <a:path w="255003" h="20967">
                <a:moveTo>
                  <a:pt x="0" y="0"/>
                </a:moveTo>
                <a:lnTo>
                  <a:pt x="255003" y="20967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334709" y="2056850"/>
            <a:ext cx="255003" cy="20967"/>
          </a:xfrm>
          <a:custGeom>
            <a:avLst/>
            <a:gdLst/>
            <a:ahLst/>
            <a:cxnLst/>
            <a:rect l="l" t="t" r="r" b="b"/>
            <a:pathLst>
              <a:path w="255003" h="20967">
                <a:moveTo>
                  <a:pt x="255003" y="0"/>
                </a:moveTo>
                <a:lnTo>
                  <a:pt x="0" y="20967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327838" y="2077817"/>
            <a:ext cx="6870" cy="7454"/>
          </a:xfrm>
          <a:custGeom>
            <a:avLst/>
            <a:gdLst/>
            <a:ahLst/>
            <a:cxnLst/>
            <a:rect l="l" t="t" r="r" b="b"/>
            <a:pathLst>
              <a:path w="6870" h="7454">
                <a:moveTo>
                  <a:pt x="6870" y="0"/>
                </a:moveTo>
                <a:lnTo>
                  <a:pt x="2984" y="317"/>
                </a:lnTo>
                <a:lnTo>
                  <a:pt x="0" y="3555"/>
                </a:lnTo>
                <a:lnTo>
                  <a:pt x="0" y="7454"/>
                </a:lnTo>
              </a:path>
            </a:pathLst>
          </a:custGeom>
          <a:ln w="634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589712" y="2055541"/>
            <a:ext cx="37401" cy="1308"/>
          </a:xfrm>
          <a:custGeom>
            <a:avLst/>
            <a:gdLst/>
            <a:ahLst/>
            <a:cxnLst/>
            <a:rect l="l" t="t" r="r" b="b"/>
            <a:pathLst>
              <a:path w="37401" h="1308">
                <a:moveTo>
                  <a:pt x="37401" y="0"/>
                </a:moveTo>
                <a:lnTo>
                  <a:pt x="0" y="1308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627114" y="2055541"/>
            <a:ext cx="37414" cy="1308"/>
          </a:xfrm>
          <a:custGeom>
            <a:avLst/>
            <a:gdLst/>
            <a:ahLst/>
            <a:cxnLst/>
            <a:rect l="l" t="t" r="r" b="b"/>
            <a:pathLst>
              <a:path w="37414" h="1308">
                <a:moveTo>
                  <a:pt x="0" y="0"/>
                </a:moveTo>
                <a:lnTo>
                  <a:pt x="37414" y="1308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919531" y="2077817"/>
            <a:ext cx="6870" cy="7454"/>
          </a:xfrm>
          <a:custGeom>
            <a:avLst/>
            <a:gdLst/>
            <a:ahLst/>
            <a:cxnLst/>
            <a:rect l="l" t="t" r="r" b="b"/>
            <a:pathLst>
              <a:path w="6870" h="7454">
                <a:moveTo>
                  <a:pt x="6870" y="7454"/>
                </a:moveTo>
                <a:lnTo>
                  <a:pt x="6870" y="3555"/>
                </a:lnTo>
                <a:lnTo>
                  <a:pt x="3873" y="317"/>
                </a:lnTo>
                <a:lnTo>
                  <a:pt x="0" y="0"/>
                </a:lnTo>
              </a:path>
            </a:pathLst>
          </a:custGeom>
          <a:ln w="634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327839" y="3597028"/>
            <a:ext cx="0" cy="542645"/>
          </a:xfrm>
          <a:custGeom>
            <a:avLst/>
            <a:gdLst/>
            <a:ahLst/>
            <a:cxnLst/>
            <a:rect l="l" t="t" r="r" b="b"/>
            <a:pathLst>
              <a:path h="542645">
                <a:moveTo>
                  <a:pt x="0" y="0"/>
                </a:moveTo>
                <a:lnTo>
                  <a:pt x="0" y="542645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417616" y="4064858"/>
            <a:ext cx="418998" cy="0"/>
          </a:xfrm>
          <a:custGeom>
            <a:avLst/>
            <a:gdLst/>
            <a:ahLst/>
            <a:cxnLst/>
            <a:rect l="l" t="t" r="r" b="b"/>
            <a:pathLst>
              <a:path w="418998">
                <a:moveTo>
                  <a:pt x="0" y="0"/>
                </a:moveTo>
                <a:lnTo>
                  <a:pt x="418998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327832" y="4049899"/>
            <a:ext cx="89789" cy="29921"/>
          </a:xfrm>
          <a:custGeom>
            <a:avLst/>
            <a:gdLst/>
            <a:ahLst/>
            <a:cxnLst/>
            <a:rect l="l" t="t" r="r" b="b"/>
            <a:pathLst>
              <a:path w="89788" h="29921">
                <a:moveTo>
                  <a:pt x="89788" y="0"/>
                </a:moveTo>
                <a:lnTo>
                  <a:pt x="0" y="14960"/>
                </a:lnTo>
                <a:lnTo>
                  <a:pt x="89788" y="29921"/>
                </a:lnTo>
                <a:lnTo>
                  <a:pt x="8978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327832" y="4049899"/>
            <a:ext cx="89789" cy="29921"/>
          </a:xfrm>
          <a:custGeom>
            <a:avLst/>
            <a:gdLst/>
            <a:ahLst/>
            <a:cxnLst/>
            <a:rect l="l" t="t" r="r" b="b"/>
            <a:pathLst>
              <a:path w="89788" h="29921">
                <a:moveTo>
                  <a:pt x="89788" y="0"/>
                </a:moveTo>
                <a:lnTo>
                  <a:pt x="89788" y="29921"/>
                </a:lnTo>
                <a:lnTo>
                  <a:pt x="0" y="14960"/>
                </a:lnTo>
                <a:lnTo>
                  <a:pt x="89788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26390" y="3597028"/>
            <a:ext cx="0" cy="542645"/>
          </a:xfrm>
          <a:custGeom>
            <a:avLst/>
            <a:gdLst/>
            <a:ahLst/>
            <a:cxnLst/>
            <a:rect l="l" t="t" r="r" b="b"/>
            <a:pathLst>
              <a:path h="542645">
                <a:moveTo>
                  <a:pt x="0" y="0"/>
                </a:moveTo>
                <a:lnTo>
                  <a:pt x="0" y="542645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836615" y="4049899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6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836615" y="4049899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6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923176" y="4061636"/>
            <a:ext cx="6438" cy="6438"/>
          </a:xfrm>
          <a:custGeom>
            <a:avLst/>
            <a:gdLst/>
            <a:ahLst/>
            <a:cxnLst/>
            <a:rect l="l" t="t" r="r" b="b"/>
            <a:pathLst>
              <a:path w="6438" h="6438">
                <a:moveTo>
                  <a:pt x="6438" y="3225"/>
                </a:moveTo>
                <a:lnTo>
                  <a:pt x="6438" y="5003"/>
                </a:lnTo>
                <a:lnTo>
                  <a:pt x="5003" y="6438"/>
                </a:lnTo>
                <a:lnTo>
                  <a:pt x="3213" y="6438"/>
                </a:lnTo>
                <a:lnTo>
                  <a:pt x="1435" y="6438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35" y="0"/>
                </a:lnTo>
                <a:lnTo>
                  <a:pt x="3213" y="0"/>
                </a:lnTo>
                <a:lnTo>
                  <a:pt x="5003" y="0"/>
                </a:lnTo>
                <a:lnTo>
                  <a:pt x="6438" y="1447"/>
                </a:lnTo>
                <a:lnTo>
                  <a:pt x="6438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627114" y="3626750"/>
            <a:ext cx="0" cy="251053"/>
          </a:xfrm>
          <a:custGeom>
            <a:avLst/>
            <a:gdLst/>
            <a:ahLst/>
            <a:cxnLst/>
            <a:rect l="l" t="t" r="r" b="b"/>
            <a:pathLst>
              <a:path h="251053">
                <a:moveTo>
                  <a:pt x="0" y="0"/>
                </a:moveTo>
                <a:lnTo>
                  <a:pt x="0" y="251053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926389" y="3597032"/>
            <a:ext cx="0" cy="280771"/>
          </a:xfrm>
          <a:custGeom>
            <a:avLst/>
            <a:gdLst/>
            <a:ahLst/>
            <a:cxnLst/>
            <a:rect l="l" t="t" r="r" b="b"/>
            <a:pathLst>
              <a:path h="280771">
                <a:moveTo>
                  <a:pt x="0" y="0"/>
                </a:moveTo>
                <a:lnTo>
                  <a:pt x="0" y="28077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716890" y="3802988"/>
            <a:ext cx="119722" cy="0"/>
          </a:xfrm>
          <a:custGeom>
            <a:avLst/>
            <a:gdLst/>
            <a:ahLst/>
            <a:cxnLst/>
            <a:rect l="l" t="t" r="r" b="b"/>
            <a:pathLst>
              <a:path w="119722">
                <a:moveTo>
                  <a:pt x="0" y="0"/>
                </a:moveTo>
                <a:lnTo>
                  <a:pt x="119722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627119" y="3788023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89776" y="0"/>
                </a:moveTo>
                <a:lnTo>
                  <a:pt x="0" y="14973"/>
                </a:lnTo>
                <a:lnTo>
                  <a:pt x="89776" y="29921"/>
                </a:lnTo>
                <a:lnTo>
                  <a:pt x="89776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627119" y="3788023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89776" y="0"/>
                </a:moveTo>
                <a:lnTo>
                  <a:pt x="89776" y="29921"/>
                </a:lnTo>
                <a:lnTo>
                  <a:pt x="0" y="14973"/>
                </a:lnTo>
                <a:lnTo>
                  <a:pt x="89776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836615" y="3788023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73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836615" y="3788023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73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923176" y="3799772"/>
            <a:ext cx="6438" cy="6438"/>
          </a:xfrm>
          <a:custGeom>
            <a:avLst/>
            <a:gdLst/>
            <a:ahLst/>
            <a:cxnLst/>
            <a:rect l="l" t="t" r="r" b="b"/>
            <a:pathLst>
              <a:path w="6438" h="6438">
                <a:moveTo>
                  <a:pt x="6438" y="3225"/>
                </a:moveTo>
                <a:lnTo>
                  <a:pt x="6438" y="4991"/>
                </a:lnTo>
                <a:lnTo>
                  <a:pt x="5003" y="6438"/>
                </a:lnTo>
                <a:lnTo>
                  <a:pt x="3225" y="6438"/>
                </a:lnTo>
                <a:lnTo>
                  <a:pt x="1435" y="6438"/>
                </a:lnTo>
                <a:lnTo>
                  <a:pt x="0" y="4991"/>
                </a:lnTo>
                <a:lnTo>
                  <a:pt x="0" y="3225"/>
                </a:lnTo>
                <a:lnTo>
                  <a:pt x="0" y="1435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38" y="1435"/>
                </a:lnTo>
                <a:lnTo>
                  <a:pt x="6438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627114" y="3626760"/>
            <a:ext cx="0" cy="251040"/>
          </a:xfrm>
          <a:custGeom>
            <a:avLst/>
            <a:gdLst/>
            <a:ahLst/>
            <a:cxnLst/>
            <a:rect l="l" t="t" r="r" b="b"/>
            <a:pathLst>
              <a:path h="251040">
                <a:moveTo>
                  <a:pt x="0" y="0"/>
                </a:moveTo>
                <a:lnTo>
                  <a:pt x="0" y="25104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327838" y="3597029"/>
            <a:ext cx="0" cy="280771"/>
          </a:xfrm>
          <a:custGeom>
            <a:avLst/>
            <a:gdLst/>
            <a:ahLst/>
            <a:cxnLst/>
            <a:rect l="l" t="t" r="r" b="b"/>
            <a:pathLst>
              <a:path h="280771">
                <a:moveTo>
                  <a:pt x="0" y="0"/>
                </a:moveTo>
                <a:lnTo>
                  <a:pt x="0" y="28077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417614" y="3802998"/>
            <a:ext cx="119722" cy="0"/>
          </a:xfrm>
          <a:custGeom>
            <a:avLst/>
            <a:gdLst/>
            <a:ahLst/>
            <a:cxnLst/>
            <a:rect l="l" t="t" r="r" b="b"/>
            <a:pathLst>
              <a:path w="119722">
                <a:moveTo>
                  <a:pt x="119722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537333" y="3788023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73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537333" y="3788023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73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327832" y="3788023"/>
            <a:ext cx="89789" cy="29921"/>
          </a:xfrm>
          <a:custGeom>
            <a:avLst/>
            <a:gdLst/>
            <a:ahLst/>
            <a:cxnLst/>
            <a:rect l="l" t="t" r="r" b="b"/>
            <a:pathLst>
              <a:path w="89788" h="29921">
                <a:moveTo>
                  <a:pt x="89788" y="0"/>
                </a:moveTo>
                <a:lnTo>
                  <a:pt x="0" y="14973"/>
                </a:lnTo>
                <a:lnTo>
                  <a:pt x="89788" y="29921"/>
                </a:lnTo>
                <a:lnTo>
                  <a:pt x="8978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327832" y="3788023"/>
            <a:ext cx="89789" cy="29921"/>
          </a:xfrm>
          <a:custGeom>
            <a:avLst/>
            <a:gdLst/>
            <a:ahLst/>
            <a:cxnLst/>
            <a:rect l="l" t="t" r="r" b="b"/>
            <a:pathLst>
              <a:path w="89788" h="29921">
                <a:moveTo>
                  <a:pt x="89788" y="0"/>
                </a:moveTo>
                <a:lnTo>
                  <a:pt x="89788" y="29921"/>
                </a:lnTo>
                <a:lnTo>
                  <a:pt x="0" y="14973"/>
                </a:lnTo>
                <a:lnTo>
                  <a:pt x="89788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324612" y="3799772"/>
            <a:ext cx="6451" cy="6438"/>
          </a:xfrm>
          <a:custGeom>
            <a:avLst/>
            <a:gdLst/>
            <a:ahLst/>
            <a:cxnLst/>
            <a:rect l="l" t="t" r="r" b="b"/>
            <a:pathLst>
              <a:path w="6451" h="6438">
                <a:moveTo>
                  <a:pt x="6451" y="3225"/>
                </a:moveTo>
                <a:lnTo>
                  <a:pt x="6451" y="4991"/>
                </a:lnTo>
                <a:lnTo>
                  <a:pt x="5003" y="6438"/>
                </a:lnTo>
                <a:lnTo>
                  <a:pt x="3225" y="6438"/>
                </a:lnTo>
                <a:lnTo>
                  <a:pt x="1447" y="6438"/>
                </a:lnTo>
                <a:lnTo>
                  <a:pt x="0" y="4991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3529253" y="972784"/>
            <a:ext cx="1232027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95"/>
              </a:lnSpc>
              <a:spcBef>
                <a:spcPts val="154"/>
              </a:spcBef>
            </a:pP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Arrow</a:t>
            </a:r>
            <a:endParaRPr sz="3000" dirty="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959459" y="3577081"/>
            <a:ext cx="362791" cy="186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875" spc="164" baseline="4708" dirty="0" smtClean="0">
                <a:solidFill>
                  <a:srgbClr val="211F20"/>
                </a:solidFill>
                <a:latin typeface="Courier New"/>
                <a:cs typeface="Courier New"/>
              </a:rPr>
              <a:t>15</a:t>
            </a:r>
            <a:r>
              <a:rPr sz="1875" spc="0" baseline="4708" dirty="0" smtClean="0">
                <a:solidFill>
                  <a:srgbClr val="211F20"/>
                </a:solidFill>
                <a:latin typeface="Courier New"/>
                <a:cs typeface="Courier New"/>
              </a:rPr>
              <a:t>0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382236" y="3577081"/>
            <a:ext cx="251453" cy="186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875" spc="164" baseline="4708" dirty="0" smtClean="0">
                <a:solidFill>
                  <a:srgbClr val="211F20"/>
                </a:solidFill>
                <a:latin typeface="Courier New"/>
                <a:cs typeface="Courier New"/>
              </a:rPr>
              <a:t>4</a:t>
            </a:r>
            <a:r>
              <a:rPr sz="1875" spc="0" baseline="4708" dirty="0" smtClean="0">
                <a:solidFill>
                  <a:srgbClr val="211F20"/>
                </a:solidFill>
                <a:latin typeface="Courier New"/>
                <a:cs typeface="Courier New"/>
              </a:rPr>
              <a:t>0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681519" y="3577081"/>
            <a:ext cx="251453" cy="186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875" spc="164" baseline="4708" dirty="0" smtClean="0">
                <a:solidFill>
                  <a:srgbClr val="211F20"/>
                </a:solidFill>
                <a:latin typeface="Courier New"/>
                <a:cs typeface="Courier New"/>
              </a:rPr>
              <a:t>4</a:t>
            </a:r>
            <a:r>
              <a:rPr sz="1875" spc="0" baseline="4708" dirty="0" smtClean="0">
                <a:solidFill>
                  <a:srgbClr val="211F20"/>
                </a:solidFill>
                <a:latin typeface="Courier New"/>
                <a:cs typeface="Courier New"/>
              </a:rPr>
              <a:t>0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531885" y="3838955"/>
            <a:ext cx="251453" cy="186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875" spc="164" baseline="4708" dirty="0" smtClean="0">
                <a:solidFill>
                  <a:srgbClr val="211F20"/>
                </a:solidFill>
                <a:latin typeface="Courier New"/>
                <a:cs typeface="Courier New"/>
              </a:rPr>
              <a:t>8</a:t>
            </a:r>
            <a:r>
              <a:rPr sz="1875" spc="0" baseline="4708" dirty="0" smtClean="0">
                <a:solidFill>
                  <a:srgbClr val="211F20"/>
                </a:solidFill>
                <a:latin typeface="Courier New"/>
                <a:cs typeface="Courier New"/>
              </a:rPr>
              <a:t>0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16" name="object 16"/>
          <p:cNvSpPr txBox="1"/>
          <p:nvPr/>
        </p:nvSpPr>
        <p:spPr>
          <a:xfrm rot="16200000">
            <a:off x="3964471" y="2681715"/>
            <a:ext cx="398708" cy="1784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875" spc="164" baseline="4708" dirty="0" smtClean="0">
                <a:solidFill>
                  <a:srgbClr val="211F20"/>
                </a:solidFill>
                <a:latin typeface="Courier New"/>
                <a:cs typeface="Courier New"/>
              </a:rPr>
              <a:t>20</a:t>
            </a:r>
            <a:r>
              <a:rPr sz="1875" spc="0" baseline="4708" dirty="0" smtClean="0">
                <a:solidFill>
                  <a:srgbClr val="211F20"/>
                </a:solidFill>
                <a:latin typeface="Courier New"/>
                <a:cs typeface="Courier New"/>
              </a:rPr>
              <a:t>0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09707" y="3551944"/>
            <a:ext cx="295173" cy="325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7673149" y="6350"/>
            <a:ext cx="102844" cy="1877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579697" y="1915840"/>
            <a:ext cx="103251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579697" y="3412243"/>
            <a:ext cx="103251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pic>
        <p:nvPicPr>
          <p:cNvPr id="204" name="Imagen 20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232799"/>
            <a:ext cx="2458529" cy="1121205"/>
          </a:xfrm>
          <a:prstGeom prst="rect">
            <a:avLst/>
          </a:prstGeom>
        </p:spPr>
      </p:pic>
      <p:sp>
        <p:nvSpPr>
          <p:cNvPr id="205" name="CuadroTexto 204"/>
          <p:cNvSpPr txBox="1"/>
          <p:nvPr/>
        </p:nvSpPr>
        <p:spPr>
          <a:xfrm>
            <a:off x="3003224" y="317500"/>
            <a:ext cx="3067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Panel indicador LED IPN/012 – Flecha Simple</a:t>
            </a:r>
          </a:p>
        </p:txBody>
      </p:sp>
      <p:pic>
        <p:nvPicPr>
          <p:cNvPr id="206" name="Imagen 2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207" name="CuadroTexto 206"/>
          <p:cNvSpPr txBox="1"/>
          <p:nvPr/>
        </p:nvSpPr>
        <p:spPr>
          <a:xfrm>
            <a:off x="431799" y="1028081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graphicFrame>
        <p:nvGraphicFramePr>
          <p:cNvPr id="208" name="Tabla 2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336693"/>
              </p:ext>
            </p:extLst>
          </p:nvPr>
        </p:nvGraphicFramePr>
        <p:xfrm>
          <a:off x="534988" y="7131050"/>
          <a:ext cx="6715125" cy="2932126"/>
        </p:xfrm>
        <a:graphic>
          <a:graphicData uri="http://schemas.openxmlformats.org/drawingml/2006/table">
            <a:tbl>
              <a:tblPr/>
              <a:tblGrid>
                <a:gridCol w="1138352"/>
                <a:gridCol w="1092358"/>
                <a:gridCol w="1494805"/>
                <a:gridCol w="1494805"/>
                <a:gridCol w="1494805"/>
              </a:tblGrid>
              <a:tr h="17247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IPN/DC/24/LED/012/Verde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IPN/AC/115/LED/012/Verde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IPN/AC/230/LED/012/Verde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247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24Vdc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115Vac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230Vac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20Vdc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98Vac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195Vac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27Vdc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132Vac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265Vac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 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25mA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  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35mA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 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5.3W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400Cd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247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200Cd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247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100Cd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247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40Cd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247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20Cd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247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de max luminosidad nominal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el eje frontal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247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Interno - 1A TD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247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247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+45 ºC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247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801g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431800" y="4296529"/>
            <a:ext cx="6825402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LEDs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de última generación, configurados en una matriz de alta densidad y adaptados perfectamente a una amplia variedad de aplicaciones como señalización de muelles de carga / descarga, estado de apertura de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puertass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, ordenación de tráfico, control de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fábrica, etc.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Las unidades pueden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operar en cualquiera de los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5 niveles de intensidad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preconfigurados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(100%, 50%, 25%, 10% o 5%) utilizando </a:t>
            </a:r>
            <a:r>
              <a:rPr lang="es-ES" sz="1100" smtClean="0">
                <a:latin typeface="Arial" panose="020B0604020202020204" pitchFamily="34" charset="0"/>
                <a:cs typeface="Arial" panose="020B0604020202020204" pitchFamily="34" charset="0"/>
              </a:rPr>
              <a:t>jumpers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internos. Alternativamente, la unidad se puede configurar para que funcione al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100% con un único nivel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de intensidad inferior preestablecido (50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%, 25%, 10% o 5%) seleccionable por una señal de control externa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Modelos standard disponibles, 24Vdc, 115Vac y 230Vac. Todas las unidades están protegidas en carcasas de policarbonato estabilizado frente a radiación UV IP65 (200 x 150 x 80mm) para protección frente a la intemperie.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unidad standard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cuenta con una sola flecha verde; otros colores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disponibles: rojo, verde, azul o blanco, bajo pedido.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C3ED7AE-0B17-4AF3-8171-73B1360F4CBF}"/>
</file>

<file path=customXml/itemProps2.xml><?xml version="1.0" encoding="utf-8"?>
<ds:datastoreItem xmlns:ds="http://schemas.openxmlformats.org/officeDocument/2006/customXml" ds:itemID="{81730573-128F-473B-97D6-C429E2A83907}"/>
</file>

<file path=customXml/itemProps3.xml><?xml version="1.0" encoding="utf-8"?>
<ds:datastoreItem xmlns:ds="http://schemas.openxmlformats.org/officeDocument/2006/customXml" ds:itemID="{87240223-9BBE-4860-864A-918C804D9CD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314</Words>
  <Application>Microsoft Office PowerPoint</Application>
  <PresentationFormat>Personalizado</PresentationFormat>
  <Paragraphs>67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Aharoni</vt:lpstr>
      <vt:lpstr>Arial</vt:lpstr>
      <vt:lpstr>Calibri</vt:lpstr>
      <vt:lpstr>Courier New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9</cp:revision>
  <cp:lastPrinted>2015-04-29T12:05:11Z</cp:lastPrinted>
  <dcterms:modified xsi:type="dcterms:W3CDTF">2015-04-30T07:51:31Z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