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7" r:id="rId5"/>
  </p:sldIdLst>
  <p:sldSz cx="7569200" cy="10693400"/>
  <p:notesSz cx="6797675" cy="99266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5" d="100"/>
          <a:sy n="55" d="100"/>
        </p:scale>
        <p:origin x="2694" y="90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8ED578D-422C-4A25-BE4B-86A2C07204F4}" type="datetimeFigureOut">
              <a:rPr lang="es-ES" smtClean="0"/>
              <a:t>18/07/2016</a:t>
            </a:fld>
            <a:endParaRPr lang="es-ES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2212975" y="1241425"/>
            <a:ext cx="23717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CA088D4-B906-4DA5-AE7F-A21D7A683FDE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816630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 dirty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CA088D4-B906-4DA5-AE7F-A21D7A683FDE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90219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1.png"/><Relationship Id="rId7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png"/><Relationship Id="rId4" Type="http://schemas.openxmlformats.org/officeDocument/2006/relationships/hyperlink" Target="mailto:info@soverincontrol.com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object 516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  <a:lnTo>
                  <a:pt x="353656" y="1775663"/>
                </a:lnTo>
                <a:lnTo>
                  <a:pt x="353656" y="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517" name="object 517"/>
          <p:cNvSpPr/>
          <p:nvPr/>
        </p:nvSpPr>
        <p:spPr>
          <a:xfrm>
            <a:off x="7206348" y="8916339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0"/>
                </a:moveTo>
                <a:lnTo>
                  <a:pt x="0" y="0"/>
                </a:lnTo>
                <a:lnTo>
                  <a:pt x="0" y="1775663"/>
                </a:lnTo>
              </a:path>
            </a:pathLst>
          </a:custGeom>
          <a:ln w="12700">
            <a:solidFill>
              <a:srgbClr val="FDFDFD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1" name="object 471"/>
          <p:cNvSpPr/>
          <p:nvPr/>
        </p:nvSpPr>
        <p:spPr>
          <a:xfrm>
            <a:off x="7206348" y="-101650"/>
            <a:ext cx="346739" cy="1877287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353656" y="101650"/>
                </a:moveTo>
                <a:lnTo>
                  <a:pt x="0" y="101650"/>
                </a:lnTo>
                <a:lnTo>
                  <a:pt x="0" y="1877301"/>
                </a:lnTo>
                <a:lnTo>
                  <a:pt x="353656" y="1877301"/>
                </a:lnTo>
                <a:lnTo>
                  <a:pt x="353656" y="101650"/>
                </a:lnTo>
                <a:close/>
              </a:path>
            </a:pathLst>
          </a:custGeom>
          <a:noFill/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72" name="object 472"/>
          <p:cNvSpPr/>
          <p:nvPr/>
        </p:nvSpPr>
        <p:spPr>
          <a:xfrm>
            <a:off x="7206348" y="-101650"/>
            <a:ext cx="455295" cy="1877301"/>
          </a:xfrm>
          <a:custGeom>
            <a:avLst/>
            <a:gdLst/>
            <a:ahLst/>
            <a:cxnLst/>
            <a:rect l="l" t="t" r="r" b="b"/>
            <a:pathLst>
              <a:path w="455295" h="1877301">
                <a:moveTo>
                  <a:pt x="0" y="101650"/>
                </a:moveTo>
                <a:lnTo>
                  <a:pt x="0" y="1877301"/>
                </a:lnTo>
                <a:lnTo>
                  <a:pt x="353656" y="1877301"/>
                </a:lnTo>
              </a:path>
            </a:pathLst>
          </a:custGeom>
          <a:ln w="12700">
            <a:noFill/>
          </a:ln>
        </p:spPr>
        <p:txBody>
          <a:bodyPr wrap="square" lIns="0" tIns="0" rIns="0" bIns="0" rtlCol="0">
            <a:noAutofit/>
          </a:bodyPr>
          <a:lstStyle/>
          <a:p>
            <a:endParaRPr dirty="0"/>
          </a:p>
        </p:txBody>
      </p:sp>
      <p:sp>
        <p:nvSpPr>
          <p:cNvPr id="481" name="object 481"/>
          <p:cNvSpPr/>
          <p:nvPr/>
        </p:nvSpPr>
        <p:spPr>
          <a:xfrm>
            <a:off x="6883177" y="225944"/>
            <a:ext cx="139687" cy="136690"/>
          </a:xfrm>
          <a:custGeom>
            <a:avLst/>
            <a:gdLst/>
            <a:ahLst/>
            <a:cxnLst/>
            <a:rect l="l" t="t" r="r" b="b"/>
            <a:pathLst>
              <a:path w="139687" h="136690">
                <a:moveTo>
                  <a:pt x="0" y="136690"/>
                </a:moveTo>
                <a:lnTo>
                  <a:pt x="89928" y="136690"/>
                </a:lnTo>
                <a:lnTo>
                  <a:pt x="139687" y="0"/>
                </a:lnTo>
                <a:lnTo>
                  <a:pt x="49758" y="0"/>
                </a:lnTo>
                <a:lnTo>
                  <a:pt x="0" y="136690"/>
                </a:lnTo>
                <a:close/>
              </a:path>
            </a:pathLst>
          </a:custGeom>
          <a:solidFill>
            <a:srgbClr val="FDFDFD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8" name="object 418"/>
          <p:cNvSpPr/>
          <p:nvPr/>
        </p:nvSpPr>
        <p:spPr>
          <a:xfrm>
            <a:off x="4492621" y="1891032"/>
            <a:ext cx="0" cy="25"/>
          </a:xfrm>
          <a:custGeom>
            <a:avLst/>
            <a:gdLst/>
            <a:ahLst/>
            <a:cxnLst/>
            <a:rect l="l" t="t" r="r" b="b"/>
            <a:pathLst>
              <a:path h="25">
                <a:moveTo>
                  <a:pt x="0" y="0"/>
                </a:moveTo>
                <a:lnTo>
                  <a:pt x="0" y="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9" name="object 419"/>
          <p:cNvSpPr/>
          <p:nvPr/>
        </p:nvSpPr>
        <p:spPr>
          <a:xfrm>
            <a:off x="4504013" y="1891032"/>
            <a:ext cx="0" cy="38"/>
          </a:xfrm>
          <a:custGeom>
            <a:avLst/>
            <a:gdLst/>
            <a:ahLst/>
            <a:cxnLst/>
            <a:rect l="l" t="t" r="r" b="b"/>
            <a:pathLst>
              <a:path h="38">
                <a:moveTo>
                  <a:pt x="0" y="0"/>
                </a:moveTo>
                <a:lnTo>
                  <a:pt x="0" y="3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0" name="object 210"/>
          <p:cNvSpPr/>
          <p:nvPr/>
        </p:nvSpPr>
        <p:spPr>
          <a:xfrm>
            <a:off x="6058086" y="3364467"/>
            <a:ext cx="7429" cy="21856"/>
          </a:xfrm>
          <a:custGeom>
            <a:avLst/>
            <a:gdLst/>
            <a:ahLst/>
            <a:cxnLst/>
            <a:rect l="l" t="t" r="r" b="b"/>
            <a:pathLst>
              <a:path w="7429" h="21856">
                <a:moveTo>
                  <a:pt x="0" y="21856"/>
                </a:moveTo>
                <a:lnTo>
                  <a:pt x="742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1" name="object 211"/>
          <p:cNvSpPr/>
          <p:nvPr/>
        </p:nvSpPr>
        <p:spPr>
          <a:xfrm>
            <a:off x="6064627" y="3360073"/>
            <a:ext cx="1612" cy="4394"/>
          </a:xfrm>
          <a:custGeom>
            <a:avLst/>
            <a:gdLst/>
            <a:ahLst/>
            <a:cxnLst/>
            <a:rect l="l" t="t" r="r" b="b"/>
            <a:pathLst>
              <a:path w="1612" h="4394">
                <a:moveTo>
                  <a:pt x="889" y="4394"/>
                </a:moveTo>
                <a:lnTo>
                  <a:pt x="1473" y="2387"/>
                </a:lnTo>
                <a:lnTo>
                  <a:pt x="1612" y="1346"/>
                </a:lnTo>
                <a:lnTo>
                  <a:pt x="1574" y="825"/>
                </a:lnTo>
                <a:lnTo>
                  <a:pt x="1320" y="380"/>
                </a:lnTo>
                <a:lnTo>
                  <a:pt x="698" y="76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2" name="object 212"/>
          <p:cNvSpPr/>
          <p:nvPr/>
        </p:nvSpPr>
        <p:spPr>
          <a:xfrm>
            <a:off x="6060817" y="3360073"/>
            <a:ext cx="3809" cy="4394"/>
          </a:xfrm>
          <a:custGeom>
            <a:avLst/>
            <a:gdLst/>
            <a:ahLst/>
            <a:cxnLst/>
            <a:rect l="l" t="t" r="r" b="b"/>
            <a:pathLst>
              <a:path w="3810" h="4394">
                <a:moveTo>
                  <a:pt x="3810" y="0"/>
                </a:moveTo>
                <a:lnTo>
                  <a:pt x="2654" y="177"/>
                </a:lnTo>
                <a:lnTo>
                  <a:pt x="1676" y="825"/>
                </a:lnTo>
                <a:lnTo>
                  <a:pt x="1028" y="1816"/>
                </a:lnTo>
                <a:lnTo>
                  <a:pt x="0" y="43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3" name="object 213"/>
          <p:cNvSpPr/>
          <p:nvPr/>
        </p:nvSpPr>
        <p:spPr>
          <a:xfrm>
            <a:off x="6052955" y="3364467"/>
            <a:ext cx="7861" cy="23126"/>
          </a:xfrm>
          <a:custGeom>
            <a:avLst/>
            <a:gdLst/>
            <a:ahLst/>
            <a:cxnLst/>
            <a:rect l="l" t="t" r="r" b="b"/>
            <a:pathLst>
              <a:path w="7861" h="23126">
                <a:moveTo>
                  <a:pt x="7861" y="0"/>
                </a:moveTo>
                <a:lnTo>
                  <a:pt x="0" y="2312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4" name="object 214"/>
          <p:cNvSpPr/>
          <p:nvPr/>
        </p:nvSpPr>
        <p:spPr>
          <a:xfrm>
            <a:off x="6052092" y="3387594"/>
            <a:ext cx="1473" cy="4698"/>
          </a:xfrm>
          <a:custGeom>
            <a:avLst/>
            <a:gdLst/>
            <a:ahLst/>
            <a:cxnLst/>
            <a:rect l="l" t="t" r="r" b="b"/>
            <a:pathLst>
              <a:path w="1473" h="4699">
                <a:moveTo>
                  <a:pt x="863" y="0"/>
                </a:moveTo>
                <a:lnTo>
                  <a:pt x="38" y="3124"/>
                </a:lnTo>
                <a:lnTo>
                  <a:pt x="0" y="3606"/>
                </a:lnTo>
                <a:lnTo>
                  <a:pt x="101" y="4076"/>
                </a:lnTo>
                <a:lnTo>
                  <a:pt x="406" y="4432"/>
                </a:lnTo>
                <a:lnTo>
                  <a:pt x="914" y="4660"/>
                </a:lnTo>
                <a:lnTo>
                  <a:pt x="1473" y="469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5" name="object 215"/>
          <p:cNvSpPr/>
          <p:nvPr/>
        </p:nvSpPr>
        <p:spPr>
          <a:xfrm>
            <a:off x="6053565" y="3386324"/>
            <a:ext cx="4521" cy="5968"/>
          </a:xfrm>
          <a:custGeom>
            <a:avLst/>
            <a:gdLst/>
            <a:ahLst/>
            <a:cxnLst/>
            <a:rect l="l" t="t" r="r" b="b"/>
            <a:pathLst>
              <a:path w="4521" h="5969">
                <a:moveTo>
                  <a:pt x="0" y="5968"/>
                </a:moveTo>
                <a:lnTo>
                  <a:pt x="1003" y="5841"/>
                </a:lnTo>
                <a:lnTo>
                  <a:pt x="1892" y="5384"/>
                </a:lnTo>
                <a:lnTo>
                  <a:pt x="3047" y="3746"/>
                </a:lnTo>
                <a:lnTo>
                  <a:pt x="452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6" name="object 216"/>
          <p:cNvSpPr/>
          <p:nvPr/>
        </p:nvSpPr>
        <p:spPr>
          <a:xfrm>
            <a:off x="6096707" y="3369471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7" name="object 217"/>
          <p:cNvSpPr/>
          <p:nvPr/>
        </p:nvSpPr>
        <p:spPr>
          <a:xfrm>
            <a:off x="6100733" y="3365966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0" y="3505"/>
                </a:moveTo>
                <a:lnTo>
                  <a:pt x="118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8" name="object 218"/>
          <p:cNvSpPr/>
          <p:nvPr/>
        </p:nvSpPr>
        <p:spPr>
          <a:xfrm>
            <a:off x="6101914" y="3360073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20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19" name="object 219"/>
          <p:cNvSpPr/>
          <p:nvPr/>
        </p:nvSpPr>
        <p:spPr>
          <a:xfrm>
            <a:off x="6097888" y="3360073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62" y="126"/>
                </a:lnTo>
                <a:lnTo>
                  <a:pt x="2324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0" name="object 220"/>
          <p:cNvSpPr/>
          <p:nvPr/>
        </p:nvSpPr>
        <p:spPr>
          <a:xfrm>
            <a:off x="6096707" y="3365966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2" name="object 222"/>
          <p:cNvSpPr/>
          <p:nvPr/>
        </p:nvSpPr>
        <p:spPr>
          <a:xfrm>
            <a:off x="6171700" y="3365140"/>
            <a:ext cx="5016" cy="14757"/>
          </a:xfrm>
          <a:custGeom>
            <a:avLst/>
            <a:gdLst/>
            <a:ahLst/>
            <a:cxnLst/>
            <a:rect l="l" t="t" r="r" b="b"/>
            <a:pathLst>
              <a:path w="5016" h="14757">
                <a:moveTo>
                  <a:pt x="0" y="14757"/>
                </a:moveTo>
                <a:lnTo>
                  <a:pt x="501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3" name="object 223"/>
          <p:cNvSpPr/>
          <p:nvPr/>
        </p:nvSpPr>
        <p:spPr>
          <a:xfrm>
            <a:off x="6176222" y="3360073"/>
            <a:ext cx="1511" cy="5067"/>
          </a:xfrm>
          <a:custGeom>
            <a:avLst/>
            <a:gdLst/>
            <a:ahLst/>
            <a:cxnLst/>
            <a:rect l="l" t="t" r="r" b="b"/>
            <a:pathLst>
              <a:path w="1511" h="5067">
                <a:moveTo>
                  <a:pt x="495" y="5067"/>
                </a:moveTo>
                <a:lnTo>
                  <a:pt x="1257" y="2565"/>
                </a:lnTo>
                <a:lnTo>
                  <a:pt x="1485" y="1435"/>
                </a:lnTo>
                <a:lnTo>
                  <a:pt x="1511" y="990"/>
                </a:lnTo>
                <a:lnTo>
                  <a:pt x="1384" y="546"/>
                </a:lnTo>
                <a:lnTo>
                  <a:pt x="1130" y="253"/>
                </a:lnTo>
                <a:lnTo>
                  <a:pt x="774" y="88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4" name="object 224"/>
          <p:cNvSpPr/>
          <p:nvPr/>
        </p:nvSpPr>
        <p:spPr>
          <a:xfrm>
            <a:off x="6172018" y="3360073"/>
            <a:ext cx="4203" cy="5067"/>
          </a:xfrm>
          <a:custGeom>
            <a:avLst/>
            <a:gdLst/>
            <a:ahLst/>
            <a:cxnLst/>
            <a:rect l="l" t="t" r="r" b="b"/>
            <a:pathLst>
              <a:path w="4203" h="5067">
                <a:moveTo>
                  <a:pt x="4203" y="0"/>
                </a:moveTo>
                <a:lnTo>
                  <a:pt x="2920" y="266"/>
                </a:lnTo>
                <a:lnTo>
                  <a:pt x="1879" y="1079"/>
                </a:lnTo>
                <a:lnTo>
                  <a:pt x="1168" y="2184"/>
                </a:lnTo>
                <a:lnTo>
                  <a:pt x="0" y="506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5" name="object 225"/>
          <p:cNvSpPr/>
          <p:nvPr/>
        </p:nvSpPr>
        <p:spPr>
          <a:xfrm>
            <a:off x="6166570" y="3365140"/>
            <a:ext cx="5448" cy="16014"/>
          </a:xfrm>
          <a:custGeom>
            <a:avLst/>
            <a:gdLst/>
            <a:ahLst/>
            <a:cxnLst/>
            <a:rect l="l" t="t" r="r" b="b"/>
            <a:pathLst>
              <a:path w="5448" h="16014">
                <a:moveTo>
                  <a:pt x="5448" y="0"/>
                </a:moveTo>
                <a:lnTo>
                  <a:pt x="0" y="1601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6" name="object 226"/>
          <p:cNvSpPr/>
          <p:nvPr/>
        </p:nvSpPr>
        <p:spPr>
          <a:xfrm>
            <a:off x="6165579" y="3381155"/>
            <a:ext cx="1473" cy="5105"/>
          </a:xfrm>
          <a:custGeom>
            <a:avLst/>
            <a:gdLst/>
            <a:ahLst/>
            <a:cxnLst/>
            <a:rect l="l" t="t" r="r" b="b"/>
            <a:pathLst>
              <a:path w="1473" h="5105">
                <a:moveTo>
                  <a:pt x="990" y="0"/>
                </a:moveTo>
                <a:lnTo>
                  <a:pt x="241" y="2501"/>
                </a:lnTo>
                <a:lnTo>
                  <a:pt x="25" y="3632"/>
                </a:lnTo>
                <a:lnTo>
                  <a:pt x="0" y="4076"/>
                </a:lnTo>
                <a:lnTo>
                  <a:pt x="114" y="4521"/>
                </a:lnTo>
                <a:lnTo>
                  <a:pt x="368" y="4813"/>
                </a:lnTo>
                <a:lnTo>
                  <a:pt x="711" y="4991"/>
                </a:lnTo>
                <a:lnTo>
                  <a:pt x="1473" y="51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7" name="object 227"/>
          <p:cNvSpPr/>
          <p:nvPr/>
        </p:nvSpPr>
        <p:spPr>
          <a:xfrm>
            <a:off x="6167052" y="3379897"/>
            <a:ext cx="4648" cy="6362"/>
          </a:xfrm>
          <a:custGeom>
            <a:avLst/>
            <a:gdLst/>
            <a:ahLst/>
            <a:cxnLst/>
            <a:rect l="l" t="t" r="r" b="b"/>
            <a:pathLst>
              <a:path w="4648" h="6362">
                <a:moveTo>
                  <a:pt x="0" y="6362"/>
                </a:moveTo>
                <a:lnTo>
                  <a:pt x="1041" y="6210"/>
                </a:lnTo>
                <a:lnTo>
                  <a:pt x="1968" y="5689"/>
                </a:lnTo>
                <a:lnTo>
                  <a:pt x="3124" y="3949"/>
                </a:lnTo>
                <a:lnTo>
                  <a:pt x="464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8" name="object 228"/>
          <p:cNvSpPr/>
          <p:nvPr/>
        </p:nvSpPr>
        <p:spPr>
          <a:xfrm>
            <a:off x="6209318" y="3360073"/>
            <a:ext cx="4127" cy="5892"/>
          </a:xfrm>
          <a:custGeom>
            <a:avLst/>
            <a:gdLst/>
            <a:ahLst/>
            <a:cxnLst/>
            <a:rect l="l" t="t" r="r" b="b"/>
            <a:pathLst>
              <a:path w="4127" h="5892">
                <a:moveTo>
                  <a:pt x="4127" y="0"/>
                </a:moveTo>
                <a:lnTo>
                  <a:pt x="3174" y="126"/>
                </a:lnTo>
                <a:lnTo>
                  <a:pt x="2324" y="596"/>
                </a:lnTo>
                <a:lnTo>
                  <a:pt x="1358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29" name="object 229"/>
          <p:cNvSpPr/>
          <p:nvPr/>
        </p:nvSpPr>
        <p:spPr>
          <a:xfrm>
            <a:off x="6208137" y="3369471"/>
            <a:ext cx="4038" cy="0"/>
          </a:xfrm>
          <a:custGeom>
            <a:avLst/>
            <a:gdLst/>
            <a:ahLst/>
            <a:cxnLst/>
            <a:rect l="l" t="t" r="r" b="b"/>
            <a:pathLst>
              <a:path w="4038">
                <a:moveTo>
                  <a:pt x="0" y="0"/>
                </a:moveTo>
                <a:lnTo>
                  <a:pt x="403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0" name="object 230"/>
          <p:cNvSpPr/>
          <p:nvPr/>
        </p:nvSpPr>
        <p:spPr>
          <a:xfrm>
            <a:off x="6212175" y="3365966"/>
            <a:ext cx="1168" cy="3505"/>
          </a:xfrm>
          <a:custGeom>
            <a:avLst/>
            <a:gdLst/>
            <a:ahLst/>
            <a:cxnLst/>
            <a:rect l="l" t="t" r="r" b="b"/>
            <a:pathLst>
              <a:path w="1168" h="3505">
                <a:moveTo>
                  <a:pt x="0" y="3505"/>
                </a:moveTo>
                <a:lnTo>
                  <a:pt x="116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1" name="object 231"/>
          <p:cNvSpPr/>
          <p:nvPr/>
        </p:nvSpPr>
        <p:spPr>
          <a:xfrm>
            <a:off x="6213344" y="3360073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76" y="3174"/>
                </a:lnTo>
                <a:lnTo>
                  <a:pt x="1257" y="977"/>
                </a:lnTo>
                <a:lnTo>
                  <a:pt x="1168" y="558"/>
                </a:lnTo>
                <a:lnTo>
                  <a:pt x="914" y="228"/>
                </a:lnTo>
                <a:lnTo>
                  <a:pt x="533" y="50"/>
                </a:lnTo>
                <a:lnTo>
                  <a:pt x="10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2" name="object 232"/>
          <p:cNvSpPr/>
          <p:nvPr/>
        </p:nvSpPr>
        <p:spPr>
          <a:xfrm>
            <a:off x="6208137" y="3365966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3" name="object 233"/>
          <p:cNvSpPr/>
          <p:nvPr/>
        </p:nvSpPr>
        <p:spPr>
          <a:xfrm>
            <a:off x="6222081" y="3309324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4" name="object 234"/>
          <p:cNvSpPr/>
          <p:nvPr/>
        </p:nvSpPr>
        <p:spPr>
          <a:xfrm>
            <a:off x="6230793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5" name="object 235"/>
          <p:cNvSpPr/>
          <p:nvPr/>
        </p:nvSpPr>
        <p:spPr>
          <a:xfrm>
            <a:off x="6238833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6" name="object 236"/>
          <p:cNvSpPr/>
          <p:nvPr/>
        </p:nvSpPr>
        <p:spPr>
          <a:xfrm>
            <a:off x="6222081" y="3337860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7" name="object 237"/>
          <p:cNvSpPr/>
          <p:nvPr/>
        </p:nvSpPr>
        <p:spPr>
          <a:xfrm>
            <a:off x="6201964" y="3337860"/>
            <a:ext cx="16751" cy="0"/>
          </a:xfrm>
          <a:custGeom>
            <a:avLst/>
            <a:gdLst/>
            <a:ahLst/>
            <a:cxnLst/>
            <a:rect l="l" t="t" r="r" b="b"/>
            <a:pathLst>
              <a:path w="16751">
                <a:moveTo>
                  <a:pt x="0" y="0"/>
                </a:moveTo>
                <a:lnTo>
                  <a:pt x="1675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8" name="object 238"/>
          <p:cNvSpPr/>
          <p:nvPr/>
        </p:nvSpPr>
        <p:spPr>
          <a:xfrm>
            <a:off x="6201964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9" name="object 239"/>
          <p:cNvSpPr/>
          <p:nvPr/>
        </p:nvSpPr>
        <p:spPr>
          <a:xfrm>
            <a:off x="6210689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0" name="object 240"/>
          <p:cNvSpPr/>
          <p:nvPr/>
        </p:nvSpPr>
        <p:spPr>
          <a:xfrm>
            <a:off x="6218716" y="3309324"/>
            <a:ext cx="8737" cy="28536"/>
          </a:xfrm>
          <a:custGeom>
            <a:avLst/>
            <a:gdLst/>
            <a:ahLst/>
            <a:cxnLst/>
            <a:rect l="l" t="t" r="r" b="b"/>
            <a:pathLst>
              <a:path w="8737" h="28536">
                <a:moveTo>
                  <a:pt x="0" y="28536"/>
                </a:moveTo>
                <a:lnTo>
                  <a:pt x="873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2" name="object 242"/>
          <p:cNvSpPr/>
          <p:nvPr/>
        </p:nvSpPr>
        <p:spPr>
          <a:xfrm>
            <a:off x="6161731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3" name="object 243"/>
          <p:cNvSpPr/>
          <p:nvPr/>
        </p:nvSpPr>
        <p:spPr>
          <a:xfrm>
            <a:off x="6170456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4" name="object 244"/>
          <p:cNvSpPr/>
          <p:nvPr/>
        </p:nvSpPr>
        <p:spPr>
          <a:xfrm>
            <a:off x="6178495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5" name="object 245"/>
          <p:cNvSpPr/>
          <p:nvPr/>
        </p:nvSpPr>
        <p:spPr>
          <a:xfrm>
            <a:off x="6181848" y="3337860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6" name="object 246"/>
          <p:cNvSpPr/>
          <p:nvPr/>
        </p:nvSpPr>
        <p:spPr>
          <a:xfrm>
            <a:off x="6181848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7" name="object 247"/>
          <p:cNvSpPr/>
          <p:nvPr/>
        </p:nvSpPr>
        <p:spPr>
          <a:xfrm>
            <a:off x="6190573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9" name="object 249"/>
          <p:cNvSpPr/>
          <p:nvPr/>
        </p:nvSpPr>
        <p:spPr>
          <a:xfrm>
            <a:off x="6289887" y="3309324"/>
            <a:ext cx="11887" cy="11887"/>
          </a:xfrm>
          <a:custGeom>
            <a:avLst/>
            <a:gdLst/>
            <a:ahLst/>
            <a:cxnLst/>
            <a:rect l="l" t="t" r="r" b="b"/>
            <a:pathLst>
              <a:path w="11887" h="11887">
                <a:moveTo>
                  <a:pt x="11887" y="5943"/>
                </a:moveTo>
                <a:lnTo>
                  <a:pt x="11429" y="3670"/>
                </a:lnTo>
                <a:lnTo>
                  <a:pt x="10134" y="1752"/>
                </a:lnTo>
                <a:lnTo>
                  <a:pt x="8216" y="457"/>
                </a:lnTo>
                <a:lnTo>
                  <a:pt x="5943" y="0"/>
                </a:lnTo>
                <a:lnTo>
                  <a:pt x="3670" y="457"/>
                </a:lnTo>
                <a:lnTo>
                  <a:pt x="1739" y="1752"/>
                </a:lnTo>
                <a:lnTo>
                  <a:pt x="444" y="3670"/>
                </a:lnTo>
                <a:lnTo>
                  <a:pt x="0" y="5943"/>
                </a:lnTo>
                <a:lnTo>
                  <a:pt x="444" y="8216"/>
                </a:lnTo>
                <a:lnTo>
                  <a:pt x="1739" y="10147"/>
                </a:lnTo>
                <a:lnTo>
                  <a:pt x="3670" y="11442"/>
                </a:lnTo>
                <a:lnTo>
                  <a:pt x="5943" y="11887"/>
                </a:lnTo>
                <a:lnTo>
                  <a:pt x="8216" y="11442"/>
                </a:lnTo>
                <a:lnTo>
                  <a:pt x="10134" y="10147"/>
                </a:lnTo>
                <a:lnTo>
                  <a:pt x="11429" y="8216"/>
                </a:lnTo>
                <a:lnTo>
                  <a:pt x="11887" y="5943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0" name="object 250"/>
          <p:cNvSpPr/>
          <p:nvPr/>
        </p:nvSpPr>
        <p:spPr>
          <a:xfrm>
            <a:off x="6258949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0" y="28536"/>
                </a:moveTo>
                <a:lnTo>
                  <a:pt x="872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1" name="object 251"/>
          <p:cNvSpPr/>
          <p:nvPr/>
        </p:nvSpPr>
        <p:spPr>
          <a:xfrm>
            <a:off x="6242185" y="3337860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2" name="object 252"/>
          <p:cNvSpPr/>
          <p:nvPr/>
        </p:nvSpPr>
        <p:spPr>
          <a:xfrm>
            <a:off x="6242185" y="3309324"/>
            <a:ext cx="8724" cy="28536"/>
          </a:xfrm>
          <a:custGeom>
            <a:avLst/>
            <a:gdLst/>
            <a:ahLst/>
            <a:cxnLst/>
            <a:rect l="l" t="t" r="r" b="b"/>
            <a:pathLst>
              <a:path w="8724" h="28536">
                <a:moveTo>
                  <a:pt x="8724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3" name="object 253"/>
          <p:cNvSpPr/>
          <p:nvPr/>
        </p:nvSpPr>
        <p:spPr>
          <a:xfrm>
            <a:off x="6250910" y="3309324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4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4" name="object 254"/>
          <p:cNvSpPr/>
          <p:nvPr/>
        </p:nvSpPr>
        <p:spPr>
          <a:xfrm>
            <a:off x="6160143" y="3346204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0" y="0"/>
                </a:moveTo>
                <a:lnTo>
                  <a:pt x="11732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5" name="object 255"/>
          <p:cNvSpPr/>
          <p:nvPr/>
        </p:nvSpPr>
        <p:spPr>
          <a:xfrm>
            <a:off x="6160143" y="3343055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0"/>
                </a:moveTo>
                <a:lnTo>
                  <a:pt x="0" y="314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6" name="object 256"/>
          <p:cNvSpPr/>
          <p:nvPr/>
        </p:nvSpPr>
        <p:spPr>
          <a:xfrm>
            <a:off x="6160143" y="3343055"/>
            <a:ext cx="117322" cy="0"/>
          </a:xfrm>
          <a:custGeom>
            <a:avLst/>
            <a:gdLst/>
            <a:ahLst/>
            <a:cxnLst/>
            <a:rect l="l" t="t" r="r" b="b"/>
            <a:pathLst>
              <a:path w="117322">
                <a:moveTo>
                  <a:pt x="1173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7" name="object 257"/>
          <p:cNvSpPr/>
          <p:nvPr/>
        </p:nvSpPr>
        <p:spPr>
          <a:xfrm>
            <a:off x="6277466" y="3343055"/>
            <a:ext cx="0" cy="3149"/>
          </a:xfrm>
          <a:custGeom>
            <a:avLst/>
            <a:gdLst/>
            <a:ahLst/>
            <a:cxnLst/>
            <a:rect l="l" t="t" r="r" b="b"/>
            <a:pathLst>
              <a:path h="3149">
                <a:moveTo>
                  <a:pt x="0" y="314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8" name="object 258"/>
          <p:cNvSpPr/>
          <p:nvPr/>
        </p:nvSpPr>
        <p:spPr>
          <a:xfrm>
            <a:off x="6262302" y="3309324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8712" y="0"/>
                </a:moveTo>
                <a:lnTo>
                  <a:pt x="0" y="2853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9" name="object 259"/>
          <p:cNvSpPr/>
          <p:nvPr/>
        </p:nvSpPr>
        <p:spPr>
          <a:xfrm>
            <a:off x="6271014" y="3309324"/>
            <a:ext cx="16763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1676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0" name="object 260"/>
          <p:cNvSpPr/>
          <p:nvPr/>
        </p:nvSpPr>
        <p:spPr>
          <a:xfrm>
            <a:off x="6279066" y="3309324"/>
            <a:ext cx="8712" cy="28536"/>
          </a:xfrm>
          <a:custGeom>
            <a:avLst/>
            <a:gdLst/>
            <a:ahLst/>
            <a:cxnLst/>
            <a:rect l="l" t="t" r="r" b="b"/>
            <a:pathLst>
              <a:path w="8712" h="28536">
                <a:moveTo>
                  <a:pt x="0" y="28536"/>
                </a:moveTo>
                <a:lnTo>
                  <a:pt x="8712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1" name="object 261"/>
          <p:cNvSpPr/>
          <p:nvPr/>
        </p:nvSpPr>
        <p:spPr>
          <a:xfrm>
            <a:off x="6262302" y="3337860"/>
            <a:ext cx="16764" cy="0"/>
          </a:xfrm>
          <a:custGeom>
            <a:avLst/>
            <a:gdLst/>
            <a:ahLst/>
            <a:cxnLst/>
            <a:rect l="l" t="t" r="r" b="b"/>
            <a:pathLst>
              <a:path w="16763">
                <a:moveTo>
                  <a:pt x="0" y="0"/>
                </a:moveTo>
                <a:lnTo>
                  <a:pt x="1676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2" name="object 262"/>
          <p:cNvSpPr/>
          <p:nvPr/>
        </p:nvSpPr>
        <p:spPr>
          <a:xfrm>
            <a:off x="6223758" y="3370715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3" name="object 263"/>
          <p:cNvSpPr/>
          <p:nvPr/>
        </p:nvSpPr>
        <p:spPr>
          <a:xfrm>
            <a:off x="6205635" y="3376862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4" name="object 264"/>
          <p:cNvSpPr/>
          <p:nvPr/>
        </p:nvSpPr>
        <p:spPr>
          <a:xfrm>
            <a:off x="6202117" y="3376862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5" name="object 265"/>
          <p:cNvSpPr/>
          <p:nvPr/>
        </p:nvSpPr>
        <p:spPr>
          <a:xfrm>
            <a:off x="6201152" y="3387187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6" name="object 266"/>
          <p:cNvSpPr/>
          <p:nvPr/>
        </p:nvSpPr>
        <p:spPr>
          <a:xfrm>
            <a:off x="6202498" y="3386387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7" name="object 267"/>
          <p:cNvSpPr/>
          <p:nvPr/>
        </p:nvSpPr>
        <p:spPr>
          <a:xfrm>
            <a:off x="6207095" y="3380215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8" name="object 268"/>
          <p:cNvSpPr/>
          <p:nvPr/>
        </p:nvSpPr>
        <p:spPr>
          <a:xfrm>
            <a:off x="6209191" y="3380215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69" name="object 269"/>
          <p:cNvSpPr/>
          <p:nvPr/>
        </p:nvSpPr>
        <p:spPr>
          <a:xfrm>
            <a:off x="6221446" y="3380215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1" name="object 271"/>
          <p:cNvSpPr/>
          <p:nvPr/>
        </p:nvSpPr>
        <p:spPr>
          <a:xfrm>
            <a:off x="6187829" y="3382564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14" y="16840"/>
                </a:lnTo>
                <a:lnTo>
                  <a:pt x="2781" y="15328"/>
                </a:lnTo>
                <a:lnTo>
                  <a:pt x="673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2" name="object 272"/>
          <p:cNvSpPr/>
          <p:nvPr/>
        </p:nvSpPr>
        <p:spPr>
          <a:xfrm>
            <a:off x="6189595" y="3368963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4" name="object 274"/>
          <p:cNvSpPr/>
          <p:nvPr/>
        </p:nvSpPr>
        <p:spPr>
          <a:xfrm>
            <a:off x="6215503" y="3352021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5" name="object 275"/>
          <p:cNvSpPr/>
          <p:nvPr/>
        </p:nvSpPr>
        <p:spPr>
          <a:xfrm>
            <a:off x="6149247" y="3370715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6" name="object 276"/>
          <p:cNvSpPr/>
          <p:nvPr/>
        </p:nvSpPr>
        <p:spPr>
          <a:xfrm>
            <a:off x="6131111" y="3376862"/>
            <a:ext cx="18135" cy="0"/>
          </a:xfrm>
          <a:custGeom>
            <a:avLst/>
            <a:gdLst/>
            <a:ahLst/>
            <a:cxnLst/>
            <a:rect l="l" t="t" r="r" b="b"/>
            <a:pathLst>
              <a:path w="18135">
                <a:moveTo>
                  <a:pt x="1813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7" name="object 277"/>
          <p:cNvSpPr/>
          <p:nvPr/>
        </p:nvSpPr>
        <p:spPr>
          <a:xfrm>
            <a:off x="6127606" y="3376862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8" name="object 278"/>
          <p:cNvSpPr/>
          <p:nvPr/>
        </p:nvSpPr>
        <p:spPr>
          <a:xfrm>
            <a:off x="6126641" y="3387187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79" name="object 279"/>
          <p:cNvSpPr/>
          <p:nvPr/>
        </p:nvSpPr>
        <p:spPr>
          <a:xfrm>
            <a:off x="6127987" y="3386387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0" name="object 280"/>
          <p:cNvSpPr/>
          <p:nvPr/>
        </p:nvSpPr>
        <p:spPr>
          <a:xfrm>
            <a:off x="6132572" y="3380215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1" name="object 281"/>
          <p:cNvSpPr/>
          <p:nvPr/>
        </p:nvSpPr>
        <p:spPr>
          <a:xfrm>
            <a:off x="6134667" y="3380215"/>
            <a:ext cx="13436" cy="0"/>
          </a:xfrm>
          <a:custGeom>
            <a:avLst/>
            <a:gdLst/>
            <a:ahLst/>
            <a:cxnLst/>
            <a:rect l="l" t="t" r="r" b="b"/>
            <a:pathLst>
              <a:path w="13436">
                <a:moveTo>
                  <a:pt x="0" y="0"/>
                </a:moveTo>
                <a:lnTo>
                  <a:pt x="1343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2" name="object 282"/>
          <p:cNvSpPr/>
          <p:nvPr/>
        </p:nvSpPr>
        <p:spPr>
          <a:xfrm>
            <a:off x="6146935" y="3380215"/>
            <a:ext cx="1168" cy="3416"/>
          </a:xfrm>
          <a:custGeom>
            <a:avLst/>
            <a:gdLst/>
            <a:ahLst/>
            <a:cxnLst/>
            <a:rect l="l" t="t" r="r" b="b"/>
            <a:pathLst>
              <a:path w="1168" h="3416">
                <a:moveTo>
                  <a:pt x="1168" y="0"/>
                </a:moveTo>
                <a:lnTo>
                  <a:pt x="0" y="341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3" name="object 283"/>
          <p:cNvSpPr/>
          <p:nvPr/>
        </p:nvSpPr>
        <p:spPr>
          <a:xfrm>
            <a:off x="6125536" y="3383631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3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4" name="object 284"/>
          <p:cNvSpPr/>
          <p:nvPr/>
        </p:nvSpPr>
        <p:spPr>
          <a:xfrm>
            <a:off x="6113318" y="3382564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5" name="object 285"/>
          <p:cNvSpPr/>
          <p:nvPr/>
        </p:nvSpPr>
        <p:spPr>
          <a:xfrm>
            <a:off x="6115084" y="3368963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6" name="object 286"/>
          <p:cNvSpPr/>
          <p:nvPr/>
        </p:nvSpPr>
        <p:spPr>
          <a:xfrm>
            <a:off x="6119694" y="3352021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7" name="object 287"/>
          <p:cNvSpPr/>
          <p:nvPr/>
        </p:nvSpPr>
        <p:spPr>
          <a:xfrm>
            <a:off x="6140992" y="3352021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8" name="object 288"/>
          <p:cNvSpPr/>
          <p:nvPr/>
        </p:nvSpPr>
        <p:spPr>
          <a:xfrm>
            <a:off x="6072932" y="3342623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0" y="0"/>
                </a:moveTo>
                <a:lnTo>
                  <a:pt x="1410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89" name="object 289"/>
          <p:cNvSpPr/>
          <p:nvPr/>
        </p:nvSpPr>
        <p:spPr>
          <a:xfrm>
            <a:off x="6067649" y="3342623"/>
            <a:ext cx="19392" cy="57061"/>
          </a:xfrm>
          <a:custGeom>
            <a:avLst/>
            <a:gdLst/>
            <a:ahLst/>
            <a:cxnLst/>
            <a:rect l="l" t="t" r="r" b="b"/>
            <a:pathLst>
              <a:path w="19392" h="57061">
                <a:moveTo>
                  <a:pt x="19392" y="0"/>
                </a:moveTo>
                <a:lnTo>
                  <a:pt x="0" y="5706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0" name="object 290"/>
          <p:cNvSpPr/>
          <p:nvPr/>
        </p:nvSpPr>
        <p:spPr>
          <a:xfrm>
            <a:off x="6053540" y="3399684"/>
            <a:ext cx="14109" cy="0"/>
          </a:xfrm>
          <a:custGeom>
            <a:avLst/>
            <a:gdLst/>
            <a:ahLst/>
            <a:cxnLst/>
            <a:rect l="l" t="t" r="r" b="b"/>
            <a:pathLst>
              <a:path w="14109">
                <a:moveTo>
                  <a:pt x="141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1" name="object 291"/>
          <p:cNvSpPr/>
          <p:nvPr/>
        </p:nvSpPr>
        <p:spPr>
          <a:xfrm>
            <a:off x="6053540" y="3396153"/>
            <a:ext cx="1193" cy="3530"/>
          </a:xfrm>
          <a:custGeom>
            <a:avLst/>
            <a:gdLst/>
            <a:ahLst/>
            <a:cxnLst/>
            <a:rect l="l" t="t" r="r" b="b"/>
            <a:pathLst>
              <a:path w="1193" h="3530">
                <a:moveTo>
                  <a:pt x="0" y="3530"/>
                </a:moveTo>
                <a:lnTo>
                  <a:pt x="119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2" name="object 292"/>
          <p:cNvSpPr/>
          <p:nvPr/>
        </p:nvSpPr>
        <p:spPr>
          <a:xfrm>
            <a:off x="6044192" y="3396153"/>
            <a:ext cx="10540" cy="4203"/>
          </a:xfrm>
          <a:custGeom>
            <a:avLst/>
            <a:gdLst/>
            <a:ahLst/>
            <a:cxnLst/>
            <a:rect l="l" t="t" r="r" b="b"/>
            <a:pathLst>
              <a:path w="10540" h="4203">
                <a:moveTo>
                  <a:pt x="10540" y="0"/>
                </a:moveTo>
                <a:lnTo>
                  <a:pt x="4952" y="3213"/>
                </a:lnTo>
                <a:lnTo>
                  <a:pt x="0" y="420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3" name="object 293"/>
          <p:cNvSpPr/>
          <p:nvPr/>
        </p:nvSpPr>
        <p:spPr>
          <a:xfrm>
            <a:off x="6037284" y="3387136"/>
            <a:ext cx="6908" cy="13220"/>
          </a:xfrm>
          <a:custGeom>
            <a:avLst/>
            <a:gdLst/>
            <a:ahLst/>
            <a:cxnLst/>
            <a:rect l="l" t="t" r="r" b="b"/>
            <a:pathLst>
              <a:path w="6908" h="13220">
                <a:moveTo>
                  <a:pt x="6908" y="13220"/>
                </a:moveTo>
                <a:lnTo>
                  <a:pt x="2603" y="12179"/>
                </a:lnTo>
                <a:lnTo>
                  <a:pt x="965" y="10693"/>
                </a:lnTo>
                <a:lnTo>
                  <a:pt x="0" y="8686"/>
                </a:lnTo>
                <a:lnTo>
                  <a:pt x="431" y="4279"/>
                </a:lnTo>
                <a:lnTo>
                  <a:pt x="172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4" name="object 294"/>
          <p:cNvSpPr/>
          <p:nvPr/>
        </p:nvSpPr>
        <p:spPr>
          <a:xfrm>
            <a:off x="6039011" y="3365318"/>
            <a:ext cx="7416" cy="21818"/>
          </a:xfrm>
          <a:custGeom>
            <a:avLst/>
            <a:gdLst/>
            <a:ahLst/>
            <a:cxnLst/>
            <a:rect l="l" t="t" r="r" b="b"/>
            <a:pathLst>
              <a:path w="7416" h="21818">
                <a:moveTo>
                  <a:pt x="0" y="21818"/>
                </a:moveTo>
                <a:lnTo>
                  <a:pt x="7416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5" name="object 295"/>
          <p:cNvSpPr/>
          <p:nvPr/>
        </p:nvSpPr>
        <p:spPr>
          <a:xfrm>
            <a:off x="6046428" y="3352021"/>
            <a:ext cx="14363" cy="13296"/>
          </a:xfrm>
          <a:custGeom>
            <a:avLst/>
            <a:gdLst/>
            <a:ahLst/>
            <a:cxnLst/>
            <a:rect l="l" t="t" r="r" b="b"/>
            <a:pathLst>
              <a:path w="14363" h="13296">
                <a:moveTo>
                  <a:pt x="0" y="13296"/>
                </a:moveTo>
                <a:lnTo>
                  <a:pt x="2159" y="7759"/>
                </a:lnTo>
                <a:lnTo>
                  <a:pt x="5727" y="3073"/>
                </a:lnTo>
                <a:lnTo>
                  <a:pt x="9791" y="812"/>
                </a:lnTo>
                <a:lnTo>
                  <a:pt x="1436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6" name="object 296"/>
          <p:cNvSpPr/>
          <p:nvPr/>
        </p:nvSpPr>
        <p:spPr>
          <a:xfrm>
            <a:off x="6060791" y="3352021"/>
            <a:ext cx="7632" cy="3873"/>
          </a:xfrm>
          <a:custGeom>
            <a:avLst/>
            <a:gdLst/>
            <a:ahLst/>
            <a:cxnLst/>
            <a:rect l="l" t="t" r="r" b="b"/>
            <a:pathLst>
              <a:path w="7632" h="3873">
                <a:moveTo>
                  <a:pt x="0" y="0"/>
                </a:moveTo>
                <a:lnTo>
                  <a:pt x="4864" y="1117"/>
                </a:lnTo>
                <a:lnTo>
                  <a:pt x="7632" y="387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7" name="object 297"/>
          <p:cNvSpPr/>
          <p:nvPr/>
        </p:nvSpPr>
        <p:spPr>
          <a:xfrm>
            <a:off x="6068424" y="3342623"/>
            <a:ext cx="4508" cy="13271"/>
          </a:xfrm>
          <a:custGeom>
            <a:avLst/>
            <a:gdLst/>
            <a:ahLst/>
            <a:cxnLst/>
            <a:rect l="l" t="t" r="r" b="b"/>
            <a:pathLst>
              <a:path w="4508" h="13271">
                <a:moveTo>
                  <a:pt x="0" y="13271"/>
                </a:moveTo>
                <a:lnTo>
                  <a:pt x="450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4" name="object 304"/>
          <p:cNvSpPr/>
          <p:nvPr/>
        </p:nvSpPr>
        <p:spPr>
          <a:xfrm>
            <a:off x="6112315" y="3370715"/>
            <a:ext cx="2095" cy="6146"/>
          </a:xfrm>
          <a:custGeom>
            <a:avLst/>
            <a:gdLst/>
            <a:ahLst/>
            <a:cxnLst/>
            <a:rect l="l" t="t" r="r" b="b"/>
            <a:pathLst>
              <a:path w="2095" h="6146">
                <a:moveTo>
                  <a:pt x="2095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5" name="object 305"/>
          <p:cNvSpPr/>
          <p:nvPr/>
        </p:nvSpPr>
        <p:spPr>
          <a:xfrm>
            <a:off x="6094192" y="3376862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6" name="object 306"/>
          <p:cNvSpPr/>
          <p:nvPr/>
        </p:nvSpPr>
        <p:spPr>
          <a:xfrm>
            <a:off x="6090687" y="3376862"/>
            <a:ext cx="3505" cy="10325"/>
          </a:xfrm>
          <a:custGeom>
            <a:avLst/>
            <a:gdLst/>
            <a:ahLst/>
            <a:cxnLst/>
            <a:rect l="l" t="t" r="r" b="b"/>
            <a:pathLst>
              <a:path w="3505" h="10325">
                <a:moveTo>
                  <a:pt x="3505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7" name="object 307"/>
          <p:cNvSpPr/>
          <p:nvPr/>
        </p:nvSpPr>
        <p:spPr>
          <a:xfrm>
            <a:off x="6089722" y="3387187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54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8" name="object 308"/>
          <p:cNvSpPr/>
          <p:nvPr/>
        </p:nvSpPr>
        <p:spPr>
          <a:xfrm>
            <a:off x="6091068" y="3386387"/>
            <a:ext cx="4584" cy="5905"/>
          </a:xfrm>
          <a:custGeom>
            <a:avLst/>
            <a:gdLst/>
            <a:ahLst/>
            <a:cxnLst/>
            <a:rect l="l" t="t" r="r" b="b"/>
            <a:pathLst>
              <a:path w="4584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73" y="3708"/>
                </a:lnTo>
                <a:lnTo>
                  <a:pt x="458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9" name="object 309"/>
          <p:cNvSpPr/>
          <p:nvPr/>
        </p:nvSpPr>
        <p:spPr>
          <a:xfrm>
            <a:off x="6095653" y="3380215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0" name="object 310"/>
          <p:cNvSpPr/>
          <p:nvPr/>
        </p:nvSpPr>
        <p:spPr>
          <a:xfrm>
            <a:off x="6097748" y="3380215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1" name="object 311"/>
          <p:cNvSpPr/>
          <p:nvPr/>
        </p:nvSpPr>
        <p:spPr>
          <a:xfrm>
            <a:off x="6110016" y="3380215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2" name="object 312"/>
          <p:cNvSpPr/>
          <p:nvPr/>
        </p:nvSpPr>
        <p:spPr>
          <a:xfrm>
            <a:off x="6088617" y="3383631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59" y="7493"/>
                </a:lnTo>
                <a:lnTo>
                  <a:pt x="12230" y="13246"/>
                </a:lnTo>
                <a:lnTo>
                  <a:pt x="6400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3" name="object 313"/>
          <p:cNvSpPr/>
          <p:nvPr/>
        </p:nvSpPr>
        <p:spPr>
          <a:xfrm>
            <a:off x="6076400" y="3382564"/>
            <a:ext cx="12217" cy="17792"/>
          </a:xfrm>
          <a:custGeom>
            <a:avLst/>
            <a:gdLst/>
            <a:ahLst/>
            <a:cxnLst/>
            <a:rect l="l" t="t" r="r" b="b"/>
            <a:pathLst>
              <a:path w="12217" h="17792">
                <a:moveTo>
                  <a:pt x="12217" y="17792"/>
                </a:moveTo>
                <a:lnTo>
                  <a:pt x="5702" y="16840"/>
                </a:lnTo>
                <a:lnTo>
                  <a:pt x="2781" y="15328"/>
                </a:lnTo>
                <a:lnTo>
                  <a:pt x="660" y="12827"/>
                </a:lnTo>
                <a:lnTo>
                  <a:pt x="0" y="6362"/>
                </a:lnTo>
                <a:lnTo>
                  <a:pt x="176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4" name="object 314"/>
          <p:cNvSpPr/>
          <p:nvPr/>
        </p:nvSpPr>
        <p:spPr>
          <a:xfrm>
            <a:off x="6078165" y="3368963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5" name="object 315"/>
          <p:cNvSpPr/>
          <p:nvPr/>
        </p:nvSpPr>
        <p:spPr>
          <a:xfrm>
            <a:off x="6082775" y="3352021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390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6" name="object 316"/>
          <p:cNvSpPr/>
          <p:nvPr/>
        </p:nvSpPr>
        <p:spPr>
          <a:xfrm>
            <a:off x="6104073" y="3352021"/>
            <a:ext cx="12344" cy="18694"/>
          </a:xfrm>
          <a:custGeom>
            <a:avLst/>
            <a:gdLst/>
            <a:ahLst/>
            <a:cxnLst/>
            <a:rect l="l" t="t" r="r" b="b"/>
            <a:pathLst>
              <a:path w="12344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44" y="9867"/>
                </a:lnTo>
                <a:lnTo>
                  <a:pt x="11620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7" name="object 317"/>
          <p:cNvSpPr/>
          <p:nvPr/>
        </p:nvSpPr>
        <p:spPr>
          <a:xfrm>
            <a:off x="6031797" y="3406529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0"/>
                </a:moveTo>
                <a:lnTo>
                  <a:pt x="0" y="455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8" name="object 318"/>
          <p:cNvSpPr/>
          <p:nvPr/>
        </p:nvSpPr>
        <p:spPr>
          <a:xfrm>
            <a:off x="6031797" y="3406529"/>
            <a:ext cx="118846" cy="0"/>
          </a:xfrm>
          <a:custGeom>
            <a:avLst/>
            <a:gdLst/>
            <a:ahLst/>
            <a:cxnLst/>
            <a:rect l="l" t="t" r="r" b="b"/>
            <a:pathLst>
              <a:path w="118846">
                <a:moveTo>
                  <a:pt x="11884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9" name="object 319"/>
          <p:cNvSpPr/>
          <p:nvPr/>
        </p:nvSpPr>
        <p:spPr>
          <a:xfrm>
            <a:off x="6146478" y="3396331"/>
            <a:ext cx="4165" cy="10198"/>
          </a:xfrm>
          <a:custGeom>
            <a:avLst/>
            <a:gdLst/>
            <a:ahLst/>
            <a:cxnLst/>
            <a:rect l="l" t="t" r="r" b="b"/>
            <a:pathLst>
              <a:path w="4165" h="10198">
                <a:moveTo>
                  <a:pt x="4165" y="10198"/>
                </a:moveTo>
                <a:lnTo>
                  <a:pt x="2336" y="9309"/>
                </a:lnTo>
                <a:lnTo>
                  <a:pt x="596" y="7467"/>
                </a:lnTo>
                <a:lnTo>
                  <a:pt x="0" y="5003"/>
                </a:lnTo>
                <a:lnTo>
                  <a:pt x="85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0" name="object 320"/>
          <p:cNvSpPr/>
          <p:nvPr/>
        </p:nvSpPr>
        <p:spPr>
          <a:xfrm>
            <a:off x="6147329" y="3396331"/>
            <a:ext cx="14096" cy="0"/>
          </a:xfrm>
          <a:custGeom>
            <a:avLst/>
            <a:gdLst/>
            <a:ahLst/>
            <a:cxnLst/>
            <a:rect l="l" t="t" r="r" b="b"/>
            <a:pathLst>
              <a:path w="14097">
                <a:moveTo>
                  <a:pt x="0" y="0"/>
                </a:moveTo>
                <a:lnTo>
                  <a:pt x="140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1" name="object 321"/>
          <p:cNvSpPr/>
          <p:nvPr/>
        </p:nvSpPr>
        <p:spPr>
          <a:xfrm>
            <a:off x="6161032" y="3396331"/>
            <a:ext cx="1396" cy="3352"/>
          </a:xfrm>
          <a:custGeom>
            <a:avLst/>
            <a:gdLst/>
            <a:ahLst/>
            <a:cxnLst/>
            <a:rect l="l" t="t" r="r" b="b"/>
            <a:pathLst>
              <a:path w="1397" h="3352">
                <a:moveTo>
                  <a:pt x="393" y="0"/>
                </a:moveTo>
                <a:lnTo>
                  <a:pt x="0" y="2082"/>
                </a:lnTo>
                <a:lnTo>
                  <a:pt x="101" y="2603"/>
                </a:lnTo>
                <a:lnTo>
                  <a:pt x="393" y="3048"/>
                </a:lnTo>
                <a:lnTo>
                  <a:pt x="863" y="3289"/>
                </a:lnTo>
                <a:lnTo>
                  <a:pt x="1397" y="335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2" name="object 322"/>
          <p:cNvSpPr/>
          <p:nvPr/>
        </p:nvSpPr>
        <p:spPr>
          <a:xfrm>
            <a:off x="6162429" y="3394566"/>
            <a:ext cx="4292" cy="5118"/>
          </a:xfrm>
          <a:custGeom>
            <a:avLst/>
            <a:gdLst/>
            <a:ahLst/>
            <a:cxnLst/>
            <a:rect l="l" t="t" r="r" b="b"/>
            <a:pathLst>
              <a:path w="4292" h="5118">
                <a:moveTo>
                  <a:pt x="0" y="5118"/>
                </a:moveTo>
                <a:lnTo>
                  <a:pt x="1727" y="4673"/>
                </a:lnTo>
                <a:lnTo>
                  <a:pt x="2412" y="4089"/>
                </a:lnTo>
                <a:lnTo>
                  <a:pt x="2908" y="3327"/>
                </a:lnTo>
                <a:lnTo>
                  <a:pt x="429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3" name="object 323"/>
          <p:cNvSpPr/>
          <p:nvPr/>
        </p:nvSpPr>
        <p:spPr>
          <a:xfrm>
            <a:off x="6166722" y="3390908"/>
            <a:ext cx="1231" cy="3657"/>
          </a:xfrm>
          <a:custGeom>
            <a:avLst/>
            <a:gdLst/>
            <a:ahLst/>
            <a:cxnLst/>
            <a:rect l="l" t="t" r="r" b="b"/>
            <a:pathLst>
              <a:path w="1231" h="3657">
                <a:moveTo>
                  <a:pt x="0" y="3657"/>
                </a:moveTo>
                <a:lnTo>
                  <a:pt x="123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4" name="object 324"/>
          <p:cNvSpPr/>
          <p:nvPr/>
        </p:nvSpPr>
        <p:spPr>
          <a:xfrm>
            <a:off x="6158670" y="3390908"/>
            <a:ext cx="9283" cy="3403"/>
          </a:xfrm>
          <a:custGeom>
            <a:avLst/>
            <a:gdLst/>
            <a:ahLst/>
            <a:cxnLst/>
            <a:rect l="l" t="t" r="r" b="b"/>
            <a:pathLst>
              <a:path w="9283" h="3403">
                <a:moveTo>
                  <a:pt x="9283" y="0"/>
                </a:moveTo>
                <a:lnTo>
                  <a:pt x="4330" y="2628"/>
                </a:lnTo>
                <a:lnTo>
                  <a:pt x="0" y="340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5" name="object 325"/>
          <p:cNvSpPr/>
          <p:nvPr/>
        </p:nvSpPr>
        <p:spPr>
          <a:xfrm>
            <a:off x="6151139" y="3381510"/>
            <a:ext cx="7531" cy="12801"/>
          </a:xfrm>
          <a:custGeom>
            <a:avLst/>
            <a:gdLst/>
            <a:ahLst/>
            <a:cxnLst/>
            <a:rect l="l" t="t" r="r" b="b"/>
            <a:pathLst>
              <a:path w="7531" h="12801">
                <a:moveTo>
                  <a:pt x="7531" y="12801"/>
                </a:moveTo>
                <a:lnTo>
                  <a:pt x="3086" y="12052"/>
                </a:lnTo>
                <a:lnTo>
                  <a:pt x="1206" y="10782"/>
                </a:lnTo>
                <a:lnTo>
                  <a:pt x="0" y="8877"/>
                </a:lnTo>
                <a:lnTo>
                  <a:pt x="0" y="4381"/>
                </a:lnTo>
                <a:lnTo>
                  <a:pt x="12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7" name="object 327"/>
          <p:cNvSpPr/>
          <p:nvPr/>
        </p:nvSpPr>
        <p:spPr>
          <a:xfrm>
            <a:off x="6158124" y="3352021"/>
            <a:ext cx="14097" cy="12509"/>
          </a:xfrm>
          <a:custGeom>
            <a:avLst/>
            <a:gdLst/>
            <a:ahLst/>
            <a:cxnLst/>
            <a:rect l="l" t="t" r="r" b="b"/>
            <a:pathLst>
              <a:path w="14097" h="12509">
                <a:moveTo>
                  <a:pt x="0" y="12509"/>
                </a:moveTo>
                <a:lnTo>
                  <a:pt x="2273" y="7289"/>
                </a:lnTo>
                <a:lnTo>
                  <a:pt x="5791" y="2844"/>
                </a:lnTo>
                <a:lnTo>
                  <a:pt x="9690" y="673"/>
                </a:lnTo>
                <a:lnTo>
                  <a:pt x="1409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8" name="object 328"/>
          <p:cNvSpPr/>
          <p:nvPr/>
        </p:nvSpPr>
        <p:spPr>
          <a:xfrm>
            <a:off x="6172221" y="3352021"/>
            <a:ext cx="7480" cy="4343"/>
          </a:xfrm>
          <a:custGeom>
            <a:avLst/>
            <a:gdLst/>
            <a:ahLst/>
            <a:cxnLst/>
            <a:rect l="l" t="t" r="r" b="b"/>
            <a:pathLst>
              <a:path w="7480" h="4343">
                <a:moveTo>
                  <a:pt x="0" y="0"/>
                </a:moveTo>
                <a:lnTo>
                  <a:pt x="2552" y="279"/>
                </a:lnTo>
                <a:lnTo>
                  <a:pt x="4914" y="1282"/>
                </a:lnTo>
                <a:lnTo>
                  <a:pt x="7480" y="434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9" name="object 329"/>
          <p:cNvSpPr/>
          <p:nvPr/>
        </p:nvSpPr>
        <p:spPr>
          <a:xfrm>
            <a:off x="6179701" y="3352694"/>
            <a:ext cx="1917" cy="3670"/>
          </a:xfrm>
          <a:custGeom>
            <a:avLst/>
            <a:gdLst/>
            <a:ahLst/>
            <a:cxnLst/>
            <a:rect l="l" t="t" r="r" b="b"/>
            <a:pathLst>
              <a:path w="1917" h="3670">
                <a:moveTo>
                  <a:pt x="0" y="3670"/>
                </a:moveTo>
                <a:lnTo>
                  <a:pt x="1917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0" name="object 330"/>
          <p:cNvSpPr/>
          <p:nvPr/>
        </p:nvSpPr>
        <p:spPr>
          <a:xfrm>
            <a:off x="6181619" y="3352694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2" name="object 332"/>
          <p:cNvSpPr/>
          <p:nvPr/>
        </p:nvSpPr>
        <p:spPr>
          <a:xfrm>
            <a:off x="6168195" y="3388851"/>
            <a:ext cx="14566" cy="17678"/>
          </a:xfrm>
          <a:custGeom>
            <a:avLst/>
            <a:gdLst/>
            <a:ahLst/>
            <a:cxnLst/>
            <a:rect l="l" t="t" r="r" b="b"/>
            <a:pathLst>
              <a:path w="14566" h="17678">
                <a:moveTo>
                  <a:pt x="14566" y="0"/>
                </a:moveTo>
                <a:lnTo>
                  <a:pt x="12293" y="6375"/>
                </a:lnTo>
                <a:lnTo>
                  <a:pt x="8991" y="12217"/>
                </a:lnTo>
                <a:lnTo>
                  <a:pt x="4864" y="15557"/>
                </a:lnTo>
                <a:lnTo>
                  <a:pt x="0" y="1767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3" name="object 333"/>
          <p:cNvSpPr/>
          <p:nvPr/>
        </p:nvSpPr>
        <p:spPr>
          <a:xfrm>
            <a:off x="6168195" y="3406529"/>
            <a:ext cx="96583" cy="0"/>
          </a:xfrm>
          <a:custGeom>
            <a:avLst/>
            <a:gdLst/>
            <a:ahLst/>
            <a:cxnLst/>
            <a:rect l="l" t="t" r="r" b="b"/>
            <a:pathLst>
              <a:path w="96583">
                <a:moveTo>
                  <a:pt x="9658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4" name="object 334"/>
          <p:cNvSpPr/>
          <p:nvPr/>
        </p:nvSpPr>
        <p:spPr>
          <a:xfrm>
            <a:off x="6264779" y="3406529"/>
            <a:ext cx="0" cy="4559"/>
          </a:xfrm>
          <a:custGeom>
            <a:avLst/>
            <a:gdLst/>
            <a:ahLst/>
            <a:cxnLst/>
            <a:rect l="l" t="t" r="r" b="b"/>
            <a:pathLst>
              <a:path h="4559">
                <a:moveTo>
                  <a:pt x="0" y="4559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5" name="object 335"/>
          <p:cNvSpPr/>
          <p:nvPr/>
        </p:nvSpPr>
        <p:spPr>
          <a:xfrm>
            <a:off x="6031797" y="3411089"/>
            <a:ext cx="232981" cy="0"/>
          </a:xfrm>
          <a:custGeom>
            <a:avLst/>
            <a:gdLst/>
            <a:ahLst/>
            <a:cxnLst/>
            <a:rect l="l" t="t" r="r" b="b"/>
            <a:pathLst>
              <a:path w="232981">
                <a:moveTo>
                  <a:pt x="0" y="0"/>
                </a:moveTo>
                <a:lnTo>
                  <a:pt x="23298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6" name="object 336"/>
          <p:cNvSpPr/>
          <p:nvPr/>
        </p:nvSpPr>
        <p:spPr>
          <a:xfrm>
            <a:off x="6260677" y="3370715"/>
            <a:ext cx="2082" cy="6146"/>
          </a:xfrm>
          <a:custGeom>
            <a:avLst/>
            <a:gdLst/>
            <a:ahLst/>
            <a:cxnLst/>
            <a:rect l="l" t="t" r="r" b="b"/>
            <a:pathLst>
              <a:path w="2082" h="6146">
                <a:moveTo>
                  <a:pt x="2082" y="0"/>
                </a:moveTo>
                <a:lnTo>
                  <a:pt x="0" y="614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7" name="object 337"/>
          <p:cNvSpPr/>
          <p:nvPr/>
        </p:nvSpPr>
        <p:spPr>
          <a:xfrm>
            <a:off x="6242554" y="3376862"/>
            <a:ext cx="18122" cy="0"/>
          </a:xfrm>
          <a:custGeom>
            <a:avLst/>
            <a:gdLst/>
            <a:ahLst/>
            <a:cxnLst/>
            <a:rect l="l" t="t" r="r" b="b"/>
            <a:pathLst>
              <a:path w="18122">
                <a:moveTo>
                  <a:pt x="1812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8" name="object 338"/>
          <p:cNvSpPr/>
          <p:nvPr/>
        </p:nvSpPr>
        <p:spPr>
          <a:xfrm>
            <a:off x="6239036" y="3376862"/>
            <a:ext cx="3517" cy="10325"/>
          </a:xfrm>
          <a:custGeom>
            <a:avLst/>
            <a:gdLst/>
            <a:ahLst/>
            <a:cxnLst/>
            <a:rect l="l" t="t" r="r" b="b"/>
            <a:pathLst>
              <a:path w="3517" h="10325">
                <a:moveTo>
                  <a:pt x="3517" y="0"/>
                </a:moveTo>
                <a:lnTo>
                  <a:pt x="0" y="103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9" name="object 339"/>
          <p:cNvSpPr/>
          <p:nvPr/>
        </p:nvSpPr>
        <p:spPr>
          <a:xfrm>
            <a:off x="6238071" y="3387187"/>
            <a:ext cx="1346" cy="5105"/>
          </a:xfrm>
          <a:custGeom>
            <a:avLst/>
            <a:gdLst/>
            <a:ahLst/>
            <a:cxnLst/>
            <a:rect l="l" t="t" r="r" b="b"/>
            <a:pathLst>
              <a:path w="1346" h="5105">
                <a:moveTo>
                  <a:pt x="965" y="0"/>
                </a:moveTo>
                <a:lnTo>
                  <a:pt x="215" y="2463"/>
                </a:lnTo>
                <a:lnTo>
                  <a:pt x="0" y="3581"/>
                </a:lnTo>
                <a:lnTo>
                  <a:pt x="50" y="4470"/>
                </a:lnTo>
                <a:lnTo>
                  <a:pt x="266" y="4787"/>
                </a:lnTo>
                <a:lnTo>
                  <a:pt x="584" y="4991"/>
                </a:lnTo>
                <a:lnTo>
                  <a:pt x="1346" y="51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0" name="object 340"/>
          <p:cNvSpPr/>
          <p:nvPr/>
        </p:nvSpPr>
        <p:spPr>
          <a:xfrm>
            <a:off x="6239417" y="3386387"/>
            <a:ext cx="4597" cy="5905"/>
          </a:xfrm>
          <a:custGeom>
            <a:avLst/>
            <a:gdLst/>
            <a:ahLst/>
            <a:cxnLst/>
            <a:rect l="l" t="t" r="r" b="b"/>
            <a:pathLst>
              <a:path w="4597" h="5905">
                <a:moveTo>
                  <a:pt x="0" y="5905"/>
                </a:moveTo>
                <a:lnTo>
                  <a:pt x="990" y="5765"/>
                </a:lnTo>
                <a:lnTo>
                  <a:pt x="1879" y="5308"/>
                </a:lnTo>
                <a:lnTo>
                  <a:pt x="3086" y="3708"/>
                </a:lnTo>
                <a:lnTo>
                  <a:pt x="45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1" name="object 341"/>
          <p:cNvSpPr/>
          <p:nvPr/>
        </p:nvSpPr>
        <p:spPr>
          <a:xfrm>
            <a:off x="6244014" y="3380215"/>
            <a:ext cx="2095" cy="6172"/>
          </a:xfrm>
          <a:custGeom>
            <a:avLst/>
            <a:gdLst/>
            <a:ahLst/>
            <a:cxnLst/>
            <a:rect l="l" t="t" r="r" b="b"/>
            <a:pathLst>
              <a:path w="2095" h="6172">
                <a:moveTo>
                  <a:pt x="0" y="6172"/>
                </a:moveTo>
                <a:lnTo>
                  <a:pt x="209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2" name="object 342"/>
          <p:cNvSpPr/>
          <p:nvPr/>
        </p:nvSpPr>
        <p:spPr>
          <a:xfrm>
            <a:off x="6246110" y="3380215"/>
            <a:ext cx="13423" cy="0"/>
          </a:xfrm>
          <a:custGeom>
            <a:avLst/>
            <a:gdLst/>
            <a:ahLst/>
            <a:cxnLst/>
            <a:rect l="l" t="t" r="r" b="b"/>
            <a:pathLst>
              <a:path w="13423">
                <a:moveTo>
                  <a:pt x="0" y="0"/>
                </a:moveTo>
                <a:lnTo>
                  <a:pt x="1342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3" name="object 343"/>
          <p:cNvSpPr/>
          <p:nvPr/>
        </p:nvSpPr>
        <p:spPr>
          <a:xfrm>
            <a:off x="6258378" y="3380215"/>
            <a:ext cx="1155" cy="3416"/>
          </a:xfrm>
          <a:custGeom>
            <a:avLst/>
            <a:gdLst/>
            <a:ahLst/>
            <a:cxnLst/>
            <a:rect l="l" t="t" r="r" b="b"/>
            <a:pathLst>
              <a:path w="1155" h="3416">
                <a:moveTo>
                  <a:pt x="1155" y="0"/>
                </a:moveTo>
                <a:lnTo>
                  <a:pt x="0" y="341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4" name="object 344"/>
          <p:cNvSpPr/>
          <p:nvPr/>
        </p:nvSpPr>
        <p:spPr>
          <a:xfrm>
            <a:off x="6236978" y="3383631"/>
            <a:ext cx="21399" cy="16725"/>
          </a:xfrm>
          <a:custGeom>
            <a:avLst/>
            <a:gdLst/>
            <a:ahLst/>
            <a:cxnLst/>
            <a:rect l="l" t="t" r="r" b="b"/>
            <a:pathLst>
              <a:path w="21399" h="16725">
                <a:moveTo>
                  <a:pt x="21399" y="0"/>
                </a:moveTo>
                <a:lnTo>
                  <a:pt x="18046" y="7493"/>
                </a:lnTo>
                <a:lnTo>
                  <a:pt x="12230" y="13246"/>
                </a:lnTo>
                <a:lnTo>
                  <a:pt x="6388" y="15951"/>
                </a:lnTo>
                <a:lnTo>
                  <a:pt x="0" y="1672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6" name="object 346"/>
          <p:cNvSpPr/>
          <p:nvPr/>
        </p:nvSpPr>
        <p:spPr>
          <a:xfrm>
            <a:off x="6226514" y="3368963"/>
            <a:ext cx="4610" cy="13601"/>
          </a:xfrm>
          <a:custGeom>
            <a:avLst/>
            <a:gdLst/>
            <a:ahLst/>
            <a:cxnLst/>
            <a:rect l="l" t="t" r="r" b="b"/>
            <a:pathLst>
              <a:path w="4610" h="13601">
                <a:moveTo>
                  <a:pt x="0" y="13601"/>
                </a:moveTo>
                <a:lnTo>
                  <a:pt x="461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7" name="object 347"/>
          <p:cNvSpPr/>
          <p:nvPr/>
        </p:nvSpPr>
        <p:spPr>
          <a:xfrm>
            <a:off x="6231124" y="3352021"/>
            <a:ext cx="21297" cy="16941"/>
          </a:xfrm>
          <a:custGeom>
            <a:avLst/>
            <a:gdLst/>
            <a:ahLst/>
            <a:cxnLst/>
            <a:rect l="l" t="t" r="r" b="b"/>
            <a:pathLst>
              <a:path w="21297" h="16941">
                <a:moveTo>
                  <a:pt x="0" y="16941"/>
                </a:moveTo>
                <a:lnTo>
                  <a:pt x="3403" y="9461"/>
                </a:lnTo>
                <a:lnTo>
                  <a:pt x="9029" y="3543"/>
                </a:lnTo>
                <a:lnTo>
                  <a:pt x="14909" y="888"/>
                </a:lnTo>
                <a:lnTo>
                  <a:pt x="2129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8" name="object 348"/>
          <p:cNvSpPr/>
          <p:nvPr/>
        </p:nvSpPr>
        <p:spPr>
          <a:xfrm>
            <a:off x="6252422" y="3352021"/>
            <a:ext cx="12357" cy="18694"/>
          </a:xfrm>
          <a:custGeom>
            <a:avLst/>
            <a:gdLst/>
            <a:ahLst/>
            <a:cxnLst/>
            <a:rect l="l" t="t" r="r" b="b"/>
            <a:pathLst>
              <a:path w="12357" h="18694">
                <a:moveTo>
                  <a:pt x="0" y="0"/>
                </a:moveTo>
                <a:lnTo>
                  <a:pt x="6692" y="1028"/>
                </a:lnTo>
                <a:lnTo>
                  <a:pt x="9601" y="2743"/>
                </a:lnTo>
                <a:lnTo>
                  <a:pt x="11645" y="5435"/>
                </a:lnTo>
                <a:lnTo>
                  <a:pt x="12357" y="9867"/>
                </a:lnTo>
                <a:lnTo>
                  <a:pt x="11633" y="14338"/>
                </a:lnTo>
                <a:lnTo>
                  <a:pt x="10337" y="1869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9" name="object 349"/>
          <p:cNvSpPr/>
          <p:nvPr/>
        </p:nvSpPr>
        <p:spPr>
          <a:xfrm>
            <a:off x="6296440" y="3312448"/>
            <a:ext cx="1308" cy="1066"/>
          </a:xfrm>
          <a:custGeom>
            <a:avLst/>
            <a:gdLst/>
            <a:ahLst/>
            <a:cxnLst/>
            <a:rect l="l" t="t" r="r" b="b"/>
            <a:pathLst>
              <a:path w="1308" h="1066">
                <a:moveTo>
                  <a:pt x="1308" y="1066"/>
                </a:moveTo>
                <a:lnTo>
                  <a:pt x="1181" y="558"/>
                </a:lnTo>
                <a:lnTo>
                  <a:pt x="825" y="165"/>
                </a:ln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0" name="object 350"/>
          <p:cNvSpPr/>
          <p:nvPr/>
        </p:nvSpPr>
        <p:spPr>
          <a:xfrm>
            <a:off x="6293443" y="3318493"/>
            <a:ext cx="965" cy="0"/>
          </a:xfrm>
          <a:custGeom>
            <a:avLst/>
            <a:gdLst/>
            <a:ahLst/>
            <a:cxnLst/>
            <a:rect l="l" t="t" r="r" b="b"/>
            <a:pathLst>
              <a:path w="965">
                <a:moveTo>
                  <a:pt x="965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1" name="object 351"/>
          <p:cNvSpPr/>
          <p:nvPr/>
        </p:nvSpPr>
        <p:spPr>
          <a:xfrm>
            <a:off x="6294408" y="3315432"/>
            <a:ext cx="0" cy="3060"/>
          </a:xfrm>
          <a:custGeom>
            <a:avLst/>
            <a:gdLst/>
            <a:ahLst/>
            <a:cxnLst/>
            <a:rect l="l" t="t" r="r" b="b"/>
            <a:pathLst>
              <a:path h="3060">
                <a:moveTo>
                  <a:pt x="0" y="0"/>
                </a:moveTo>
                <a:lnTo>
                  <a:pt x="0" y="306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2" name="object 352"/>
          <p:cNvSpPr/>
          <p:nvPr/>
        </p:nvSpPr>
        <p:spPr>
          <a:xfrm>
            <a:off x="6294408" y="3315432"/>
            <a:ext cx="990" cy="0"/>
          </a:xfrm>
          <a:custGeom>
            <a:avLst/>
            <a:gdLst/>
            <a:ahLst/>
            <a:cxnLst/>
            <a:rect l="l" t="t" r="r" b="b"/>
            <a:pathLst>
              <a:path w="990">
                <a:moveTo>
                  <a:pt x="990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3" name="object 353"/>
          <p:cNvSpPr/>
          <p:nvPr/>
        </p:nvSpPr>
        <p:spPr>
          <a:xfrm>
            <a:off x="6295398" y="3315432"/>
            <a:ext cx="469" cy="25"/>
          </a:xfrm>
          <a:custGeom>
            <a:avLst/>
            <a:gdLst/>
            <a:ahLst/>
            <a:cxnLst/>
            <a:rect l="l" t="t" r="r" b="b"/>
            <a:pathLst>
              <a:path w="469" h="25">
                <a:moveTo>
                  <a:pt x="469" y="25"/>
                </a:moveTo>
                <a:lnTo>
                  <a:pt x="203" y="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4" name="object 354"/>
          <p:cNvSpPr/>
          <p:nvPr/>
        </p:nvSpPr>
        <p:spPr>
          <a:xfrm>
            <a:off x="6295868" y="3315458"/>
            <a:ext cx="1435" cy="1600"/>
          </a:xfrm>
          <a:custGeom>
            <a:avLst/>
            <a:gdLst/>
            <a:ahLst/>
            <a:cxnLst/>
            <a:rect l="l" t="t" r="r" b="b"/>
            <a:pathLst>
              <a:path w="1435" h="1600">
                <a:moveTo>
                  <a:pt x="1435" y="1600"/>
                </a:moveTo>
                <a:lnTo>
                  <a:pt x="1041" y="965"/>
                </a:lnTo>
                <a:lnTo>
                  <a:pt x="761" y="571"/>
                </a:lnTo>
                <a:lnTo>
                  <a:pt x="431" y="215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5" name="object 355"/>
          <p:cNvSpPr/>
          <p:nvPr/>
        </p:nvSpPr>
        <p:spPr>
          <a:xfrm>
            <a:off x="6297303" y="3317058"/>
            <a:ext cx="850" cy="1435"/>
          </a:xfrm>
          <a:custGeom>
            <a:avLst/>
            <a:gdLst/>
            <a:ahLst/>
            <a:cxnLst/>
            <a:rect l="l" t="t" r="r" b="b"/>
            <a:pathLst>
              <a:path w="850" h="1435">
                <a:moveTo>
                  <a:pt x="850" y="143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6" name="object 356"/>
          <p:cNvSpPr/>
          <p:nvPr/>
        </p:nvSpPr>
        <p:spPr>
          <a:xfrm>
            <a:off x="6298154" y="3318493"/>
            <a:ext cx="1117" cy="0"/>
          </a:xfrm>
          <a:custGeom>
            <a:avLst/>
            <a:gdLst/>
            <a:ahLst/>
            <a:cxnLst/>
            <a:rect l="l" t="t" r="r" b="b"/>
            <a:pathLst>
              <a:path w="1117">
                <a:moveTo>
                  <a:pt x="1117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7" name="object 357"/>
          <p:cNvSpPr/>
          <p:nvPr/>
        </p:nvSpPr>
        <p:spPr>
          <a:xfrm>
            <a:off x="6298142" y="3316613"/>
            <a:ext cx="1130" cy="1879"/>
          </a:xfrm>
          <a:custGeom>
            <a:avLst/>
            <a:gdLst/>
            <a:ahLst/>
            <a:cxnLst/>
            <a:rect l="l" t="t" r="r" b="b"/>
            <a:pathLst>
              <a:path w="1130" h="1879">
                <a:moveTo>
                  <a:pt x="0" y="0"/>
                </a:moveTo>
                <a:lnTo>
                  <a:pt x="1130" y="187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8" name="object 358"/>
          <p:cNvSpPr/>
          <p:nvPr/>
        </p:nvSpPr>
        <p:spPr>
          <a:xfrm>
            <a:off x="6297430" y="3315674"/>
            <a:ext cx="711" cy="939"/>
          </a:xfrm>
          <a:custGeom>
            <a:avLst/>
            <a:gdLst/>
            <a:ahLst/>
            <a:cxnLst/>
            <a:rect l="l" t="t" r="r" b="b"/>
            <a:pathLst>
              <a:path w="711" h="939">
                <a:moveTo>
                  <a:pt x="0" y="0"/>
                </a:moveTo>
                <a:lnTo>
                  <a:pt x="431" y="495"/>
                </a:lnTo>
                <a:lnTo>
                  <a:pt x="711" y="93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9" name="object 359"/>
          <p:cNvSpPr/>
          <p:nvPr/>
        </p:nvSpPr>
        <p:spPr>
          <a:xfrm>
            <a:off x="6296897" y="3315343"/>
            <a:ext cx="533" cy="330"/>
          </a:xfrm>
          <a:custGeom>
            <a:avLst/>
            <a:gdLst/>
            <a:ahLst/>
            <a:cxnLst/>
            <a:rect l="l" t="t" r="r" b="b"/>
            <a:pathLst>
              <a:path w="533" h="330">
                <a:moveTo>
                  <a:pt x="0" y="0"/>
                </a:moveTo>
                <a:lnTo>
                  <a:pt x="304" y="165"/>
                </a:lnTo>
                <a:lnTo>
                  <a:pt x="533" y="33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0" name="object 360"/>
          <p:cNvSpPr/>
          <p:nvPr/>
        </p:nvSpPr>
        <p:spPr>
          <a:xfrm>
            <a:off x="6296897" y="3313502"/>
            <a:ext cx="1803" cy="1841"/>
          </a:xfrm>
          <a:custGeom>
            <a:avLst/>
            <a:gdLst/>
            <a:ahLst/>
            <a:cxnLst/>
            <a:rect l="l" t="t" r="r" b="b"/>
            <a:pathLst>
              <a:path w="1803" h="1841">
                <a:moveTo>
                  <a:pt x="1803" y="0"/>
                </a:moveTo>
                <a:lnTo>
                  <a:pt x="1651" y="774"/>
                </a:lnTo>
                <a:lnTo>
                  <a:pt x="1155" y="1396"/>
                </a:lnTo>
                <a:lnTo>
                  <a:pt x="0" y="184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1" name="object 361"/>
          <p:cNvSpPr/>
          <p:nvPr/>
        </p:nvSpPr>
        <p:spPr>
          <a:xfrm>
            <a:off x="6296414" y="3311648"/>
            <a:ext cx="2285" cy="1854"/>
          </a:xfrm>
          <a:custGeom>
            <a:avLst/>
            <a:gdLst/>
            <a:ahLst/>
            <a:cxnLst/>
            <a:rect l="l" t="t" r="r" b="b"/>
            <a:pathLst>
              <a:path w="2286" h="1854">
                <a:moveTo>
                  <a:pt x="0" y="0"/>
                </a:moveTo>
                <a:lnTo>
                  <a:pt x="939" y="76"/>
                </a:lnTo>
                <a:lnTo>
                  <a:pt x="1765" y="495"/>
                </a:lnTo>
                <a:lnTo>
                  <a:pt x="2171" y="1117"/>
                </a:lnTo>
                <a:lnTo>
                  <a:pt x="2285" y="185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2" name="object 362"/>
          <p:cNvSpPr/>
          <p:nvPr/>
        </p:nvSpPr>
        <p:spPr>
          <a:xfrm>
            <a:off x="6293443" y="3311648"/>
            <a:ext cx="2971" cy="0"/>
          </a:xfrm>
          <a:custGeom>
            <a:avLst/>
            <a:gdLst/>
            <a:ahLst/>
            <a:cxnLst/>
            <a:rect l="l" t="t" r="r" b="b"/>
            <a:pathLst>
              <a:path w="2971">
                <a:moveTo>
                  <a:pt x="0" y="0"/>
                </a:moveTo>
                <a:lnTo>
                  <a:pt x="297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3" name="object 363"/>
          <p:cNvSpPr/>
          <p:nvPr/>
        </p:nvSpPr>
        <p:spPr>
          <a:xfrm>
            <a:off x="6293443" y="3311648"/>
            <a:ext cx="0" cy="6845"/>
          </a:xfrm>
          <a:custGeom>
            <a:avLst/>
            <a:gdLst/>
            <a:ahLst/>
            <a:cxnLst/>
            <a:rect l="l" t="t" r="r" b="b"/>
            <a:pathLst>
              <a:path h="6845">
                <a:moveTo>
                  <a:pt x="0" y="684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4" name="object 364"/>
          <p:cNvSpPr/>
          <p:nvPr/>
        </p:nvSpPr>
        <p:spPr>
          <a:xfrm>
            <a:off x="6294408" y="3314632"/>
            <a:ext cx="1828" cy="0"/>
          </a:xfrm>
          <a:custGeom>
            <a:avLst/>
            <a:gdLst/>
            <a:ahLst/>
            <a:cxnLst/>
            <a:rect l="l" t="t" r="r" b="b"/>
            <a:pathLst>
              <a:path w="1828">
                <a:moveTo>
                  <a:pt x="0" y="0"/>
                </a:moveTo>
                <a:lnTo>
                  <a:pt x="182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5" name="object 365"/>
          <p:cNvSpPr/>
          <p:nvPr/>
        </p:nvSpPr>
        <p:spPr>
          <a:xfrm>
            <a:off x="6294408" y="3312448"/>
            <a:ext cx="0" cy="2184"/>
          </a:xfrm>
          <a:custGeom>
            <a:avLst/>
            <a:gdLst/>
            <a:ahLst/>
            <a:cxnLst/>
            <a:rect l="l" t="t" r="r" b="b"/>
            <a:pathLst>
              <a:path h="2184">
                <a:moveTo>
                  <a:pt x="0" y="0"/>
                </a:moveTo>
                <a:lnTo>
                  <a:pt x="0" y="218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6" name="object 366"/>
          <p:cNvSpPr/>
          <p:nvPr/>
        </p:nvSpPr>
        <p:spPr>
          <a:xfrm>
            <a:off x="6294408" y="3312448"/>
            <a:ext cx="2032" cy="0"/>
          </a:xfrm>
          <a:custGeom>
            <a:avLst/>
            <a:gdLst/>
            <a:ahLst/>
            <a:cxnLst/>
            <a:rect l="l" t="t" r="r" b="b"/>
            <a:pathLst>
              <a:path w="2032">
                <a:moveTo>
                  <a:pt x="2031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7" name="object 367"/>
          <p:cNvSpPr/>
          <p:nvPr/>
        </p:nvSpPr>
        <p:spPr>
          <a:xfrm>
            <a:off x="6296237" y="3313515"/>
            <a:ext cx="1511" cy="1117"/>
          </a:xfrm>
          <a:custGeom>
            <a:avLst/>
            <a:gdLst/>
            <a:ahLst/>
            <a:cxnLst/>
            <a:rect l="l" t="t" r="r" b="b"/>
            <a:pathLst>
              <a:path w="1511" h="1117">
                <a:moveTo>
                  <a:pt x="0" y="1117"/>
                </a:moveTo>
                <a:lnTo>
                  <a:pt x="596" y="1079"/>
                </a:lnTo>
                <a:lnTo>
                  <a:pt x="1142" y="850"/>
                </a:lnTo>
                <a:lnTo>
                  <a:pt x="1409" y="469"/>
                </a:lnTo>
                <a:lnTo>
                  <a:pt x="1511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8" name="object 368"/>
          <p:cNvSpPr/>
          <p:nvPr/>
        </p:nvSpPr>
        <p:spPr>
          <a:xfrm>
            <a:off x="6137652" y="3365966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0" y="3505"/>
                </a:moveTo>
                <a:lnTo>
                  <a:pt x="119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9" name="object 369"/>
          <p:cNvSpPr/>
          <p:nvPr/>
        </p:nvSpPr>
        <p:spPr>
          <a:xfrm>
            <a:off x="6133626" y="3369471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0" name="object 370"/>
          <p:cNvSpPr/>
          <p:nvPr/>
        </p:nvSpPr>
        <p:spPr>
          <a:xfrm>
            <a:off x="6138845" y="3360073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55" y="558"/>
                </a:lnTo>
                <a:lnTo>
                  <a:pt x="901" y="228"/>
                </a:lnTo>
                <a:lnTo>
                  <a:pt x="508" y="50"/>
                </a:lnTo>
                <a:lnTo>
                  <a:pt x="8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2" name="object 372"/>
          <p:cNvSpPr/>
          <p:nvPr/>
        </p:nvSpPr>
        <p:spPr>
          <a:xfrm>
            <a:off x="6133626" y="3365966"/>
            <a:ext cx="1181" cy="3505"/>
          </a:xfrm>
          <a:custGeom>
            <a:avLst/>
            <a:gdLst/>
            <a:ahLst/>
            <a:cxnLst/>
            <a:rect l="l" t="t" r="r" b="b"/>
            <a:pathLst>
              <a:path w="1181" h="3505">
                <a:moveTo>
                  <a:pt x="1181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3" name="object 373"/>
          <p:cNvSpPr/>
          <p:nvPr/>
        </p:nvSpPr>
        <p:spPr>
          <a:xfrm>
            <a:off x="6245056" y="3369471"/>
            <a:ext cx="4025" cy="0"/>
          </a:xfrm>
          <a:custGeom>
            <a:avLst/>
            <a:gdLst/>
            <a:ahLst/>
            <a:cxnLst/>
            <a:rect l="l" t="t" r="r" b="b"/>
            <a:pathLst>
              <a:path w="4025">
                <a:moveTo>
                  <a:pt x="0" y="0"/>
                </a:moveTo>
                <a:lnTo>
                  <a:pt x="4025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4" name="object 374"/>
          <p:cNvSpPr/>
          <p:nvPr/>
        </p:nvSpPr>
        <p:spPr>
          <a:xfrm>
            <a:off x="6249081" y="3365966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0" y="3505"/>
                </a:moveTo>
                <a:lnTo>
                  <a:pt x="119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5" name="object 375"/>
          <p:cNvSpPr/>
          <p:nvPr/>
        </p:nvSpPr>
        <p:spPr>
          <a:xfrm>
            <a:off x="6250275" y="3360073"/>
            <a:ext cx="1257" cy="5892"/>
          </a:xfrm>
          <a:custGeom>
            <a:avLst/>
            <a:gdLst/>
            <a:ahLst/>
            <a:cxnLst/>
            <a:rect l="l" t="t" r="r" b="b"/>
            <a:pathLst>
              <a:path w="1257" h="5892">
                <a:moveTo>
                  <a:pt x="0" y="5892"/>
                </a:moveTo>
                <a:lnTo>
                  <a:pt x="863" y="3174"/>
                </a:lnTo>
                <a:lnTo>
                  <a:pt x="1257" y="977"/>
                </a:lnTo>
                <a:lnTo>
                  <a:pt x="1155" y="558"/>
                </a:lnTo>
                <a:lnTo>
                  <a:pt x="901" y="228"/>
                </a:lnTo>
                <a:lnTo>
                  <a:pt x="520" y="50"/>
                </a:lnTo>
                <a:lnTo>
                  <a:pt x="8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6" name="object 376"/>
          <p:cNvSpPr/>
          <p:nvPr/>
        </p:nvSpPr>
        <p:spPr>
          <a:xfrm>
            <a:off x="6246249" y="3360073"/>
            <a:ext cx="4114" cy="5892"/>
          </a:xfrm>
          <a:custGeom>
            <a:avLst/>
            <a:gdLst/>
            <a:ahLst/>
            <a:cxnLst/>
            <a:rect l="l" t="t" r="r" b="b"/>
            <a:pathLst>
              <a:path w="4114" h="5892">
                <a:moveTo>
                  <a:pt x="4114" y="0"/>
                </a:moveTo>
                <a:lnTo>
                  <a:pt x="3162" y="126"/>
                </a:lnTo>
                <a:lnTo>
                  <a:pt x="2311" y="596"/>
                </a:lnTo>
                <a:lnTo>
                  <a:pt x="1346" y="2260"/>
                </a:lnTo>
                <a:lnTo>
                  <a:pt x="0" y="589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7" name="object 377"/>
          <p:cNvSpPr/>
          <p:nvPr/>
        </p:nvSpPr>
        <p:spPr>
          <a:xfrm>
            <a:off x="6245056" y="3365966"/>
            <a:ext cx="1193" cy="3505"/>
          </a:xfrm>
          <a:custGeom>
            <a:avLst/>
            <a:gdLst/>
            <a:ahLst/>
            <a:cxnLst/>
            <a:rect l="l" t="t" r="r" b="b"/>
            <a:pathLst>
              <a:path w="1193" h="3505">
                <a:moveTo>
                  <a:pt x="1193" y="0"/>
                </a:moveTo>
                <a:lnTo>
                  <a:pt x="0" y="350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2" name="object 102"/>
          <p:cNvSpPr/>
          <p:nvPr/>
        </p:nvSpPr>
        <p:spPr>
          <a:xfrm>
            <a:off x="4760883" y="4215806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  <a:lnTo>
                  <a:pt x="0" y="53733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3" name="object 103"/>
          <p:cNvSpPr/>
          <p:nvPr/>
        </p:nvSpPr>
        <p:spPr>
          <a:xfrm>
            <a:off x="4576758" y="4264130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  <a:lnTo>
                  <a:pt x="0" y="54051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4" name="object 104"/>
          <p:cNvSpPr/>
          <p:nvPr/>
        </p:nvSpPr>
        <p:spPr>
          <a:xfrm>
            <a:off x="4740347" y="4672905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  <a:lnTo>
                  <a:pt x="0" y="0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5" name="object 105"/>
          <p:cNvSpPr/>
          <p:nvPr/>
        </p:nvSpPr>
        <p:spPr>
          <a:xfrm>
            <a:off x="4151805" y="4054811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99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6" name="object 106"/>
          <p:cNvSpPr/>
          <p:nvPr/>
        </p:nvSpPr>
        <p:spPr>
          <a:xfrm>
            <a:off x="4151805" y="4054811"/>
            <a:ext cx="707148" cy="707466"/>
          </a:xfrm>
          <a:custGeom>
            <a:avLst/>
            <a:gdLst/>
            <a:ahLst/>
            <a:cxnLst/>
            <a:rect l="l" t="t" r="r" b="b"/>
            <a:pathLst>
              <a:path w="707148" h="707466">
                <a:moveTo>
                  <a:pt x="694334" y="259206"/>
                </a:move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99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  <a:lnTo>
                  <a:pt x="682586" y="224091"/>
                </a:lnTo>
                <a:lnTo>
                  <a:pt x="667232" y="190398"/>
                </a:lnTo>
                <a:lnTo>
                  <a:pt x="648436" y="158495"/>
                </a:lnTo>
                <a:lnTo>
                  <a:pt x="632205" y="135953"/>
                </a:lnTo>
                <a:lnTo>
                  <a:pt x="607910" y="108000"/>
                </a:lnTo>
                <a:lnTo>
                  <a:pt x="580834" y="82740"/>
                </a:lnTo>
                <a:lnTo>
                  <a:pt x="558863" y="65747"/>
                </a:lnTo>
                <a:lnTo>
                  <a:pt x="527634" y="45846"/>
                </a:lnTo>
                <a:lnTo>
                  <a:pt x="494499" y="29324"/>
                </a:lnTo>
                <a:lnTo>
                  <a:pt x="468604" y="19253"/>
                </a:lnTo>
                <a:lnTo>
                  <a:pt x="433006" y="9055"/>
                </a:lnTo>
                <a:lnTo>
                  <a:pt x="405714" y="3873"/>
                </a:lnTo>
                <a:lnTo>
                  <a:pt x="368858" y="317"/>
                </a:lnTo>
                <a:lnTo>
                  <a:pt x="350342" y="0"/>
                </a:lnTo>
                <a:lnTo>
                  <a:pt x="322592" y="1333"/>
                </a:lnTo>
                <a:lnTo>
                  <a:pt x="285927" y="6476"/>
                </a:lnTo>
                <a:lnTo>
                  <a:pt x="249999" y="15443"/>
                </a:lnTo>
                <a:lnTo>
                  <a:pt x="215201" y="28105"/>
                </a:lnTo>
                <a:lnTo>
                  <a:pt x="181914" y="44335"/>
                </a:lnTo>
                <a:lnTo>
                  <a:pt x="150520" y="63957"/>
                </a:lnTo>
                <a:lnTo>
                  <a:pt x="121335" y="86753"/>
                </a:lnTo>
                <a:lnTo>
                  <a:pt x="101104" y="105790"/>
                </a:lnTo>
                <a:lnTo>
                  <a:pt x="82422" y="126352"/>
                </a:lnTo>
                <a:lnTo>
                  <a:pt x="65417" y="148310"/>
                </a:lnTo>
                <a:lnTo>
                  <a:pt x="50190" y="171551"/>
                </a:lnTo>
                <a:lnTo>
                  <a:pt x="36829" y="195897"/>
                </a:lnTo>
                <a:lnTo>
                  <a:pt x="22059" y="229857"/>
                </a:lnTo>
                <a:lnTo>
                  <a:pt x="10921" y="265175"/>
                </a:lnTo>
                <a:lnTo>
                  <a:pt x="3543" y="301459"/>
                </a:lnTo>
                <a:lnTo>
                  <a:pt x="0" y="338315"/>
                </a:lnTo>
                <a:lnTo>
                  <a:pt x="317" y="375348"/>
                </a:lnTo>
                <a:lnTo>
                  <a:pt x="4508" y="412140"/>
                </a:lnTo>
                <a:lnTo>
                  <a:pt x="12522" y="448297"/>
                </a:lnTo>
                <a:lnTo>
                  <a:pt x="24282" y="483412"/>
                </a:lnTo>
                <a:lnTo>
                  <a:pt x="39636" y="517105"/>
                </a:lnTo>
                <a:lnTo>
                  <a:pt x="53416" y="541223"/>
                </a:lnTo>
                <a:lnTo>
                  <a:pt x="69049" y="564172"/>
                </a:lnTo>
                <a:lnTo>
                  <a:pt x="86436" y="585850"/>
                </a:lnTo>
                <a:lnTo>
                  <a:pt x="105473" y="606082"/>
                </a:lnTo>
                <a:lnTo>
                  <a:pt x="126034" y="624751"/>
                </a:lnTo>
                <a:lnTo>
                  <a:pt x="155600" y="647039"/>
                </a:lnTo>
                <a:lnTo>
                  <a:pt x="179222" y="661657"/>
                </a:lnTo>
                <a:lnTo>
                  <a:pt x="212369" y="678179"/>
                </a:lnTo>
                <a:lnTo>
                  <a:pt x="247053" y="691146"/>
                </a:lnTo>
                <a:lnTo>
                  <a:pt x="282892" y="700417"/>
                </a:lnTo>
                <a:lnTo>
                  <a:pt x="310311" y="704888"/>
                </a:lnTo>
                <a:lnTo>
                  <a:pt x="347256" y="707466"/>
                </a:lnTo>
                <a:lnTo>
                  <a:pt x="375030" y="706856"/>
                </a:lnTo>
                <a:lnTo>
                  <a:pt x="411822" y="702665"/>
                </a:lnTo>
                <a:lnTo>
                  <a:pt x="439013" y="697014"/>
                </a:lnTo>
                <a:lnTo>
                  <a:pt x="465683" y="689241"/>
                </a:lnTo>
                <a:lnTo>
                  <a:pt x="500138" y="675665"/>
                </a:lnTo>
                <a:lnTo>
                  <a:pt x="524941" y="663168"/>
                </a:lnTo>
                <a:lnTo>
                  <a:pt x="556348" y="643547"/>
                </a:lnTo>
                <a:lnTo>
                  <a:pt x="585520" y="620750"/>
                </a:lnTo>
                <a:lnTo>
                  <a:pt x="612165" y="595020"/>
                </a:lnTo>
                <a:lnTo>
                  <a:pt x="635965" y="566648"/>
                </a:lnTo>
                <a:lnTo>
                  <a:pt x="651802" y="543826"/>
                </a:lnTo>
                <a:lnTo>
                  <a:pt x="665797" y="519836"/>
                </a:lnTo>
                <a:lnTo>
                  <a:pt x="681443" y="486270"/>
                </a:lnTo>
                <a:lnTo>
                  <a:pt x="693496" y="451256"/>
                </a:lnTo>
                <a:lnTo>
                  <a:pt x="701827" y="415175"/>
                </a:lnTo>
                <a:lnTo>
                  <a:pt x="705573" y="387654"/>
                </a:lnTo>
                <a:lnTo>
                  <a:pt x="707148" y="359930"/>
                </a:lnTo>
                <a:lnTo>
                  <a:pt x="706539" y="332155"/>
                </a:lnTo>
                <a:lnTo>
                  <a:pt x="702348" y="295363"/>
                </a:lnTo>
                <a:lnTo>
                  <a:pt x="694334" y="259206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7" name="object 107"/>
          <p:cNvSpPr/>
          <p:nvPr/>
        </p:nvSpPr>
        <p:spPr>
          <a:xfrm>
            <a:off x="4214274" y="4117580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1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1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8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5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7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5"/>
                </a:lnTo>
                <a:lnTo>
                  <a:pt x="516305" y="475107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1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8" name="object 108"/>
          <p:cNvSpPr/>
          <p:nvPr/>
        </p:nvSpPr>
        <p:spPr>
          <a:xfrm>
            <a:off x="4214274" y="4117580"/>
            <a:ext cx="581939" cy="581748"/>
          </a:xfrm>
          <a:custGeom>
            <a:avLst/>
            <a:gdLst/>
            <a:ahLst/>
            <a:cxnLst/>
            <a:rect l="l" t="t" r="r" b="b"/>
            <a:pathLst>
              <a:path w="581939" h="581748">
                <a:moveTo>
                  <a:pt x="571525" y="213741"/>
                </a:move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1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8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5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7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5"/>
                </a:lnTo>
                <a:lnTo>
                  <a:pt x="516305" y="475107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64045" y="190436"/>
                </a:lnTo>
                <a:lnTo>
                  <a:pt x="554621" y="167830"/>
                </a:lnTo>
                <a:lnTo>
                  <a:pt x="543344" y="146113"/>
                </a:lnTo>
                <a:lnTo>
                  <a:pt x="530275" y="125412"/>
                </a:lnTo>
                <a:lnTo>
                  <a:pt x="515505" y="105879"/>
                </a:lnTo>
                <a:lnTo>
                  <a:pt x="499148" y="87668"/>
                </a:lnTo>
                <a:lnTo>
                  <a:pt x="481330" y="70891"/>
                </a:lnTo>
                <a:lnTo>
                  <a:pt x="462153" y="55664"/>
                </a:lnTo>
                <a:lnTo>
                  <a:pt x="441769" y="42100"/>
                </a:lnTo>
                <a:lnTo>
                  <a:pt x="420319" y="30314"/>
                </a:lnTo>
                <a:lnTo>
                  <a:pt x="397954" y="20358"/>
                </a:lnTo>
                <a:lnTo>
                  <a:pt x="374827" y="12331"/>
                </a:lnTo>
                <a:lnTo>
                  <a:pt x="351104" y="6261"/>
                </a:lnTo>
                <a:lnTo>
                  <a:pt x="326961" y="2222"/>
                </a:lnTo>
                <a:lnTo>
                  <a:pt x="302564" y="215"/>
                </a:lnTo>
                <a:lnTo>
                  <a:pt x="294411" y="0"/>
                </a:lnTo>
                <a:lnTo>
                  <a:pt x="269938" y="736"/>
                </a:lnTo>
                <a:lnTo>
                  <a:pt x="245618" y="3530"/>
                </a:lnTo>
                <a:lnTo>
                  <a:pt x="221615" y="8369"/>
                </a:lnTo>
                <a:lnTo>
                  <a:pt x="198107" y="15189"/>
                </a:lnTo>
                <a:lnTo>
                  <a:pt x="175260" y="23964"/>
                </a:lnTo>
                <a:lnTo>
                  <a:pt x="153225" y="34645"/>
                </a:lnTo>
                <a:lnTo>
                  <a:pt x="132168" y="47129"/>
                </a:lnTo>
                <a:lnTo>
                  <a:pt x="112229" y="61341"/>
                </a:lnTo>
                <a:lnTo>
                  <a:pt x="93560" y="77165"/>
                </a:lnTo>
                <a:lnTo>
                  <a:pt x="76288" y="94513"/>
                </a:lnTo>
                <a:lnTo>
                  <a:pt x="60540" y="113258"/>
                </a:lnTo>
                <a:lnTo>
                  <a:pt x="46418" y="133261"/>
                </a:lnTo>
                <a:lnTo>
                  <a:pt x="34023" y="154368"/>
                </a:lnTo>
                <a:lnTo>
                  <a:pt x="23444" y="176441"/>
                </a:lnTo>
                <a:lnTo>
                  <a:pt x="14770" y="199339"/>
                </a:lnTo>
                <a:lnTo>
                  <a:pt x="8039" y="222872"/>
                </a:lnTo>
                <a:lnTo>
                  <a:pt x="3314" y="246888"/>
                </a:lnTo>
                <a:lnTo>
                  <a:pt x="635" y="271221"/>
                </a:lnTo>
                <a:lnTo>
                  <a:pt x="0" y="295694"/>
                </a:lnTo>
                <a:lnTo>
                  <a:pt x="1422" y="320141"/>
                </a:lnTo>
                <a:lnTo>
                  <a:pt x="4902" y="344373"/>
                </a:lnTo>
                <a:lnTo>
                  <a:pt x="10401" y="368223"/>
                </a:lnTo>
                <a:lnTo>
                  <a:pt x="17881" y="391528"/>
                </a:lnTo>
                <a:lnTo>
                  <a:pt x="27292" y="414134"/>
                </a:lnTo>
                <a:lnTo>
                  <a:pt x="38582" y="435851"/>
                </a:lnTo>
                <a:lnTo>
                  <a:pt x="51650" y="456552"/>
                </a:lnTo>
                <a:lnTo>
                  <a:pt x="66421" y="476084"/>
                </a:lnTo>
                <a:lnTo>
                  <a:pt x="82765" y="494296"/>
                </a:lnTo>
                <a:lnTo>
                  <a:pt x="100596" y="511086"/>
                </a:lnTo>
                <a:lnTo>
                  <a:pt x="119761" y="526300"/>
                </a:lnTo>
                <a:lnTo>
                  <a:pt x="140144" y="539864"/>
                </a:lnTo>
                <a:lnTo>
                  <a:pt x="161607" y="551649"/>
                </a:lnTo>
                <a:lnTo>
                  <a:pt x="183972" y="561606"/>
                </a:lnTo>
                <a:lnTo>
                  <a:pt x="207098" y="569633"/>
                </a:lnTo>
                <a:lnTo>
                  <a:pt x="230809" y="575703"/>
                </a:lnTo>
                <a:lnTo>
                  <a:pt x="254952" y="579755"/>
                </a:lnTo>
                <a:lnTo>
                  <a:pt x="279361" y="581748"/>
                </a:lnTo>
                <a:lnTo>
                  <a:pt x="303834" y="581698"/>
                </a:lnTo>
                <a:lnTo>
                  <a:pt x="328231" y="579589"/>
                </a:lnTo>
                <a:lnTo>
                  <a:pt x="352348" y="575437"/>
                </a:lnTo>
                <a:lnTo>
                  <a:pt x="376047" y="569277"/>
                </a:lnTo>
                <a:lnTo>
                  <a:pt x="399135" y="561136"/>
                </a:lnTo>
                <a:lnTo>
                  <a:pt x="421449" y="551091"/>
                </a:lnTo>
                <a:lnTo>
                  <a:pt x="442849" y="539203"/>
                </a:lnTo>
                <a:lnTo>
                  <a:pt x="463181" y="525551"/>
                </a:lnTo>
                <a:lnTo>
                  <a:pt x="482282" y="510247"/>
                </a:lnTo>
                <a:lnTo>
                  <a:pt x="500037" y="493395"/>
                </a:lnTo>
                <a:lnTo>
                  <a:pt x="516305" y="475107"/>
                </a:lnTo>
                <a:lnTo>
                  <a:pt x="530987" y="455510"/>
                </a:lnTo>
                <a:lnTo>
                  <a:pt x="543966" y="434746"/>
                </a:lnTo>
                <a:lnTo>
                  <a:pt x="555155" y="412978"/>
                </a:lnTo>
                <a:lnTo>
                  <a:pt x="564476" y="390334"/>
                </a:lnTo>
                <a:lnTo>
                  <a:pt x="571855" y="367004"/>
                </a:lnTo>
                <a:lnTo>
                  <a:pt x="577253" y="343128"/>
                </a:lnTo>
                <a:lnTo>
                  <a:pt x="580618" y="318871"/>
                </a:lnTo>
                <a:lnTo>
                  <a:pt x="581939" y="294436"/>
                </a:lnTo>
                <a:lnTo>
                  <a:pt x="581202" y="269963"/>
                </a:lnTo>
                <a:lnTo>
                  <a:pt x="578408" y="245643"/>
                </a:lnTo>
                <a:lnTo>
                  <a:pt x="573582" y="221640"/>
                </a:lnTo>
                <a:lnTo>
                  <a:pt x="571525" y="213741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9" name="object 109"/>
          <p:cNvSpPr/>
          <p:nvPr/>
        </p:nvSpPr>
        <p:spPr>
          <a:xfrm>
            <a:off x="4760887" y="4030131"/>
            <a:ext cx="262483" cy="239407"/>
          </a:xfrm>
          <a:custGeom>
            <a:avLst/>
            <a:gdLst/>
            <a:ahLst/>
            <a:cxnLst/>
            <a:rect l="l" t="t" r="r" b="b"/>
            <a:pathLst>
              <a:path w="262483" h="239407">
                <a:moveTo>
                  <a:pt x="262483" y="0"/>
                </a:moveTo>
                <a:lnTo>
                  <a:pt x="0" y="23940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0" name="object 110"/>
          <p:cNvSpPr/>
          <p:nvPr/>
        </p:nvSpPr>
        <p:spPr>
          <a:xfrm>
            <a:off x="4576762" y="3904858"/>
            <a:ext cx="446608" cy="413321"/>
          </a:xfrm>
          <a:custGeom>
            <a:avLst/>
            <a:gdLst/>
            <a:ahLst/>
            <a:cxnLst/>
            <a:rect l="l" t="t" r="r" b="b"/>
            <a:pathLst>
              <a:path w="446608" h="413321">
                <a:moveTo>
                  <a:pt x="446608" y="0"/>
                </a:moveTo>
                <a:lnTo>
                  <a:pt x="0" y="41332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1" name="object 111"/>
          <p:cNvSpPr/>
          <p:nvPr/>
        </p:nvSpPr>
        <p:spPr>
          <a:xfrm>
            <a:off x="4740351" y="4672904"/>
            <a:ext cx="283019" cy="297307"/>
          </a:xfrm>
          <a:custGeom>
            <a:avLst/>
            <a:gdLst/>
            <a:ahLst/>
            <a:cxnLst/>
            <a:rect l="l" t="t" r="r" b="b"/>
            <a:pathLst>
              <a:path w="283019" h="297307">
                <a:moveTo>
                  <a:pt x="283019" y="297306"/>
                </a:moveTo>
                <a:lnTo>
                  <a:pt x="0" y="0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2" name="object 112"/>
          <p:cNvSpPr/>
          <p:nvPr/>
        </p:nvSpPr>
        <p:spPr>
          <a:xfrm>
            <a:off x="4576758" y="4215806"/>
            <a:ext cx="241630" cy="513765"/>
          </a:xfrm>
          <a:custGeom>
            <a:avLst/>
            <a:gdLst/>
            <a:ahLst/>
            <a:cxnLst/>
            <a:rect l="l" t="t" r="r" b="b"/>
            <a:pathLst>
              <a:path w="241630" h="513765">
                <a:moveTo>
                  <a:pt x="218236" y="499605"/>
                </a:moveTo>
                <a:lnTo>
                  <a:pt x="163588" y="457098"/>
                </a:lnTo>
                <a:lnTo>
                  <a:pt x="203365" y="513765"/>
                </a:lnTo>
                <a:lnTo>
                  <a:pt x="218236" y="499605"/>
                </a:lnTo>
                <a:close/>
              </a:path>
              <a:path w="241630" h="513765">
                <a:moveTo>
                  <a:pt x="57226" y="63398"/>
                </a:moveTo>
                <a:lnTo>
                  <a:pt x="43281" y="48323"/>
                </a:lnTo>
                <a:lnTo>
                  <a:pt x="0" y="102374"/>
                </a:lnTo>
                <a:lnTo>
                  <a:pt x="57226" y="63398"/>
                </a:lnTo>
                <a:close/>
              </a:path>
              <a:path w="241630" h="513765">
                <a:moveTo>
                  <a:pt x="241630" y="15176"/>
                </a:moveTo>
                <a:lnTo>
                  <a:pt x="227799" y="0"/>
                </a:lnTo>
                <a:lnTo>
                  <a:pt x="184124" y="53733"/>
                </a:lnTo>
                <a:lnTo>
                  <a:pt x="241630" y="15176"/>
                </a:lnTo>
                <a:close/>
              </a:path>
            </a:pathLst>
          </a:custGeom>
          <a:solidFill>
            <a:srgbClr val="211F20"/>
          </a:solid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3" name="object 113"/>
          <p:cNvSpPr/>
          <p:nvPr/>
        </p:nvSpPr>
        <p:spPr>
          <a:xfrm>
            <a:off x="4760883" y="4215806"/>
            <a:ext cx="57505" cy="53733"/>
          </a:xfrm>
          <a:custGeom>
            <a:avLst/>
            <a:gdLst/>
            <a:ahLst/>
            <a:cxnLst/>
            <a:rect l="l" t="t" r="r" b="b"/>
            <a:pathLst>
              <a:path w="57505" h="53733">
                <a:moveTo>
                  <a:pt x="0" y="53733"/>
                </a:moveTo>
                <a:lnTo>
                  <a:pt x="43675" y="0"/>
                </a:lnTo>
                <a:lnTo>
                  <a:pt x="57505" y="1517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4" name="object 114"/>
          <p:cNvSpPr/>
          <p:nvPr/>
        </p:nvSpPr>
        <p:spPr>
          <a:xfrm>
            <a:off x="4576758" y="4264130"/>
            <a:ext cx="57226" cy="54051"/>
          </a:xfrm>
          <a:custGeom>
            <a:avLst/>
            <a:gdLst/>
            <a:ahLst/>
            <a:cxnLst/>
            <a:rect l="l" t="t" r="r" b="b"/>
            <a:pathLst>
              <a:path w="57226" h="54051">
                <a:moveTo>
                  <a:pt x="0" y="54051"/>
                </a:moveTo>
                <a:lnTo>
                  <a:pt x="43281" y="0"/>
                </a:lnTo>
                <a:lnTo>
                  <a:pt x="57226" y="15074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5" name="object 115"/>
          <p:cNvSpPr/>
          <p:nvPr/>
        </p:nvSpPr>
        <p:spPr>
          <a:xfrm>
            <a:off x="4740347" y="4672905"/>
            <a:ext cx="54648" cy="56667"/>
          </a:xfrm>
          <a:custGeom>
            <a:avLst/>
            <a:gdLst/>
            <a:ahLst/>
            <a:cxnLst/>
            <a:rect l="l" t="t" r="r" b="b"/>
            <a:pathLst>
              <a:path w="54648" h="56667">
                <a:moveTo>
                  <a:pt x="0" y="0"/>
                </a:moveTo>
                <a:lnTo>
                  <a:pt x="54648" y="42506"/>
                </a:lnTo>
                <a:lnTo>
                  <a:pt x="39776" y="56667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6" name="object 116"/>
          <p:cNvSpPr/>
          <p:nvPr/>
        </p:nvSpPr>
        <p:spPr>
          <a:xfrm>
            <a:off x="4008528" y="3871065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993406" y="332079"/>
                </a:moveTo>
                <a:lnTo>
                  <a:pt x="968590" y="280136"/>
                </a:lnTo>
                <a:lnTo>
                  <a:pt x="938364" y="231152"/>
                </a:lnTo>
                <a:lnTo>
                  <a:pt x="903071" y="185673"/>
                </a:lnTo>
                <a:lnTo>
                  <a:pt x="863104" y="144233"/>
                </a:lnTo>
                <a:lnTo>
                  <a:pt x="818946" y="107302"/>
                </a:lnTo>
                <a:lnTo>
                  <a:pt x="771093" y="75310"/>
                </a:lnTo>
                <a:lnTo>
                  <a:pt x="720090" y="48615"/>
                </a:lnTo>
                <a:lnTo>
                  <a:pt x="666521" y="27533"/>
                </a:lnTo>
                <a:lnTo>
                  <a:pt x="611009" y="12293"/>
                </a:lnTo>
                <a:lnTo>
                  <a:pt x="554189" y="3073"/>
                </a:lnTo>
                <a:lnTo>
                  <a:pt x="496709" y="0"/>
                </a:lnTo>
                <a:lnTo>
                  <a:pt x="467918" y="761"/>
                </a:lnTo>
                <a:lnTo>
                  <a:pt x="410692" y="6921"/>
                </a:lnTo>
                <a:lnTo>
                  <a:pt x="354444" y="19164"/>
                </a:lnTo>
                <a:lnTo>
                  <a:pt x="299821" y="37350"/>
                </a:lnTo>
                <a:lnTo>
                  <a:pt x="247459" y="61277"/>
                </a:lnTo>
                <a:lnTo>
                  <a:pt x="197954" y="90665"/>
                </a:lnTo>
                <a:lnTo>
                  <a:pt x="151892" y="125171"/>
                </a:lnTo>
                <a:lnTo>
                  <a:pt x="109766" y="164414"/>
                </a:lnTo>
                <a:lnTo>
                  <a:pt x="72085" y="207937"/>
                </a:lnTo>
                <a:lnTo>
                  <a:pt x="39281" y="255244"/>
                </a:lnTo>
                <a:lnTo>
                  <a:pt x="11722" y="305777"/>
                </a:lnTo>
                <a:lnTo>
                  <a:pt x="0" y="332079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7" name="object 117"/>
          <p:cNvSpPr/>
          <p:nvPr/>
        </p:nvSpPr>
        <p:spPr>
          <a:xfrm>
            <a:off x="4008528" y="4613977"/>
            <a:ext cx="993406" cy="332079"/>
          </a:xfrm>
          <a:custGeom>
            <a:avLst/>
            <a:gdLst/>
            <a:ahLst/>
            <a:cxnLst/>
            <a:rect l="l" t="t" r="r" b="b"/>
            <a:pathLst>
              <a:path w="993406" h="332079">
                <a:moveTo>
                  <a:pt x="0" y="0"/>
                </a:moveTo>
                <a:lnTo>
                  <a:pt x="24815" y="51943"/>
                </a:lnTo>
                <a:lnTo>
                  <a:pt x="55054" y="100926"/>
                </a:lnTo>
                <a:lnTo>
                  <a:pt x="90347" y="146405"/>
                </a:lnTo>
                <a:lnTo>
                  <a:pt x="130302" y="187845"/>
                </a:lnTo>
                <a:lnTo>
                  <a:pt x="174459" y="224777"/>
                </a:lnTo>
                <a:lnTo>
                  <a:pt x="222313" y="256768"/>
                </a:lnTo>
                <a:lnTo>
                  <a:pt x="273316" y="283464"/>
                </a:lnTo>
                <a:lnTo>
                  <a:pt x="326885" y="304558"/>
                </a:lnTo>
                <a:lnTo>
                  <a:pt x="382397" y="319786"/>
                </a:lnTo>
                <a:lnTo>
                  <a:pt x="439216" y="329006"/>
                </a:lnTo>
                <a:lnTo>
                  <a:pt x="496709" y="332079"/>
                </a:lnTo>
                <a:lnTo>
                  <a:pt x="525487" y="331317"/>
                </a:lnTo>
                <a:lnTo>
                  <a:pt x="582726" y="325158"/>
                </a:lnTo>
                <a:lnTo>
                  <a:pt x="638975" y="312915"/>
                </a:lnTo>
                <a:lnTo>
                  <a:pt x="693597" y="294728"/>
                </a:lnTo>
                <a:lnTo>
                  <a:pt x="745947" y="270802"/>
                </a:lnTo>
                <a:lnTo>
                  <a:pt x="795451" y="241414"/>
                </a:lnTo>
                <a:lnTo>
                  <a:pt x="841527" y="206908"/>
                </a:lnTo>
                <a:lnTo>
                  <a:pt x="883640" y="167665"/>
                </a:lnTo>
                <a:lnTo>
                  <a:pt x="921321" y="124142"/>
                </a:lnTo>
                <a:lnTo>
                  <a:pt x="954125" y="76835"/>
                </a:lnTo>
                <a:lnTo>
                  <a:pt x="981697" y="26301"/>
                </a:lnTo>
                <a:lnTo>
                  <a:pt x="993406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8" name="object 118"/>
          <p:cNvSpPr/>
          <p:nvPr/>
        </p:nvSpPr>
        <p:spPr>
          <a:xfrm>
            <a:off x="4954678" y="4264778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19" name="object 119"/>
          <p:cNvSpPr/>
          <p:nvPr/>
        </p:nvSpPr>
        <p:spPr>
          <a:xfrm>
            <a:off x="3998356" y="4264778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0" name="object 120"/>
          <p:cNvSpPr/>
          <p:nvPr/>
        </p:nvSpPr>
        <p:spPr>
          <a:xfrm>
            <a:off x="4954678" y="4552344"/>
            <a:ext cx="57429" cy="0"/>
          </a:xfrm>
          <a:custGeom>
            <a:avLst/>
            <a:gdLst/>
            <a:ahLst/>
            <a:cxnLst/>
            <a:rect l="l" t="t" r="r" b="b"/>
            <a:pathLst>
              <a:path w="57429">
                <a:moveTo>
                  <a:pt x="0" y="0"/>
                </a:moveTo>
                <a:lnTo>
                  <a:pt x="5742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1" name="object 121"/>
          <p:cNvSpPr/>
          <p:nvPr/>
        </p:nvSpPr>
        <p:spPr>
          <a:xfrm>
            <a:off x="3998356" y="4552344"/>
            <a:ext cx="57442" cy="0"/>
          </a:xfrm>
          <a:custGeom>
            <a:avLst/>
            <a:gdLst/>
            <a:ahLst/>
            <a:cxnLst/>
            <a:rect l="l" t="t" r="r" b="b"/>
            <a:pathLst>
              <a:path w="57442">
                <a:moveTo>
                  <a:pt x="57442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2" name="object 122"/>
          <p:cNvSpPr/>
          <p:nvPr/>
        </p:nvSpPr>
        <p:spPr>
          <a:xfrm>
            <a:off x="4390024" y="4293492"/>
            <a:ext cx="230428" cy="230327"/>
          </a:xfrm>
          <a:custGeom>
            <a:avLst/>
            <a:gdLst/>
            <a:ahLst/>
            <a:cxnLst/>
            <a:rect l="l" t="t" r="r" b="b"/>
            <a:pathLst>
              <a:path w="230428" h="230327">
                <a:moveTo>
                  <a:pt x="115214" y="230327"/>
                </a:moveTo>
                <a:lnTo>
                  <a:pt x="128346" y="229577"/>
                </a:lnTo>
                <a:lnTo>
                  <a:pt x="141312" y="227330"/>
                </a:lnTo>
                <a:lnTo>
                  <a:pt x="153949" y="223621"/>
                </a:lnTo>
                <a:lnTo>
                  <a:pt x="166065" y="218503"/>
                </a:lnTo>
                <a:lnTo>
                  <a:pt x="177520" y="212026"/>
                </a:lnTo>
                <a:lnTo>
                  <a:pt x="188175" y="204292"/>
                </a:lnTo>
                <a:lnTo>
                  <a:pt x="197866" y="195402"/>
                </a:lnTo>
                <a:lnTo>
                  <a:pt x="206489" y="185458"/>
                </a:lnTo>
                <a:lnTo>
                  <a:pt x="213918" y="174586"/>
                </a:lnTo>
                <a:lnTo>
                  <a:pt x="220052" y="162953"/>
                </a:lnTo>
                <a:lnTo>
                  <a:pt x="224828" y="150685"/>
                </a:lnTo>
                <a:lnTo>
                  <a:pt x="228168" y="137960"/>
                </a:lnTo>
                <a:lnTo>
                  <a:pt x="230047" y="124929"/>
                </a:lnTo>
                <a:lnTo>
                  <a:pt x="230428" y="111772"/>
                </a:lnTo>
                <a:lnTo>
                  <a:pt x="229298" y="98666"/>
                </a:lnTo>
                <a:lnTo>
                  <a:pt x="226682" y="85763"/>
                </a:lnTo>
                <a:lnTo>
                  <a:pt x="222618" y="73253"/>
                </a:lnTo>
                <a:lnTo>
                  <a:pt x="217157" y="61277"/>
                </a:lnTo>
                <a:lnTo>
                  <a:pt x="210362" y="50012"/>
                </a:lnTo>
                <a:lnTo>
                  <a:pt x="202323" y="39585"/>
                </a:lnTo>
                <a:lnTo>
                  <a:pt x="193141" y="30149"/>
                </a:lnTo>
                <a:lnTo>
                  <a:pt x="182956" y="21818"/>
                </a:lnTo>
                <a:lnTo>
                  <a:pt x="171894" y="14706"/>
                </a:lnTo>
                <a:lnTo>
                  <a:pt x="160070" y="8902"/>
                </a:lnTo>
                <a:lnTo>
                  <a:pt x="147675" y="4483"/>
                </a:lnTo>
                <a:lnTo>
                  <a:pt x="134874" y="1498"/>
                </a:lnTo>
                <a:lnTo>
                  <a:pt x="121793" y="0"/>
                </a:lnTo>
                <a:lnTo>
                  <a:pt x="108635" y="0"/>
                </a:lnTo>
                <a:lnTo>
                  <a:pt x="95554" y="1498"/>
                </a:lnTo>
                <a:lnTo>
                  <a:pt x="82740" y="4483"/>
                </a:lnTo>
                <a:lnTo>
                  <a:pt x="70345" y="8902"/>
                </a:lnTo>
                <a:lnTo>
                  <a:pt x="58534" y="14706"/>
                </a:lnTo>
                <a:lnTo>
                  <a:pt x="47459" y="21818"/>
                </a:lnTo>
                <a:lnTo>
                  <a:pt x="37274" y="30149"/>
                </a:lnTo>
                <a:lnTo>
                  <a:pt x="28105" y="39585"/>
                </a:lnTo>
                <a:lnTo>
                  <a:pt x="20066" y="50012"/>
                </a:lnTo>
                <a:lnTo>
                  <a:pt x="13271" y="61277"/>
                </a:lnTo>
                <a:lnTo>
                  <a:pt x="7797" y="73253"/>
                </a:lnTo>
                <a:lnTo>
                  <a:pt x="3733" y="85763"/>
                </a:lnTo>
                <a:lnTo>
                  <a:pt x="1117" y="98666"/>
                </a:lnTo>
                <a:lnTo>
                  <a:pt x="0" y="111772"/>
                </a:lnTo>
                <a:lnTo>
                  <a:pt x="381" y="124929"/>
                </a:lnTo>
                <a:lnTo>
                  <a:pt x="2247" y="137960"/>
                </a:lnTo>
                <a:lnTo>
                  <a:pt x="5588" y="150685"/>
                </a:lnTo>
                <a:lnTo>
                  <a:pt x="10363" y="162953"/>
                </a:lnTo>
                <a:lnTo>
                  <a:pt x="16510" y="174586"/>
                </a:lnTo>
                <a:lnTo>
                  <a:pt x="23939" y="185458"/>
                </a:lnTo>
                <a:lnTo>
                  <a:pt x="32550" y="195402"/>
                </a:lnTo>
                <a:lnTo>
                  <a:pt x="42252" y="204292"/>
                </a:lnTo>
                <a:lnTo>
                  <a:pt x="52895" y="212026"/>
                </a:lnTo>
                <a:lnTo>
                  <a:pt x="64350" y="218503"/>
                </a:lnTo>
                <a:lnTo>
                  <a:pt x="76479" y="223621"/>
                </a:lnTo>
                <a:lnTo>
                  <a:pt x="89103" y="227330"/>
                </a:lnTo>
                <a:lnTo>
                  <a:pt x="102069" y="229577"/>
                </a:lnTo>
                <a:lnTo>
                  <a:pt x="115214" y="230327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3" name="object 123"/>
          <p:cNvSpPr/>
          <p:nvPr/>
        </p:nvSpPr>
        <p:spPr>
          <a:xfrm>
            <a:off x="4035821" y="3896351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938834" y="306793"/>
                </a:moveTo>
                <a:lnTo>
                  <a:pt x="914019" y="257505"/>
                </a:lnTo>
                <a:lnTo>
                  <a:pt x="884047" y="211162"/>
                </a:lnTo>
                <a:lnTo>
                  <a:pt x="849261" y="168325"/>
                </a:lnTo>
                <a:lnTo>
                  <a:pt x="810082" y="129463"/>
                </a:lnTo>
                <a:lnTo>
                  <a:pt x="766953" y="95046"/>
                </a:lnTo>
                <a:lnTo>
                  <a:pt x="720369" y="65468"/>
                </a:lnTo>
                <a:lnTo>
                  <a:pt x="670864" y="41071"/>
                </a:lnTo>
                <a:lnTo>
                  <a:pt x="619023" y="22148"/>
                </a:lnTo>
                <a:lnTo>
                  <a:pt x="565454" y="8902"/>
                </a:lnTo>
                <a:lnTo>
                  <a:pt x="510781" y="1485"/>
                </a:lnTo>
                <a:lnTo>
                  <a:pt x="483222" y="0"/>
                </a:lnTo>
                <a:lnTo>
                  <a:pt x="455612" y="0"/>
                </a:lnTo>
                <a:lnTo>
                  <a:pt x="400608" y="4457"/>
                </a:lnTo>
                <a:lnTo>
                  <a:pt x="346405" y="14795"/>
                </a:lnTo>
                <a:lnTo>
                  <a:pt x="293624" y="30911"/>
                </a:lnTo>
                <a:lnTo>
                  <a:pt x="242887" y="52616"/>
                </a:lnTo>
                <a:lnTo>
                  <a:pt x="194779" y="79628"/>
                </a:lnTo>
                <a:lnTo>
                  <a:pt x="149847" y="111671"/>
                </a:lnTo>
                <a:lnTo>
                  <a:pt x="108623" y="148374"/>
                </a:lnTo>
                <a:lnTo>
                  <a:pt x="71589" y="189280"/>
                </a:lnTo>
                <a:lnTo>
                  <a:pt x="39166" y="233933"/>
                </a:lnTo>
                <a:lnTo>
                  <a:pt x="11734" y="281812"/>
                </a:lnTo>
                <a:lnTo>
                  <a:pt x="0" y="30679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4" name="object 124"/>
          <p:cNvSpPr/>
          <p:nvPr/>
        </p:nvSpPr>
        <p:spPr>
          <a:xfrm>
            <a:off x="4955783" y="4234882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5" name="object 125"/>
          <p:cNvSpPr/>
          <p:nvPr/>
        </p:nvSpPr>
        <p:spPr>
          <a:xfrm>
            <a:off x="3999473" y="4234882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6" name="object 126"/>
          <p:cNvSpPr/>
          <p:nvPr/>
        </p:nvSpPr>
        <p:spPr>
          <a:xfrm>
            <a:off x="4953421" y="4396312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7" name="object 127"/>
          <p:cNvSpPr/>
          <p:nvPr/>
        </p:nvSpPr>
        <p:spPr>
          <a:xfrm>
            <a:off x="4952583" y="439631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8" name="object 128"/>
          <p:cNvSpPr/>
          <p:nvPr/>
        </p:nvSpPr>
        <p:spPr>
          <a:xfrm>
            <a:off x="4953421" y="4264778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12" y="116420"/>
                </a:lnTo>
                <a:lnTo>
                  <a:pt x="50" y="101625"/>
                </a:lnTo>
                <a:lnTo>
                  <a:pt x="88" y="87312"/>
                </a:lnTo>
                <a:lnTo>
                  <a:pt x="152" y="73621"/>
                </a:lnTo>
                <a:lnTo>
                  <a:pt x="228" y="60718"/>
                </a:lnTo>
                <a:lnTo>
                  <a:pt x="304" y="48755"/>
                </a:lnTo>
                <a:lnTo>
                  <a:pt x="406" y="37871"/>
                </a:lnTo>
                <a:lnTo>
                  <a:pt x="507" y="28168"/>
                </a:lnTo>
                <a:lnTo>
                  <a:pt x="609" y="19761"/>
                </a:lnTo>
                <a:lnTo>
                  <a:pt x="736" y="12750"/>
                </a:lnTo>
                <a:lnTo>
                  <a:pt x="863" y="7213"/>
                </a:lnTo>
                <a:lnTo>
                  <a:pt x="1117" y="800"/>
                </a:lnTo>
                <a:lnTo>
                  <a:pt x="125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9" name="object 129"/>
          <p:cNvSpPr/>
          <p:nvPr/>
        </p:nvSpPr>
        <p:spPr>
          <a:xfrm>
            <a:off x="4955783" y="4234882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0" name="object 130"/>
          <p:cNvSpPr/>
          <p:nvPr/>
        </p:nvSpPr>
        <p:spPr>
          <a:xfrm>
            <a:off x="4952583" y="4231681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3200" y="320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1" name="object 131"/>
          <p:cNvSpPr/>
          <p:nvPr/>
        </p:nvSpPr>
        <p:spPr>
          <a:xfrm>
            <a:off x="5011003" y="4231681"/>
            <a:ext cx="3200" cy="3200"/>
          </a:xfrm>
          <a:custGeom>
            <a:avLst/>
            <a:gdLst/>
            <a:ahLst/>
            <a:cxnLst/>
            <a:rect l="l" t="t" r="r" b="b"/>
            <a:pathLst>
              <a:path w="3200" h="3200">
                <a:moveTo>
                  <a:pt x="0" y="3200"/>
                </a:moveTo>
                <a:lnTo>
                  <a:pt x="320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2" name="object 132"/>
          <p:cNvSpPr/>
          <p:nvPr/>
        </p:nvSpPr>
        <p:spPr>
          <a:xfrm>
            <a:off x="5011003" y="4234882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3" name="object 133"/>
          <p:cNvSpPr/>
          <p:nvPr/>
        </p:nvSpPr>
        <p:spPr>
          <a:xfrm>
            <a:off x="5012108" y="4264778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1244" y="116420"/>
                </a:lnTo>
                <a:lnTo>
                  <a:pt x="1206" y="101625"/>
                </a:lnTo>
                <a:lnTo>
                  <a:pt x="1155" y="87312"/>
                </a:lnTo>
                <a:lnTo>
                  <a:pt x="1104" y="73621"/>
                </a:lnTo>
                <a:lnTo>
                  <a:pt x="1028" y="60718"/>
                </a:lnTo>
                <a:lnTo>
                  <a:pt x="952" y="48755"/>
                </a:lnTo>
                <a:lnTo>
                  <a:pt x="850" y="37871"/>
                </a:lnTo>
                <a:lnTo>
                  <a:pt x="749" y="28168"/>
                </a:lnTo>
                <a:lnTo>
                  <a:pt x="635" y="19761"/>
                </a:lnTo>
                <a:lnTo>
                  <a:pt x="520" y="12750"/>
                </a:lnTo>
                <a:lnTo>
                  <a:pt x="406" y="7213"/>
                </a:lnTo>
                <a:lnTo>
                  <a:pt x="139" y="800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4" name="object 134"/>
          <p:cNvSpPr/>
          <p:nvPr/>
        </p:nvSpPr>
        <p:spPr>
          <a:xfrm>
            <a:off x="5013365" y="439631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5" name="object 135"/>
          <p:cNvSpPr/>
          <p:nvPr/>
        </p:nvSpPr>
        <p:spPr>
          <a:xfrm>
            <a:off x="3996260" y="4231681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0" y="0"/>
                </a:moveTo>
                <a:lnTo>
                  <a:pt x="3213" y="320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6" name="object 136"/>
          <p:cNvSpPr/>
          <p:nvPr/>
        </p:nvSpPr>
        <p:spPr>
          <a:xfrm>
            <a:off x="3997098" y="4264778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0"/>
                </a:moveTo>
                <a:lnTo>
                  <a:pt x="863" y="7213"/>
                </a:lnTo>
                <a:lnTo>
                  <a:pt x="736" y="12750"/>
                </a:lnTo>
                <a:lnTo>
                  <a:pt x="622" y="19761"/>
                </a:lnTo>
                <a:lnTo>
                  <a:pt x="507" y="28168"/>
                </a:lnTo>
                <a:lnTo>
                  <a:pt x="406" y="37871"/>
                </a:lnTo>
                <a:lnTo>
                  <a:pt x="317" y="48755"/>
                </a:lnTo>
                <a:lnTo>
                  <a:pt x="228" y="60718"/>
                </a:lnTo>
                <a:lnTo>
                  <a:pt x="165" y="73621"/>
                </a:lnTo>
                <a:lnTo>
                  <a:pt x="101" y="87312"/>
                </a:lnTo>
                <a:lnTo>
                  <a:pt x="63" y="101625"/>
                </a:lnTo>
                <a:lnTo>
                  <a:pt x="25" y="116420"/>
                </a:lnTo>
                <a:lnTo>
                  <a:pt x="0" y="131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7" name="object 137"/>
          <p:cNvSpPr/>
          <p:nvPr/>
        </p:nvSpPr>
        <p:spPr>
          <a:xfrm>
            <a:off x="3999473" y="4234882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8" name="object 138"/>
          <p:cNvSpPr/>
          <p:nvPr/>
        </p:nvSpPr>
        <p:spPr>
          <a:xfrm>
            <a:off x="4054680" y="4231681"/>
            <a:ext cx="3213" cy="3200"/>
          </a:xfrm>
          <a:custGeom>
            <a:avLst/>
            <a:gdLst/>
            <a:ahLst/>
            <a:cxnLst/>
            <a:rect l="l" t="t" r="r" b="b"/>
            <a:pathLst>
              <a:path w="3213" h="3200">
                <a:moveTo>
                  <a:pt x="3213" y="0"/>
                </a:moveTo>
                <a:lnTo>
                  <a:pt x="0" y="320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9" name="object 139"/>
          <p:cNvSpPr/>
          <p:nvPr/>
        </p:nvSpPr>
        <p:spPr>
          <a:xfrm>
            <a:off x="4054680" y="4234882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0" name="object 140"/>
          <p:cNvSpPr/>
          <p:nvPr/>
        </p:nvSpPr>
        <p:spPr>
          <a:xfrm>
            <a:off x="4055798" y="4264778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0" y="0"/>
                </a:moveTo>
                <a:lnTo>
                  <a:pt x="393" y="7213"/>
                </a:lnTo>
                <a:lnTo>
                  <a:pt x="520" y="12750"/>
                </a:lnTo>
                <a:lnTo>
                  <a:pt x="635" y="19761"/>
                </a:lnTo>
                <a:lnTo>
                  <a:pt x="749" y="28168"/>
                </a:lnTo>
                <a:lnTo>
                  <a:pt x="850" y="37871"/>
                </a:lnTo>
                <a:lnTo>
                  <a:pt x="939" y="48755"/>
                </a:lnTo>
                <a:lnTo>
                  <a:pt x="1028" y="60718"/>
                </a:lnTo>
                <a:lnTo>
                  <a:pt x="1092" y="73621"/>
                </a:lnTo>
                <a:lnTo>
                  <a:pt x="1155" y="87312"/>
                </a:lnTo>
                <a:lnTo>
                  <a:pt x="1193" y="101625"/>
                </a:lnTo>
                <a:lnTo>
                  <a:pt x="1231" y="116420"/>
                </a:lnTo>
                <a:lnTo>
                  <a:pt x="1244" y="131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1" name="object 141"/>
          <p:cNvSpPr/>
          <p:nvPr/>
        </p:nvSpPr>
        <p:spPr>
          <a:xfrm>
            <a:off x="3996260" y="439631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0"/>
                </a:moveTo>
                <a:lnTo>
                  <a:pt x="0" y="838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2" name="object 142"/>
          <p:cNvSpPr/>
          <p:nvPr/>
        </p:nvSpPr>
        <p:spPr>
          <a:xfrm>
            <a:off x="4057042" y="4396312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0" y="0"/>
                </a:moveTo>
                <a:lnTo>
                  <a:pt x="850" y="83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3" name="object 143"/>
          <p:cNvSpPr/>
          <p:nvPr/>
        </p:nvSpPr>
        <p:spPr>
          <a:xfrm>
            <a:off x="3997098" y="4396312"/>
            <a:ext cx="59943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4" name="object 144"/>
          <p:cNvSpPr/>
          <p:nvPr/>
        </p:nvSpPr>
        <p:spPr>
          <a:xfrm>
            <a:off x="3997098" y="4420810"/>
            <a:ext cx="59943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5994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5" name="object 145"/>
          <p:cNvSpPr/>
          <p:nvPr/>
        </p:nvSpPr>
        <p:spPr>
          <a:xfrm>
            <a:off x="4953421" y="4420810"/>
            <a:ext cx="59944" cy="0"/>
          </a:xfrm>
          <a:custGeom>
            <a:avLst/>
            <a:gdLst/>
            <a:ahLst/>
            <a:cxnLst/>
            <a:rect l="l" t="t" r="r" b="b"/>
            <a:pathLst>
              <a:path w="59944">
                <a:moveTo>
                  <a:pt x="0" y="0"/>
                </a:moveTo>
                <a:lnTo>
                  <a:pt x="59943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6" name="object 146"/>
          <p:cNvSpPr/>
          <p:nvPr/>
        </p:nvSpPr>
        <p:spPr>
          <a:xfrm>
            <a:off x="3999473" y="4582240"/>
            <a:ext cx="55206" cy="0"/>
          </a:xfrm>
          <a:custGeom>
            <a:avLst/>
            <a:gdLst/>
            <a:ahLst/>
            <a:cxnLst/>
            <a:rect l="l" t="t" r="r" b="b"/>
            <a:pathLst>
              <a:path w="55206">
                <a:moveTo>
                  <a:pt x="55206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7" name="object 147"/>
          <p:cNvSpPr/>
          <p:nvPr/>
        </p:nvSpPr>
        <p:spPr>
          <a:xfrm>
            <a:off x="4955783" y="4552344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8" name="object 148"/>
          <p:cNvSpPr/>
          <p:nvPr/>
        </p:nvSpPr>
        <p:spPr>
          <a:xfrm>
            <a:off x="4953421" y="4420810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1257" y="131533"/>
                </a:moveTo>
                <a:lnTo>
                  <a:pt x="863" y="124320"/>
                </a:lnTo>
                <a:lnTo>
                  <a:pt x="736" y="118783"/>
                </a:lnTo>
                <a:lnTo>
                  <a:pt x="609" y="111772"/>
                </a:lnTo>
                <a:lnTo>
                  <a:pt x="507" y="103377"/>
                </a:lnTo>
                <a:lnTo>
                  <a:pt x="406" y="93662"/>
                </a:lnTo>
                <a:lnTo>
                  <a:pt x="304" y="82778"/>
                </a:lnTo>
                <a:lnTo>
                  <a:pt x="228" y="70815"/>
                </a:lnTo>
                <a:lnTo>
                  <a:pt x="152" y="57911"/>
                </a:lnTo>
                <a:lnTo>
                  <a:pt x="88" y="44234"/>
                </a:lnTo>
                <a:lnTo>
                  <a:pt x="50" y="29895"/>
                </a:lnTo>
                <a:lnTo>
                  <a:pt x="12" y="15112"/>
                </a:ln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9" name="object 149"/>
          <p:cNvSpPr/>
          <p:nvPr/>
        </p:nvSpPr>
        <p:spPr>
          <a:xfrm>
            <a:off x="4952583" y="441997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838" y="83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0" name="object 150"/>
          <p:cNvSpPr/>
          <p:nvPr/>
        </p:nvSpPr>
        <p:spPr>
          <a:xfrm>
            <a:off x="3996260" y="4582240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3213" y="0"/>
                </a:moveTo>
                <a:lnTo>
                  <a:pt x="0" y="321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1" name="object 151"/>
          <p:cNvSpPr/>
          <p:nvPr/>
        </p:nvSpPr>
        <p:spPr>
          <a:xfrm>
            <a:off x="3999473" y="4552344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2" name="object 152"/>
          <p:cNvSpPr/>
          <p:nvPr/>
        </p:nvSpPr>
        <p:spPr>
          <a:xfrm>
            <a:off x="3997098" y="4420810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0"/>
                </a:moveTo>
                <a:lnTo>
                  <a:pt x="25" y="15112"/>
                </a:lnTo>
                <a:lnTo>
                  <a:pt x="63" y="29895"/>
                </a:lnTo>
                <a:lnTo>
                  <a:pt x="101" y="44234"/>
                </a:lnTo>
                <a:lnTo>
                  <a:pt x="165" y="57911"/>
                </a:lnTo>
                <a:lnTo>
                  <a:pt x="228" y="70815"/>
                </a:lnTo>
                <a:lnTo>
                  <a:pt x="317" y="82778"/>
                </a:lnTo>
                <a:lnTo>
                  <a:pt x="406" y="93662"/>
                </a:lnTo>
                <a:lnTo>
                  <a:pt x="507" y="103377"/>
                </a:lnTo>
                <a:lnTo>
                  <a:pt x="622" y="111772"/>
                </a:lnTo>
                <a:lnTo>
                  <a:pt x="736" y="118783"/>
                </a:lnTo>
                <a:lnTo>
                  <a:pt x="863" y="124320"/>
                </a:lnTo>
                <a:lnTo>
                  <a:pt x="1130" y="130733"/>
                </a:lnTo>
                <a:lnTo>
                  <a:pt x="1257" y="131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3" name="object 153"/>
          <p:cNvSpPr/>
          <p:nvPr/>
        </p:nvSpPr>
        <p:spPr>
          <a:xfrm>
            <a:off x="3996260" y="441997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0"/>
                </a:moveTo>
                <a:lnTo>
                  <a:pt x="838" y="838"/>
                </a:lnTo>
              </a:path>
            </a:pathLst>
          </a:custGeom>
          <a:ln w="3174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4" name="object 154"/>
          <p:cNvSpPr/>
          <p:nvPr/>
        </p:nvSpPr>
        <p:spPr>
          <a:xfrm>
            <a:off x="4057042" y="4419972"/>
            <a:ext cx="850" cy="838"/>
          </a:xfrm>
          <a:custGeom>
            <a:avLst/>
            <a:gdLst/>
            <a:ahLst/>
            <a:cxnLst/>
            <a:rect l="l" t="t" r="r" b="b"/>
            <a:pathLst>
              <a:path w="850" h="838">
                <a:moveTo>
                  <a:pt x="850" y="0"/>
                </a:moveTo>
                <a:lnTo>
                  <a:pt x="0" y="83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5" name="object 155"/>
          <p:cNvSpPr/>
          <p:nvPr/>
        </p:nvSpPr>
        <p:spPr>
          <a:xfrm>
            <a:off x="4055798" y="4420810"/>
            <a:ext cx="1244" cy="131533"/>
          </a:xfrm>
          <a:custGeom>
            <a:avLst/>
            <a:gdLst/>
            <a:ahLst/>
            <a:cxnLst/>
            <a:rect l="l" t="t" r="r" b="b"/>
            <a:pathLst>
              <a:path w="1244" h="131533">
                <a:moveTo>
                  <a:pt x="1244" y="0"/>
                </a:moveTo>
                <a:lnTo>
                  <a:pt x="1231" y="15112"/>
                </a:lnTo>
                <a:lnTo>
                  <a:pt x="1193" y="29895"/>
                </a:lnTo>
                <a:lnTo>
                  <a:pt x="1155" y="44234"/>
                </a:lnTo>
                <a:lnTo>
                  <a:pt x="1092" y="57911"/>
                </a:lnTo>
                <a:lnTo>
                  <a:pt x="1028" y="70815"/>
                </a:lnTo>
                <a:lnTo>
                  <a:pt x="939" y="82778"/>
                </a:lnTo>
                <a:lnTo>
                  <a:pt x="850" y="93662"/>
                </a:lnTo>
                <a:lnTo>
                  <a:pt x="749" y="103377"/>
                </a:lnTo>
                <a:lnTo>
                  <a:pt x="635" y="111772"/>
                </a:lnTo>
                <a:lnTo>
                  <a:pt x="520" y="118783"/>
                </a:lnTo>
                <a:lnTo>
                  <a:pt x="393" y="124320"/>
                </a:lnTo>
                <a:lnTo>
                  <a:pt x="127" y="130733"/>
                </a:lnTo>
                <a:lnTo>
                  <a:pt x="0" y="13153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6" name="object 156"/>
          <p:cNvSpPr/>
          <p:nvPr/>
        </p:nvSpPr>
        <p:spPr>
          <a:xfrm>
            <a:off x="4054680" y="4552344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0"/>
                </a:moveTo>
                <a:lnTo>
                  <a:pt x="0" y="29895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7" name="object 157"/>
          <p:cNvSpPr/>
          <p:nvPr/>
        </p:nvSpPr>
        <p:spPr>
          <a:xfrm>
            <a:off x="4054680" y="4582240"/>
            <a:ext cx="3213" cy="3213"/>
          </a:xfrm>
          <a:custGeom>
            <a:avLst/>
            <a:gdLst/>
            <a:ahLst/>
            <a:cxnLst/>
            <a:rect l="l" t="t" r="r" b="b"/>
            <a:pathLst>
              <a:path w="3213" h="3213">
                <a:moveTo>
                  <a:pt x="0" y="0"/>
                </a:moveTo>
                <a:lnTo>
                  <a:pt x="3213" y="3213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8" name="object 158"/>
          <p:cNvSpPr/>
          <p:nvPr/>
        </p:nvSpPr>
        <p:spPr>
          <a:xfrm>
            <a:off x="4955783" y="4582240"/>
            <a:ext cx="55219" cy="0"/>
          </a:xfrm>
          <a:custGeom>
            <a:avLst/>
            <a:gdLst/>
            <a:ahLst/>
            <a:cxnLst/>
            <a:rect l="l" t="t" r="r" b="b"/>
            <a:pathLst>
              <a:path w="55219">
                <a:moveTo>
                  <a:pt x="0" y="0"/>
                </a:moveTo>
                <a:lnTo>
                  <a:pt x="55219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9" name="object 159"/>
          <p:cNvSpPr/>
          <p:nvPr/>
        </p:nvSpPr>
        <p:spPr>
          <a:xfrm>
            <a:off x="4952583" y="4582240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0" y="3213"/>
                </a:moveTo>
                <a:lnTo>
                  <a:pt x="320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0" name="object 160"/>
          <p:cNvSpPr/>
          <p:nvPr/>
        </p:nvSpPr>
        <p:spPr>
          <a:xfrm>
            <a:off x="5011003" y="4582240"/>
            <a:ext cx="3200" cy="3213"/>
          </a:xfrm>
          <a:custGeom>
            <a:avLst/>
            <a:gdLst/>
            <a:ahLst/>
            <a:cxnLst/>
            <a:rect l="l" t="t" r="r" b="b"/>
            <a:pathLst>
              <a:path w="3200" h="3213">
                <a:moveTo>
                  <a:pt x="3200" y="3213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1" name="object 161"/>
          <p:cNvSpPr/>
          <p:nvPr/>
        </p:nvSpPr>
        <p:spPr>
          <a:xfrm>
            <a:off x="5013365" y="4419972"/>
            <a:ext cx="838" cy="838"/>
          </a:xfrm>
          <a:custGeom>
            <a:avLst/>
            <a:gdLst/>
            <a:ahLst/>
            <a:cxnLst/>
            <a:rect l="l" t="t" r="r" b="b"/>
            <a:pathLst>
              <a:path w="838" h="838">
                <a:moveTo>
                  <a:pt x="0" y="838"/>
                </a:moveTo>
                <a:lnTo>
                  <a:pt x="838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2" name="object 162"/>
          <p:cNvSpPr/>
          <p:nvPr/>
        </p:nvSpPr>
        <p:spPr>
          <a:xfrm>
            <a:off x="5012108" y="4420810"/>
            <a:ext cx="1257" cy="131533"/>
          </a:xfrm>
          <a:custGeom>
            <a:avLst/>
            <a:gdLst/>
            <a:ahLst/>
            <a:cxnLst/>
            <a:rect l="l" t="t" r="r" b="b"/>
            <a:pathLst>
              <a:path w="1257" h="131533">
                <a:moveTo>
                  <a:pt x="0" y="131533"/>
                </a:moveTo>
                <a:lnTo>
                  <a:pt x="406" y="124320"/>
                </a:lnTo>
                <a:lnTo>
                  <a:pt x="520" y="118783"/>
                </a:lnTo>
                <a:lnTo>
                  <a:pt x="635" y="111772"/>
                </a:lnTo>
                <a:lnTo>
                  <a:pt x="749" y="103377"/>
                </a:lnTo>
                <a:lnTo>
                  <a:pt x="850" y="93662"/>
                </a:lnTo>
                <a:lnTo>
                  <a:pt x="952" y="82778"/>
                </a:lnTo>
                <a:lnTo>
                  <a:pt x="1028" y="70815"/>
                </a:lnTo>
                <a:lnTo>
                  <a:pt x="1104" y="57911"/>
                </a:lnTo>
                <a:lnTo>
                  <a:pt x="1155" y="44234"/>
                </a:lnTo>
                <a:lnTo>
                  <a:pt x="1206" y="29895"/>
                </a:lnTo>
                <a:lnTo>
                  <a:pt x="1244" y="15112"/>
                </a:lnTo>
                <a:lnTo>
                  <a:pt x="1257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3" name="object 163"/>
          <p:cNvSpPr/>
          <p:nvPr/>
        </p:nvSpPr>
        <p:spPr>
          <a:xfrm>
            <a:off x="5011003" y="4552344"/>
            <a:ext cx="0" cy="29895"/>
          </a:xfrm>
          <a:custGeom>
            <a:avLst/>
            <a:gdLst/>
            <a:ahLst/>
            <a:cxnLst/>
            <a:rect l="l" t="t" r="r" b="b"/>
            <a:pathLst>
              <a:path h="29895">
                <a:moveTo>
                  <a:pt x="0" y="29895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4" name="object 164"/>
          <p:cNvSpPr/>
          <p:nvPr/>
        </p:nvSpPr>
        <p:spPr>
          <a:xfrm>
            <a:off x="4057893" y="4231681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5" name="object 165"/>
          <p:cNvSpPr/>
          <p:nvPr/>
        </p:nvSpPr>
        <p:spPr>
          <a:xfrm>
            <a:off x="3996260" y="4397150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6" name="object 166"/>
          <p:cNvSpPr/>
          <p:nvPr/>
        </p:nvSpPr>
        <p:spPr>
          <a:xfrm>
            <a:off x="3996260" y="4231681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165468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7" name="object 167"/>
          <p:cNvSpPr/>
          <p:nvPr/>
        </p:nvSpPr>
        <p:spPr>
          <a:xfrm>
            <a:off x="3996260" y="4231681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8" name="object 168"/>
          <p:cNvSpPr/>
          <p:nvPr/>
        </p:nvSpPr>
        <p:spPr>
          <a:xfrm>
            <a:off x="4952583" y="4397150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69" name="object 169"/>
          <p:cNvSpPr/>
          <p:nvPr/>
        </p:nvSpPr>
        <p:spPr>
          <a:xfrm>
            <a:off x="4952583" y="4231681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0" name="object 170"/>
          <p:cNvSpPr/>
          <p:nvPr/>
        </p:nvSpPr>
        <p:spPr>
          <a:xfrm>
            <a:off x="4952583" y="4231681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1" name="object 171"/>
          <p:cNvSpPr/>
          <p:nvPr/>
        </p:nvSpPr>
        <p:spPr>
          <a:xfrm>
            <a:off x="5014203" y="4231681"/>
            <a:ext cx="0" cy="165468"/>
          </a:xfrm>
          <a:custGeom>
            <a:avLst/>
            <a:gdLst/>
            <a:ahLst/>
            <a:cxnLst/>
            <a:rect l="l" t="t" r="r" b="b"/>
            <a:pathLst>
              <a:path h="165468">
                <a:moveTo>
                  <a:pt x="0" y="0"/>
                </a:moveTo>
                <a:lnTo>
                  <a:pt x="0" y="165468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2" name="object 172"/>
          <p:cNvSpPr/>
          <p:nvPr/>
        </p:nvSpPr>
        <p:spPr>
          <a:xfrm>
            <a:off x="4952583" y="4419972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1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3" name="object 173"/>
          <p:cNvSpPr/>
          <p:nvPr/>
        </p:nvSpPr>
        <p:spPr>
          <a:xfrm>
            <a:off x="4952583" y="4419972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4" name="object 174"/>
          <p:cNvSpPr/>
          <p:nvPr/>
        </p:nvSpPr>
        <p:spPr>
          <a:xfrm>
            <a:off x="5014203" y="4419972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1">
                <a:moveTo>
                  <a:pt x="0" y="0"/>
                </a:moveTo>
                <a:lnTo>
                  <a:pt x="0" y="165481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5" name="object 175"/>
          <p:cNvSpPr/>
          <p:nvPr/>
        </p:nvSpPr>
        <p:spPr>
          <a:xfrm>
            <a:off x="4952583" y="4585453"/>
            <a:ext cx="61620" cy="0"/>
          </a:xfrm>
          <a:custGeom>
            <a:avLst/>
            <a:gdLst/>
            <a:ahLst/>
            <a:cxnLst/>
            <a:rect l="l" t="t" r="r" b="b"/>
            <a:pathLst>
              <a:path w="61620">
                <a:moveTo>
                  <a:pt x="0" y="0"/>
                </a:moveTo>
                <a:lnTo>
                  <a:pt x="6162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6" name="object 176"/>
          <p:cNvSpPr/>
          <p:nvPr/>
        </p:nvSpPr>
        <p:spPr>
          <a:xfrm>
            <a:off x="4044546" y="3904148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921372" y="298996"/>
                </a:moveTo>
                <a:lnTo>
                  <a:pt x="896124" y="249821"/>
                </a:lnTo>
                <a:lnTo>
                  <a:pt x="865657" y="203695"/>
                </a:lnTo>
                <a:lnTo>
                  <a:pt x="830313" y="161188"/>
                </a:lnTo>
                <a:lnTo>
                  <a:pt x="790524" y="122796"/>
                </a:lnTo>
                <a:lnTo>
                  <a:pt x="746785" y="88988"/>
                </a:lnTo>
                <a:lnTo>
                  <a:pt x="699604" y="60185"/>
                </a:lnTo>
                <a:lnTo>
                  <a:pt x="649554" y="36702"/>
                </a:lnTo>
                <a:lnTo>
                  <a:pt x="597242" y="18846"/>
                </a:lnTo>
                <a:lnTo>
                  <a:pt x="543280" y="6819"/>
                </a:lnTo>
                <a:lnTo>
                  <a:pt x="488327" y="761"/>
                </a:lnTo>
                <a:lnTo>
                  <a:pt x="460692" y="0"/>
                </a:lnTo>
                <a:lnTo>
                  <a:pt x="433044" y="761"/>
                </a:lnTo>
                <a:lnTo>
                  <a:pt x="378091" y="6819"/>
                </a:lnTo>
                <a:lnTo>
                  <a:pt x="324142" y="18846"/>
                </a:lnTo>
                <a:lnTo>
                  <a:pt x="271818" y="36702"/>
                </a:lnTo>
                <a:lnTo>
                  <a:pt x="221767" y="60185"/>
                </a:lnTo>
                <a:lnTo>
                  <a:pt x="174586" y="88988"/>
                </a:lnTo>
                <a:lnTo>
                  <a:pt x="130848" y="122796"/>
                </a:lnTo>
                <a:lnTo>
                  <a:pt x="91071" y="161188"/>
                </a:lnTo>
                <a:lnTo>
                  <a:pt x="55727" y="203695"/>
                </a:lnTo>
                <a:lnTo>
                  <a:pt x="25247" y="249821"/>
                </a:lnTo>
                <a:lnTo>
                  <a:pt x="11950" y="274065"/>
                </a:lnTo>
                <a:lnTo>
                  <a:pt x="0" y="298996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7" name="object 177"/>
          <p:cNvSpPr/>
          <p:nvPr/>
        </p:nvSpPr>
        <p:spPr>
          <a:xfrm>
            <a:off x="3967736" y="4203145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8" name="object 178"/>
          <p:cNvSpPr/>
          <p:nvPr/>
        </p:nvSpPr>
        <p:spPr>
          <a:xfrm>
            <a:off x="3967736" y="4203145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410832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9" name="object 179"/>
          <p:cNvSpPr/>
          <p:nvPr/>
        </p:nvSpPr>
        <p:spPr>
          <a:xfrm>
            <a:off x="3967736" y="4613977"/>
            <a:ext cx="76809" cy="0"/>
          </a:xfrm>
          <a:custGeom>
            <a:avLst/>
            <a:gdLst/>
            <a:ahLst/>
            <a:cxnLst/>
            <a:rect l="l" t="t" r="r" b="b"/>
            <a:pathLst>
              <a:path w="76809">
                <a:moveTo>
                  <a:pt x="76809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0" name="object 180"/>
          <p:cNvSpPr/>
          <p:nvPr/>
        </p:nvSpPr>
        <p:spPr>
          <a:xfrm>
            <a:off x="4965918" y="4613977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1" name="object 181"/>
          <p:cNvSpPr/>
          <p:nvPr/>
        </p:nvSpPr>
        <p:spPr>
          <a:xfrm>
            <a:off x="5042740" y="4203145"/>
            <a:ext cx="0" cy="410832"/>
          </a:xfrm>
          <a:custGeom>
            <a:avLst/>
            <a:gdLst/>
            <a:ahLst/>
            <a:cxnLst/>
            <a:rect l="l" t="t" r="r" b="b"/>
            <a:pathLst>
              <a:path h="410832">
                <a:moveTo>
                  <a:pt x="0" y="0"/>
                </a:moveTo>
                <a:lnTo>
                  <a:pt x="0" y="410832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2" name="object 182"/>
          <p:cNvSpPr/>
          <p:nvPr/>
        </p:nvSpPr>
        <p:spPr>
          <a:xfrm>
            <a:off x="4965918" y="4203145"/>
            <a:ext cx="76822" cy="0"/>
          </a:xfrm>
          <a:custGeom>
            <a:avLst/>
            <a:gdLst/>
            <a:ahLst/>
            <a:cxnLst/>
            <a:rect l="l" t="t" r="r" b="b"/>
            <a:pathLst>
              <a:path w="76822">
                <a:moveTo>
                  <a:pt x="0" y="0"/>
                </a:moveTo>
                <a:lnTo>
                  <a:pt x="7682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3" name="object 183"/>
          <p:cNvSpPr/>
          <p:nvPr/>
        </p:nvSpPr>
        <p:spPr>
          <a:xfrm>
            <a:off x="3996260" y="4419972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4" name="object 184"/>
          <p:cNvSpPr/>
          <p:nvPr/>
        </p:nvSpPr>
        <p:spPr>
          <a:xfrm>
            <a:off x="4057893" y="4419972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1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5" name="object 185"/>
          <p:cNvSpPr/>
          <p:nvPr/>
        </p:nvSpPr>
        <p:spPr>
          <a:xfrm>
            <a:off x="3996260" y="4585453"/>
            <a:ext cx="61633" cy="0"/>
          </a:xfrm>
          <a:custGeom>
            <a:avLst/>
            <a:gdLst/>
            <a:ahLst/>
            <a:cxnLst/>
            <a:rect l="l" t="t" r="r" b="b"/>
            <a:pathLst>
              <a:path w="61633">
                <a:moveTo>
                  <a:pt x="61633" y="0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6" name="object 186"/>
          <p:cNvSpPr/>
          <p:nvPr/>
        </p:nvSpPr>
        <p:spPr>
          <a:xfrm>
            <a:off x="3996260" y="4419972"/>
            <a:ext cx="0" cy="165481"/>
          </a:xfrm>
          <a:custGeom>
            <a:avLst/>
            <a:gdLst/>
            <a:ahLst/>
            <a:cxnLst/>
            <a:rect l="l" t="t" r="r" b="b"/>
            <a:pathLst>
              <a:path h="165481">
                <a:moveTo>
                  <a:pt x="0" y="165481"/>
                </a:moveTo>
                <a:lnTo>
                  <a:pt x="0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7" name="object 187"/>
          <p:cNvSpPr/>
          <p:nvPr/>
        </p:nvSpPr>
        <p:spPr>
          <a:xfrm>
            <a:off x="4074480" y="3977948"/>
            <a:ext cx="861504" cy="861415"/>
          </a:xfrm>
          <a:custGeom>
            <a:avLst/>
            <a:gdLst/>
            <a:ahLst/>
            <a:cxnLst/>
            <a:rect l="l" t="t" r="r" b="b"/>
            <a:pathLst>
              <a:path w="861504" h="861415">
                <a:moveTo>
                  <a:pt x="430758" y="861415"/>
                </a:moveTo>
                <a:lnTo>
                  <a:pt x="481228" y="858443"/>
                </a:lnTo>
                <a:lnTo>
                  <a:pt x="531012" y="849579"/>
                </a:lnTo>
                <a:lnTo>
                  <a:pt x="579412" y="834948"/>
                </a:lnTo>
                <a:lnTo>
                  <a:pt x="625767" y="814743"/>
                </a:lnTo>
                <a:lnTo>
                  <a:pt x="669442" y="789254"/>
                </a:lnTo>
                <a:lnTo>
                  <a:pt x="709815" y="758812"/>
                </a:lnTo>
                <a:lnTo>
                  <a:pt x="746353" y="723849"/>
                </a:lnTo>
                <a:lnTo>
                  <a:pt x="778535" y="684847"/>
                </a:lnTo>
                <a:lnTo>
                  <a:pt x="805929" y="642353"/>
                </a:lnTo>
                <a:lnTo>
                  <a:pt x="828154" y="596938"/>
                </a:lnTo>
                <a:lnTo>
                  <a:pt x="844905" y="549224"/>
                </a:lnTo>
                <a:lnTo>
                  <a:pt x="855954" y="499884"/>
                </a:lnTo>
                <a:lnTo>
                  <a:pt x="861136" y="449580"/>
                </a:lnTo>
                <a:lnTo>
                  <a:pt x="861504" y="424294"/>
                </a:lnTo>
                <a:lnTo>
                  <a:pt x="860399" y="399021"/>
                </a:lnTo>
                <a:lnTo>
                  <a:pt x="853732" y="348894"/>
                </a:lnTo>
                <a:lnTo>
                  <a:pt x="841248" y="299897"/>
                </a:lnTo>
                <a:lnTo>
                  <a:pt x="823099" y="252691"/>
                </a:lnTo>
                <a:lnTo>
                  <a:pt x="799553" y="207949"/>
                </a:lnTo>
                <a:lnTo>
                  <a:pt x="770915" y="166268"/>
                </a:lnTo>
                <a:lnTo>
                  <a:pt x="737603" y="128231"/>
                </a:lnTo>
                <a:lnTo>
                  <a:pt x="700062" y="94361"/>
                </a:lnTo>
                <a:lnTo>
                  <a:pt x="658799" y="65125"/>
                </a:lnTo>
                <a:lnTo>
                  <a:pt x="614413" y="40919"/>
                </a:lnTo>
                <a:lnTo>
                  <a:pt x="567486" y="22085"/>
                </a:lnTo>
                <a:lnTo>
                  <a:pt x="518680" y="8877"/>
                </a:lnTo>
                <a:lnTo>
                  <a:pt x="468655" y="1485"/>
                </a:lnTo>
                <a:lnTo>
                  <a:pt x="443407" y="0"/>
                </a:lnTo>
                <a:lnTo>
                  <a:pt x="418109" y="0"/>
                </a:lnTo>
                <a:lnTo>
                  <a:pt x="367741" y="4445"/>
                </a:lnTo>
                <a:lnTo>
                  <a:pt x="318236" y="14770"/>
                </a:lnTo>
                <a:lnTo>
                  <a:pt x="270281" y="30822"/>
                </a:lnTo>
                <a:lnTo>
                  <a:pt x="224548" y="52374"/>
                </a:lnTo>
                <a:lnTo>
                  <a:pt x="181648" y="79146"/>
                </a:lnTo>
                <a:lnTo>
                  <a:pt x="142176" y="110756"/>
                </a:lnTo>
                <a:lnTo>
                  <a:pt x="106692" y="146761"/>
                </a:lnTo>
                <a:lnTo>
                  <a:pt x="75666" y="186690"/>
                </a:lnTo>
                <a:lnTo>
                  <a:pt x="49530" y="229984"/>
                </a:lnTo>
                <a:lnTo>
                  <a:pt x="28651" y="276034"/>
                </a:lnTo>
                <a:lnTo>
                  <a:pt x="13309" y="324218"/>
                </a:lnTo>
                <a:lnTo>
                  <a:pt x="3708" y="373862"/>
                </a:lnTo>
                <a:lnTo>
                  <a:pt x="0" y="424294"/>
                </a:lnTo>
                <a:lnTo>
                  <a:pt x="368" y="449580"/>
                </a:lnTo>
                <a:lnTo>
                  <a:pt x="5562" y="499884"/>
                </a:lnTo>
                <a:lnTo>
                  <a:pt x="16598" y="549224"/>
                </a:lnTo>
                <a:lnTo>
                  <a:pt x="33350" y="596938"/>
                </a:lnTo>
                <a:lnTo>
                  <a:pt x="55587" y="642353"/>
                </a:lnTo>
                <a:lnTo>
                  <a:pt x="82969" y="684847"/>
                </a:lnTo>
                <a:lnTo>
                  <a:pt x="115163" y="723849"/>
                </a:lnTo>
                <a:lnTo>
                  <a:pt x="151701" y="758812"/>
                </a:lnTo>
                <a:lnTo>
                  <a:pt x="192074" y="789254"/>
                </a:lnTo>
                <a:lnTo>
                  <a:pt x="235737" y="814743"/>
                </a:lnTo>
                <a:lnTo>
                  <a:pt x="282092" y="834948"/>
                </a:lnTo>
                <a:lnTo>
                  <a:pt x="330492" y="849579"/>
                </a:lnTo>
                <a:lnTo>
                  <a:pt x="380276" y="858443"/>
                </a:lnTo>
                <a:lnTo>
                  <a:pt x="430758" y="861415"/>
                </a:lnTo>
                <a:close/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8" name="object 188"/>
          <p:cNvSpPr/>
          <p:nvPr/>
        </p:nvSpPr>
        <p:spPr>
          <a:xfrm>
            <a:off x="4035821" y="4613977"/>
            <a:ext cx="938834" cy="306793"/>
          </a:xfrm>
          <a:custGeom>
            <a:avLst/>
            <a:gdLst/>
            <a:ahLst/>
            <a:cxnLst/>
            <a:rect l="l" t="t" r="r" b="b"/>
            <a:pathLst>
              <a:path w="938834" h="306793">
                <a:moveTo>
                  <a:pt x="0" y="0"/>
                </a:moveTo>
                <a:lnTo>
                  <a:pt x="24803" y="49288"/>
                </a:lnTo>
                <a:lnTo>
                  <a:pt x="54775" y="95631"/>
                </a:lnTo>
                <a:lnTo>
                  <a:pt x="89560" y="138468"/>
                </a:lnTo>
                <a:lnTo>
                  <a:pt x="128739" y="177330"/>
                </a:lnTo>
                <a:lnTo>
                  <a:pt x="171881" y="211747"/>
                </a:lnTo>
                <a:lnTo>
                  <a:pt x="218465" y="241312"/>
                </a:lnTo>
                <a:lnTo>
                  <a:pt x="267957" y="265722"/>
                </a:lnTo>
                <a:lnTo>
                  <a:pt x="319798" y="284657"/>
                </a:lnTo>
                <a:lnTo>
                  <a:pt x="373367" y="297891"/>
                </a:lnTo>
                <a:lnTo>
                  <a:pt x="428053" y="305308"/>
                </a:lnTo>
                <a:lnTo>
                  <a:pt x="455612" y="306793"/>
                </a:lnTo>
                <a:lnTo>
                  <a:pt x="483222" y="306793"/>
                </a:lnTo>
                <a:lnTo>
                  <a:pt x="538213" y="302336"/>
                </a:lnTo>
                <a:lnTo>
                  <a:pt x="592416" y="291998"/>
                </a:lnTo>
                <a:lnTo>
                  <a:pt x="645198" y="275882"/>
                </a:lnTo>
                <a:lnTo>
                  <a:pt x="695947" y="254190"/>
                </a:lnTo>
                <a:lnTo>
                  <a:pt x="744054" y="227164"/>
                </a:lnTo>
                <a:lnTo>
                  <a:pt x="788987" y="195110"/>
                </a:lnTo>
                <a:lnTo>
                  <a:pt x="830199" y="158432"/>
                </a:lnTo>
                <a:lnTo>
                  <a:pt x="867232" y="117513"/>
                </a:lnTo>
                <a:lnTo>
                  <a:pt x="899655" y="72859"/>
                </a:lnTo>
                <a:lnTo>
                  <a:pt x="927087" y="24980"/>
                </a:lnTo>
                <a:lnTo>
                  <a:pt x="938834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89" name="object 189"/>
          <p:cNvSpPr/>
          <p:nvPr/>
        </p:nvSpPr>
        <p:spPr>
          <a:xfrm>
            <a:off x="4044546" y="4613977"/>
            <a:ext cx="921372" cy="298996"/>
          </a:xfrm>
          <a:custGeom>
            <a:avLst/>
            <a:gdLst/>
            <a:ahLst/>
            <a:cxnLst/>
            <a:rect l="l" t="t" r="r" b="b"/>
            <a:pathLst>
              <a:path w="921372" h="298996">
                <a:moveTo>
                  <a:pt x="0" y="0"/>
                </a:moveTo>
                <a:lnTo>
                  <a:pt x="25247" y="49187"/>
                </a:lnTo>
                <a:lnTo>
                  <a:pt x="55727" y="95300"/>
                </a:lnTo>
                <a:lnTo>
                  <a:pt x="91071" y="137820"/>
                </a:lnTo>
                <a:lnTo>
                  <a:pt x="130848" y="176199"/>
                </a:lnTo>
                <a:lnTo>
                  <a:pt x="174586" y="210007"/>
                </a:lnTo>
                <a:lnTo>
                  <a:pt x="221767" y="238823"/>
                </a:lnTo>
                <a:lnTo>
                  <a:pt x="271818" y="262293"/>
                </a:lnTo>
                <a:lnTo>
                  <a:pt x="324142" y="280162"/>
                </a:lnTo>
                <a:lnTo>
                  <a:pt x="378091" y="292176"/>
                </a:lnTo>
                <a:lnTo>
                  <a:pt x="433044" y="298234"/>
                </a:lnTo>
                <a:lnTo>
                  <a:pt x="460692" y="298996"/>
                </a:lnTo>
                <a:lnTo>
                  <a:pt x="488327" y="298234"/>
                </a:lnTo>
                <a:lnTo>
                  <a:pt x="543280" y="292176"/>
                </a:lnTo>
                <a:lnTo>
                  <a:pt x="597242" y="280162"/>
                </a:lnTo>
                <a:lnTo>
                  <a:pt x="649554" y="262293"/>
                </a:lnTo>
                <a:lnTo>
                  <a:pt x="699604" y="238823"/>
                </a:lnTo>
                <a:lnTo>
                  <a:pt x="746785" y="210007"/>
                </a:lnTo>
                <a:lnTo>
                  <a:pt x="790524" y="176199"/>
                </a:lnTo>
                <a:lnTo>
                  <a:pt x="830313" y="137820"/>
                </a:lnTo>
                <a:lnTo>
                  <a:pt x="865657" y="95300"/>
                </a:lnTo>
                <a:lnTo>
                  <a:pt x="896124" y="49187"/>
                </a:lnTo>
                <a:lnTo>
                  <a:pt x="909421" y="24942"/>
                </a:lnTo>
                <a:lnTo>
                  <a:pt x="921372" y="0"/>
                </a:lnTo>
              </a:path>
            </a:pathLst>
          </a:custGeom>
          <a:ln w="3175">
            <a:solidFill>
              <a:srgbClr val="211F20"/>
            </a:solidFill>
          </a:ln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01" name="object 101"/>
          <p:cNvSpPr txBox="1"/>
          <p:nvPr/>
        </p:nvSpPr>
        <p:spPr>
          <a:xfrm>
            <a:off x="444558" y="4051300"/>
            <a:ext cx="3285718" cy="1651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Balizas destellantes de xenon de 2.5</a:t>
            </a:r>
            <a:r>
              <a:rPr sz="1100" spc="-3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julios y</a:t>
            </a:r>
            <a:r>
              <a:rPr sz="1100" spc="-3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5</a:t>
            </a:r>
            <a:r>
              <a:rPr sz="1100" spc="-3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julios.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100" name="object 100"/>
          <p:cNvSpPr txBox="1"/>
          <p:nvPr/>
        </p:nvSpPr>
        <p:spPr>
          <a:xfrm>
            <a:off x="5016458" y="3856200"/>
            <a:ext cx="1573719" cy="22523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ORIFICIO</a:t>
            </a:r>
            <a:r>
              <a:rPr sz="550" spc="150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ENTRADA</a:t>
            </a:r>
            <a:r>
              <a:rPr sz="550" spc="152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CABLE</a:t>
            </a:r>
            <a:r>
              <a:rPr sz="550" spc="103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M20</a:t>
            </a:r>
            <a:endParaRPr sz="550" dirty="0">
              <a:latin typeface="Tahoma"/>
              <a:cs typeface="Tahoma"/>
            </a:endParaRPr>
          </a:p>
          <a:p>
            <a:pPr marL="12700">
              <a:lnSpc>
                <a:spcPct val="100585"/>
              </a:lnSpc>
              <a:spcBef>
                <a:spcPts val="320"/>
              </a:spcBef>
            </a:pP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550" spc="30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ORIFICIOS</a:t>
            </a:r>
            <a:r>
              <a:rPr sz="550" spc="169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DE</a:t>
            </a:r>
            <a:r>
              <a:rPr sz="550" spc="50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lang="es-ES" sz="550" dirty="0">
                <a:solidFill>
                  <a:srgbClr val="211F20"/>
                </a:solidFill>
                <a:latin typeface="Tahoma"/>
                <a:cs typeface="Tahoma"/>
              </a:rPr>
              <a:t>FIJACIÓN</a:t>
            </a:r>
            <a:r>
              <a:rPr sz="550" spc="151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CON</a:t>
            </a:r>
            <a:r>
              <a:rPr sz="550" spc="75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DIÁMETRO</a:t>
            </a:r>
            <a:r>
              <a:rPr sz="550" spc="171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51</a:t>
            </a:r>
            <a:endParaRPr sz="550" dirty="0">
              <a:latin typeface="Tahoma"/>
              <a:cs typeface="Tahoma"/>
            </a:endParaRPr>
          </a:p>
        </p:txBody>
      </p:sp>
      <p:sp>
        <p:nvSpPr>
          <p:cNvPr id="99" name="object 99"/>
          <p:cNvSpPr txBox="1"/>
          <p:nvPr/>
        </p:nvSpPr>
        <p:spPr>
          <a:xfrm>
            <a:off x="453020" y="4279900"/>
            <a:ext cx="3277255" cy="990726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R="28219" algn="just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Ampliamente</a:t>
            </a:r>
            <a:r>
              <a:rPr sz="1100" spc="25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configurable.</a:t>
            </a:r>
            <a:r>
              <a:rPr sz="1100" spc="25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Está</a:t>
            </a:r>
            <a:r>
              <a:rPr sz="1100" spc="25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formada</a:t>
            </a:r>
            <a:r>
              <a:rPr sz="1100" spc="25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por</a:t>
            </a:r>
            <a:r>
              <a:rPr sz="1100" spc="25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una</a:t>
            </a:r>
            <a:endParaRPr sz="1100" dirty="0">
              <a:latin typeface="Arial"/>
              <a:cs typeface="Arial"/>
            </a:endParaRPr>
          </a:p>
          <a:p>
            <a:pPr marL="651" marR="651" indent="-38696" algn="just">
              <a:lnSpc>
                <a:spcPct val="98508"/>
              </a:lnSpc>
              <a:tabLst>
                <a:tab pos="393700" algn="l"/>
              </a:tabLst>
            </a:pP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base	robusta  </a:t>
            </a:r>
            <a:r>
              <a:rPr sz="1100" spc="11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ABS  </a:t>
            </a:r>
            <a:r>
              <a:rPr sz="1100" spc="11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blanca  </a:t>
            </a:r>
            <a:r>
              <a:rPr sz="1100" spc="11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(standard)  </a:t>
            </a:r>
            <a:r>
              <a:rPr sz="1100" spc="11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o  </a:t>
            </a:r>
            <a:r>
              <a:rPr sz="1100" spc="11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roja (opcional),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una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lente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de</a:t>
            </a:r>
            <a:r>
              <a:rPr sz="1100" spc="10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Policarbonato.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Posibilidad de conexión de múltiples unidades de las series</a:t>
            </a:r>
            <a:r>
              <a:rPr sz="1100" spc="-8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lang="es-ES" sz="1100" spc="-84" dirty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 y </a:t>
            </a:r>
            <a:r>
              <a:rPr sz="1100" spc="-59" dirty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, </a:t>
            </a:r>
            <a:r>
              <a:rPr sz="1100" spc="3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incluyendo </a:t>
            </a:r>
            <a:r>
              <a:rPr sz="1100" spc="3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el </a:t>
            </a:r>
            <a:r>
              <a:rPr sz="1100" spc="3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indicador </a:t>
            </a:r>
            <a:r>
              <a:rPr sz="1100" spc="3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acústico</a:t>
            </a:r>
            <a:r>
              <a:rPr sz="1100" spc="28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IAS-</a:t>
            </a:r>
            <a:r>
              <a:rPr sz="1100" spc="-59" dirty="0">
                <a:solidFill>
                  <a:srgbClr val="363435"/>
                </a:solidFill>
                <a:latin typeface="Arial"/>
                <a:cs typeface="Arial"/>
              </a:rPr>
              <a:t>C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, </a:t>
            </a:r>
            <a:r>
              <a:rPr sz="1100" spc="34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para proporcionar un sistema de señalización integrado.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98" name="object 98"/>
          <p:cNvSpPr txBox="1"/>
          <p:nvPr/>
        </p:nvSpPr>
        <p:spPr>
          <a:xfrm>
            <a:off x="5017142" y="4923115"/>
            <a:ext cx="1573793" cy="100021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4</a:t>
            </a:r>
            <a:r>
              <a:rPr sz="550" spc="30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ORIFICIOS</a:t>
            </a:r>
            <a:r>
              <a:rPr sz="550" spc="169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DE</a:t>
            </a:r>
            <a:r>
              <a:rPr sz="550" spc="50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lang="es-ES" sz="550" dirty="0">
                <a:solidFill>
                  <a:srgbClr val="211F20"/>
                </a:solidFill>
                <a:latin typeface="Tahoma"/>
                <a:cs typeface="Tahoma"/>
              </a:rPr>
              <a:t>FIJACIÓN</a:t>
            </a:r>
            <a:r>
              <a:rPr sz="550" spc="151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CON</a:t>
            </a:r>
            <a:r>
              <a:rPr sz="550" spc="75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DIAMETRO</a:t>
            </a:r>
            <a:r>
              <a:rPr sz="550" spc="171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sz="550" spc="0" dirty="0">
                <a:solidFill>
                  <a:srgbClr val="211F20"/>
                </a:solidFill>
                <a:latin typeface="Tahoma"/>
                <a:cs typeface="Tahoma"/>
              </a:rPr>
              <a:t>62</a:t>
            </a:r>
            <a:endParaRPr sz="550" dirty="0">
              <a:latin typeface="Tahoma"/>
              <a:cs typeface="Tahoma"/>
            </a:endParaRPr>
          </a:p>
        </p:txBody>
      </p:sp>
      <p:sp>
        <p:nvSpPr>
          <p:cNvPr id="97" name="object 97"/>
          <p:cNvSpPr txBox="1"/>
          <p:nvPr/>
        </p:nvSpPr>
        <p:spPr>
          <a:xfrm>
            <a:off x="431800" y="5501605"/>
            <a:ext cx="6761013" cy="134293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1920" marR="20954" algn="just">
              <a:lnSpc>
                <a:spcPts val="1225"/>
              </a:lnSpc>
              <a:spcBef>
                <a:spcPts val="61"/>
              </a:spcBef>
            </a:pP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El circuito está fijado a la </a:t>
            </a:r>
            <a:r>
              <a:rPr lang="es-ES" sz="1100" dirty="0">
                <a:solidFill>
                  <a:srgbClr val="363435"/>
                </a:solidFill>
                <a:latin typeface="Arial"/>
                <a:cs typeface="Arial"/>
              </a:rPr>
              <a:t>l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e</a:t>
            </a:r>
            <a:r>
              <a:rPr lang="es-ES" sz="1100" spc="0" dirty="0" err="1">
                <a:solidFill>
                  <a:srgbClr val="363435"/>
                </a:solidFill>
                <a:latin typeface="Arial"/>
                <a:cs typeface="Arial"/>
              </a:rPr>
              <a:t>nte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, con un acceso cómodo al bloque de terminales para </a:t>
            </a:r>
            <a:r>
              <a:rPr sz="1100" spc="0" dirty="0" err="1">
                <a:solidFill>
                  <a:srgbClr val="363435"/>
                </a:solidFill>
                <a:latin typeface="Arial"/>
                <a:cs typeface="Arial"/>
              </a:rPr>
              <a:t>su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err="1">
                <a:solidFill>
                  <a:srgbClr val="363435"/>
                </a:solidFill>
                <a:latin typeface="Arial"/>
                <a:cs typeface="Arial"/>
              </a:rPr>
              <a:t>cableado</a:t>
            </a:r>
            <a:r>
              <a:rPr lang="es-ES" sz="1100" spc="0" dirty="0">
                <a:solidFill>
                  <a:srgbClr val="363435"/>
                </a:solidFill>
                <a:latin typeface="Arial"/>
                <a:cs typeface="Arial"/>
              </a:rPr>
              <a:t>, permitiendo una fácil fijación de las bases y el cableado durante la instalación, y una colocación segura de la electrónica y las lentes para la fase de fijación 2</a:t>
            </a:r>
            <a:endParaRPr sz="1100" dirty="0">
              <a:latin typeface="Arial"/>
              <a:cs typeface="Arial"/>
            </a:endParaRPr>
          </a:p>
          <a:p>
            <a:pPr marL="12700" marR="627696" algn="just">
              <a:lnSpc>
                <a:spcPts val="1230"/>
              </a:lnSpc>
              <a:spcBef>
                <a:spcPts val="280"/>
              </a:spcBef>
            </a:pP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Las</a:t>
            </a:r>
            <a:r>
              <a:rPr sz="1100" spc="8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lentes</a:t>
            </a:r>
            <a:r>
              <a:rPr sz="1100" spc="8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están sujetas a la base a través de una pestaña de tipo bayoneta con una junta </a:t>
            </a:r>
            <a:r>
              <a:rPr sz="1100" spc="0" dirty="0" err="1">
                <a:solidFill>
                  <a:srgbClr val="363435"/>
                </a:solidFill>
                <a:latin typeface="Arial"/>
                <a:cs typeface="Arial"/>
              </a:rPr>
              <a:t>tórica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,</a:t>
            </a:r>
            <a:r>
              <a:rPr lang="es-ES" sz="1100" spc="0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 err="1">
                <a:solidFill>
                  <a:srgbClr val="363435"/>
                </a:solidFill>
                <a:latin typeface="Arial"/>
                <a:cs typeface="Arial"/>
              </a:rPr>
              <a:t>asegurada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 por un solo tornillo de </a:t>
            </a:r>
            <a:r>
              <a:rPr sz="1100" spc="0" dirty="0" err="1">
                <a:solidFill>
                  <a:srgbClr val="363435"/>
                </a:solidFill>
                <a:latin typeface="Arial"/>
                <a:cs typeface="Arial"/>
              </a:rPr>
              <a:t>fijación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.</a:t>
            </a:r>
            <a:endParaRPr lang="es-ES" sz="1100" spc="0" dirty="0">
              <a:solidFill>
                <a:srgbClr val="363435"/>
              </a:solidFill>
              <a:latin typeface="Arial"/>
              <a:cs typeface="Arial"/>
            </a:endParaRPr>
          </a:p>
          <a:p>
            <a:pPr marL="12700" marR="627696" algn="just">
              <a:lnSpc>
                <a:spcPts val="1230"/>
              </a:lnSpc>
              <a:spcBef>
                <a:spcPts val="280"/>
              </a:spcBef>
            </a:pPr>
            <a:endParaRPr sz="1100" dirty="0">
              <a:latin typeface="Arial"/>
              <a:cs typeface="Arial"/>
            </a:endParaRPr>
          </a:p>
          <a:p>
            <a:pPr marL="16040" algn="just">
              <a:lnSpc>
                <a:spcPts val="1220"/>
              </a:lnSpc>
            </a:pP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No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hay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otras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fijaciones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externas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y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todas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las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conexiones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entre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las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partes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de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la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carcasa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están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protegidas</a:t>
            </a:r>
            <a:r>
              <a:rPr sz="1100" spc="9" dirty="0">
                <a:solidFill>
                  <a:srgbClr val="363435"/>
                </a:solidFill>
                <a:latin typeface="Arial"/>
                <a:cs typeface="Arial"/>
              </a:rPr>
              <a:t> </a:t>
            </a: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por</a:t>
            </a:r>
            <a:endParaRPr sz="1100" dirty="0">
              <a:latin typeface="Arial"/>
              <a:cs typeface="Arial"/>
            </a:endParaRPr>
          </a:p>
          <a:p>
            <a:pPr marL="16040" marR="20954" algn="just">
              <a:lnSpc>
                <a:spcPct val="95825"/>
              </a:lnSpc>
            </a:pPr>
            <a:r>
              <a:rPr sz="1100" spc="0" dirty="0">
                <a:solidFill>
                  <a:srgbClr val="363435"/>
                </a:solidFill>
                <a:latin typeface="Arial"/>
                <a:cs typeface="Arial"/>
              </a:rPr>
              <a:t>juntas tóricas.</a:t>
            </a:r>
            <a:endParaRPr sz="1100" dirty="0">
              <a:latin typeface="Arial"/>
              <a:cs typeface="Arial"/>
            </a:endParaRPr>
          </a:p>
        </p:txBody>
      </p:sp>
      <p:sp>
        <p:nvSpPr>
          <p:cNvPr id="39" name="object 39"/>
          <p:cNvSpPr txBox="1"/>
          <p:nvPr/>
        </p:nvSpPr>
        <p:spPr>
          <a:xfrm>
            <a:off x="4392222" y="9766300"/>
            <a:ext cx="2660192" cy="1270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919"/>
              </a:lnSpc>
              <a:spcBef>
                <a:spcPts val="46"/>
              </a:spcBef>
            </a:pPr>
            <a:r>
              <a:rPr sz="800" spc="0" dirty="0">
                <a:solidFill>
                  <a:srgbClr val="363435"/>
                </a:solidFill>
                <a:latin typeface="Arial"/>
                <a:cs typeface="Arial"/>
              </a:rPr>
              <a:t>* valores para unidades 12-24Vdc están medidos a 24Vdc</a:t>
            </a:r>
            <a:endParaRPr sz="800">
              <a:latin typeface="Arial"/>
              <a:cs typeface="Arial"/>
            </a:endParaRPr>
          </a:p>
        </p:txBody>
      </p:sp>
      <p:sp>
        <p:nvSpPr>
          <p:cNvPr id="36" name="object 36"/>
          <p:cNvSpPr txBox="1"/>
          <p:nvPr/>
        </p:nvSpPr>
        <p:spPr>
          <a:xfrm rot="5400000">
            <a:off x="7253357" y="10496836"/>
            <a:ext cx="280577" cy="190500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12700">
              <a:lnSpc>
                <a:spcPts val="1500"/>
              </a:lnSpc>
              <a:spcBef>
                <a:spcPts val="75"/>
              </a:spcBef>
            </a:pPr>
            <a:r>
              <a:rPr sz="1400" spc="0" dirty="0">
                <a:solidFill>
                  <a:srgbClr val="FDFDFD"/>
                </a:solidFill>
                <a:latin typeface="Times New Roman"/>
                <a:cs typeface="Times New Roman"/>
              </a:rPr>
              <a:t>G</a:t>
            </a:r>
            <a:endParaRPr sz="1400">
              <a:latin typeface="Times New Roman"/>
              <a:cs typeface="Times New Roman"/>
            </a:endParaRPr>
          </a:p>
        </p:txBody>
      </p:sp>
      <p:sp>
        <p:nvSpPr>
          <p:cNvPr id="23" name="object 23"/>
          <p:cNvSpPr txBox="1"/>
          <p:nvPr/>
        </p:nvSpPr>
        <p:spPr>
          <a:xfrm>
            <a:off x="4952583" y="4233961"/>
            <a:ext cx="75888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2" name="object 22"/>
          <p:cNvSpPr txBox="1"/>
          <p:nvPr/>
        </p:nvSpPr>
        <p:spPr>
          <a:xfrm>
            <a:off x="4952583" y="4408561"/>
            <a:ext cx="75888" cy="16033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1" name="object 21"/>
          <p:cNvSpPr txBox="1"/>
          <p:nvPr/>
        </p:nvSpPr>
        <p:spPr>
          <a:xfrm>
            <a:off x="3967736" y="4233961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20" name="object 20"/>
          <p:cNvSpPr txBox="1"/>
          <p:nvPr/>
        </p:nvSpPr>
        <p:spPr>
          <a:xfrm>
            <a:off x="3967736" y="4408561"/>
            <a:ext cx="90157" cy="174599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8" name="object 18"/>
          <p:cNvSpPr txBox="1"/>
          <p:nvPr/>
        </p:nvSpPr>
        <p:spPr>
          <a:xfrm>
            <a:off x="5938757" y="2979155"/>
            <a:ext cx="410832" cy="440493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6" name="object 16"/>
          <p:cNvSpPr txBox="1"/>
          <p:nvPr/>
        </p:nvSpPr>
        <p:spPr>
          <a:xfrm>
            <a:off x="5606670" y="3419648"/>
            <a:ext cx="425127" cy="191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25400">
              <a:lnSpc>
                <a:spcPts val="1000"/>
              </a:lnSpc>
            </a:pPr>
            <a:endParaRPr sz="1000"/>
          </a:p>
        </p:txBody>
      </p:sp>
      <p:sp>
        <p:nvSpPr>
          <p:cNvPr id="15" name="object 15"/>
          <p:cNvSpPr txBox="1"/>
          <p:nvPr/>
        </p:nvSpPr>
        <p:spPr>
          <a:xfrm>
            <a:off x="6031797" y="3419648"/>
            <a:ext cx="649864" cy="191157"/>
          </a:xfrm>
          <a:prstGeom prst="rect">
            <a:avLst/>
          </a:prstGeom>
        </p:spPr>
        <p:txBody>
          <a:bodyPr wrap="square" lIns="0" tIns="0" rIns="0" bIns="0" rtlCol="0">
            <a:noAutofit/>
          </a:bodyPr>
          <a:lstStyle/>
          <a:p>
            <a:pPr marL="70628">
              <a:lnSpc>
                <a:spcPts val="735"/>
              </a:lnSpc>
              <a:spcBef>
                <a:spcPts val="36"/>
              </a:spcBef>
            </a:pPr>
            <a:endParaRPr sz="600" dirty="0">
              <a:latin typeface="Century Gothic"/>
              <a:cs typeface="Century Gothic"/>
            </a:endParaRPr>
          </a:p>
        </p:txBody>
      </p:sp>
      <p:pic>
        <p:nvPicPr>
          <p:cNvPr id="520" name="Imagen 519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9729" y="258199"/>
            <a:ext cx="882471" cy="480924"/>
          </a:xfrm>
          <a:prstGeom prst="rect">
            <a:avLst/>
          </a:prstGeom>
        </p:spPr>
      </p:pic>
      <p:sp>
        <p:nvSpPr>
          <p:cNvPr id="31" name="CuadroTexto 30"/>
          <p:cNvSpPr txBox="1"/>
          <p:nvPr/>
        </p:nvSpPr>
        <p:spPr>
          <a:xfrm>
            <a:off x="431799" y="10172869"/>
            <a:ext cx="6772173" cy="5078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900" dirty="0"/>
              <a:t>SOVERIN CONTROL, S.L. Alameda </a:t>
            </a:r>
            <a:r>
              <a:rPr lang="es-ES" sz="900" dirty="0" err="1"/>
              <a:t>Urquijo</a:t>
            </a:r>
            <a:r>
              <a:rPr lang="es-ES" sz="900" dirty="0"/>
              <a:t>, 80 oficinas - 48013 – BILBAO (Vizcaya)</a:t>
            </a:r>
          </a:p>
          <a:p>
            <a:pPr algn="ctr"/>
            <a:r>
              <a:rPr lang="es-ES" sz="900" dirty="0" err="1"/>
              <a:t>Tfno</a:t>
            </a:r>
            <a:r>
              <a:rPr lang="es-ES" sz="900" dirty="0"/>
              <a:t>: +34 94 454 33 33 </a:t>
            </a:r>
            <a:r>
              <a:rPr lang="en-GB" sz="900" dirty="0"/>
              <a:t>Fax: +34 94 454 50 77</a:t>
            </a:r>
            <a:r>
              <a:rPr lang="es-ES" sz="900" dirty="0"/>
              <a:t> </a:t>
            </a:r>
            <a:r>
              <a:rPr lang="en-GB" sz="900" dirty="0"/>
              <a:t>E-mail: </a:t>
            </a:r>
            <a:r>
              <a:rPr lang="en-GB" sz="900" u="sng" dirty="0">
                <a:hlinkClick r:id="rId4"/>
              </a:rPr>
              <a:t>info@soverincontrol.com</a:t>
            </a:r>
            <a:r>
              <a:rPr lang="es-ES" sz="900" dirty="0"/>
              <a:t> </a:t>
            </a:r>
            <a:r>
              <a:rPr lang="en-GB" sz="900" dirty="0" err="1"/>
              <a:t>Pag</a:t>
            </a:r>
            <a:r>
              <a:rPr lang="en-GB" sz="900" dirty="0"/>
              <a:t> web: www.soverincontrol.com</a:t>
            </a:r>
            <a:endParaRPr lang="es-ES" sz="900" dirty="0"/>
          </a:p>
          <a:p>
            <a:pPr algn="ctr"/>
            <a:endParaRPr lang="es-ES" sz="900" dirty="0"/>
          </a:p>
        </p:txBody>
      </p:sp>
      <p:sp>
        <p:nvSpPr>
          <p:cNvPr id="461" name="CuadroTexto 460"/>
          <p:cNvSpPr txBox="1"/>
          <p:nvPr/>
        </p:nvSpPr>
        <p:spPr>
          <a:xfrm>
            <a:off x="3003223" y="317500"/>
            <a:ext cx="3372177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b="1" dirty="0">
                <a:latin typeface="+mj-lt"/>
                <a:cs typeface="Aharoni" panose="02010803020104030203" pitchFamily="2" charset="-79"/>
              </a:rPr>
              <a:t>Balizas destellantes </a:t>
            </a:r>
            <a:r>
              <a:rPr lang="es-ES" sz="2000" b="1" dirty="0" err="1">
                <a:latin typeface="+mj-lt"/>
                <a:cs typeface="Aharoni" panose="02010803020104030203" pitchFamily="2" charset="-79"/>
              </a:rPr>
              <a:t>Xenon</a:t>
            </a:r>
            <a:r>
              <a:rPr lang="es-ES" sz="2000" b="1" dirty="0">
                <a:latin typeface="+mj-lt"/>
                <a:cs typeface="Aharoni" panose="02010803020104030203" pitchFamily="2" charset="-79"/>
              </a:rPr>
              <a:t> Serie C</a:t>
            </a:r>
          </a:p>
        </p:txBody>
      </p:sp>
      <p:graphicFrame>
        <p:nvGraphicFramePr>
          <p:cNvPr id="32" name="Tabla 3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2955005"/>
              </p:ext>
            </p:extLst>
          </p:nvPr>
        </p:nvGraphicFramePr>
        <p:xfrm>
          <a:off x="431800" y="6907986"/>
          <a:ext cx="6683270" cy="2782114"/>
        </p:xfrm>
        <a:graphic>
          <a:graphicData uri="http://schemas.openxmlformats.org/drawingml/2006/table">
            <a:tbl>
              <a:tblPr/>
              <a:tblGrid>
                <a:gridCol w="106860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8369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533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3512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3512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3512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3512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3512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XFC/DC/12-24/SH/2J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XFC/AC/115/SH/2J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XFC/AC/230/SH/2J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XFC/DC/12-24/SH/5J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XFC/AC/115/SH/5J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XFC/AC/230/SH/5J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Alimentación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12-24Vdc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230Vac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mínima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97.8Vuc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10.2Vdc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97.8Vuc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195.5Vac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Tensión alim máxima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27.6Vdc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132.2Vac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264.5Vac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medio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127mA*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73mA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40mA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274mA*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137mA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85mA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máximo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1.4A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110mA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220mA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Consumo nominal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1.8-3W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3.8W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3.6W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3.4-6.6W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7.0W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7.4W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Frecuencia de destello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65fpm 1.08Hz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Intensidad Luminosa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Rojo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13Cd*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(Según EN54-23)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Ámbar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37Cd*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47Cd*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54Cd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Verde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27Cd*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25Cd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39cd*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44Cd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Azul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12Cd*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Transparente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49Cd*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51Cd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82Cd*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90Cd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Ángulo máxima difusión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En</a:t>
                      </a:r>
                      <a:r>
                        <a:rPr lang="es-ES" sz="700" b="0" i="0" u="none" strike="noStrike" baseline="0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e</a:t>
                      </a:r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l eje de la </a:t>
                      </a:r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cara frontal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140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del fusible recomendado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Externa-500mA TD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1404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Clase </a:t>
                      </a:r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de protección </a:t>
                      </a:r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IEC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ES" sz="700" b="0" i="0" u="none" strike="noStrike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IP65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140466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Rango temperatura de funcionamiento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gridSpan="6"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-20 a +55 </a:t>
                      </a:r>
                      <a:r>
                        <a:rPr lang="es-ES" sz="7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ºC</a:t>
                      </a:r>
                      <a:endParaRPr lang="es-ES" sz="7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64266"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Peso neto del producto</a:t>
                      </a:r>
                    </a:p>
                  </a:txBody>
                  <a:tcPr marL="6580" marR="6580" marT="6580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s-ES" sz="7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 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165g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198g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179g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ES" sz="7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188g</a:t>
                      </a:r>
                    </a:p>
                  </a:txBody>
                  <a:tcPr marL="6580" marR="6580" marT="6580" marB="0" anchor="b">
                    <a:lnL>
                      <a:noFill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</a:tbl>
          </a:graphicData>
        </a:graphic>
      </p:graphicFrame>
      <p:sp>
        <p:nvSpPr>
          <p:cNvPr id="462" name="object 733"/>
          <p:cNvSpPr/>
          <p:nvPr/>
        </p:nvSpPr>
        <p:spPr>
          <a:xfrm>
            <a:off x="918650" y="1548006"/>
            <a:ext cx="1978700" cy="2159999"/>
          </a:xfrm>
          <a:prstGeom prst="rect">
            <a:avLst/>
          </a:prstGeom>
          <a:blipFill>
            <a:blip r:embed="rId5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24" name="Imagen 23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25234" y="2146300"/>
            <a:ext cx="1724963" cy="1203954"/>
          </a:xfrm>
          <a:prstGeom prst="rect">
            <a:avLst/>
          </a:prstGeom>
        </p:spPr>
      </p:pic>
      <p:pic>
        <p:nvPicPr>
          <p:cNvPr id="25" name="Imagen 24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5308600" y="1993900"/>
            <a:ext cx="1284910" cy="1422291"/>
          </a:xfrm>
          <a:prstGeom prst="rect">
            <a:avLst/>
          </a:prstGeom>
        </p:spPr>
      </p:pic>
      <p:sp>
        <p:nvSpPr>
          <p:cNvPr id="26" name="Rectángulo 25"/>
          <p:cNvSpPr/>
          <p:nvPr/>
        </p:nvSpPr>
        <p:spPr>
          <a:xfrm>
            <a:off x="6547392" y="2838775"/>
            <a:ext cx="882229" cy="2632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lang="es-ES" sz="550" dirty="0">
                <a:solidFill>
                  <a:srgbClr val="211F20"/>
                </a:solidFill>
                <a:latin typeface="Tahoma"/>
                <a:cs typeface="Tahoma"/>
              </a:rPr>
              <a:t>ORIFICIO</a:t>
            </a:r>
            <a:r>
              <a:rPr lang="es-ES" sz="550" spc="150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  <a:r>
              <a:rPr lang="es-ES" sz="550" dirty="0">
                <a:solidFill>
                  <a:srgbClr val="211F20"/>
                </a:solidFill>
                <a:latin typeface="Tahoma"/>
                <a:cs typeface="Tahoma"/>
              </a:rPr>
              <a:t>ENTRADA</a:t>
            </a:r>
            <a:r>
              <a:rPr lang="es-ES" sz="550" spc="152" dirty="0">
                <a:solidFill>
                  <a:srgbClr val="211F20"/>
                </a:solidFill>
                <a:latin typeface="Tahoma"/>
                <a:cs typeface="Tahoma"/>
              </a:rPr>
              <a:t> </a:t>
            </a:r>
          </a:p>
          <a:p>
            <a:pPr marL="12700">
              <a:lnSpc>
                <a:spcPct val="100585"/>
              </a:lnSpc>
              <a:spcBef>
                <a:spcPts val="35"/>
              </a:spcBef>
            </a:pPr>
            <a:r>
              <a:rPr lang="es-ES" sz="550" dirty="0">
                <a:solidFill>
                  <a:srgbClr val="211F20"/>
                </a:solidFill>
                <a:latin typeface="Tahoma"/>
                <a:cs typeface="Tahoma"/>
              </a:rPr>
              <a:t>CABLE</a:t>
            </a:r>
            <a:r>
              <a:rPr lang="es-ES" sz="550" spc="103" dirty="0">
                <a:solidFill>
                  <a:srgbClr val="211F20"/>
                </a:solidFill>
                <a:latin typeface="Tahoma"/>
                <a:cs typeface="Tahoma"/>
              </a:rPr>
              <a:t> M10/</a:t>
            </a:r>
            <a:r>
              <a:rPr lang="es-ES" sz="550" dirty="0">
                <a:solidFill>
                  <a:srgbClr val="211F20"/>
                </a:solidFill>
                <a:latin typeface="Tahoma"/>
                <a:cs typeface="Tahoma"/>
              </a:rPr>
              <a:t>M20</a:t>
            </a:r>
            <a:endParaRPr lang="es-ES" sz="550" dirty="0">
              <a:latin typeface="Tahoma"/>
              <a:cs typeface="Tahoma"/>
            </a:endParaRPr>
          </a:p>
        </p:txBody>
      </p:sp>
      <p:pic>
        <p:nvPicPr>
          <p:cNvPr id="298" name="Imagen 297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845" y="164439"/>
            <a:ext cx="2458529" cy="1121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3956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o" ma:contentTypeID="0x010100EC1E9C17A37A844AA6FA461B77802C8A" ma:contentTypeVersion="3" ma:contentTypeDescription="Crear nuevo documento." ma:contentTypeScope="" ma:versionID="e8ec2869fcf2f3a51201476fa9f81382">
  <xsd:schema xmlns:xsd="http://www.w3.org/2001/XMLSchema" xmlns:xs="http://www.w3.org/2001/XMLSchema" xmlns:p="http://schemas.microsoft.com/office/2006/metadata/properties" xmlns:ns2="eaa346b5-51b6-4edf-a75d-3267e5625a6c" xmlns:ns3="89d01381-eee9-49f8-8507-c58f9216c695" targetNamespace="http://schemas.microsoft.com/office/2006/metadata/properties" ma:root="true" ma:fieldsID="5d0c7fa7d8e3b19674edb28a3df30917" ns2:_="" ns3:_="">
    <xsd:import namespace="eaa346b5-51b6-4edf-a75d-3267e5625a6c"/>
    <xsd:import namespace="89d01381-eee9-49f8-8507-c58f9216c695"/>
    <xsd:element name="properties">
      <xsd:complexType>
        <xsd:sequence>
          <xsd:element name="documentManagement">
            <xsd:complexType>
              <xsd:all>
                <xsd:element ref="ns2:SharedWithUsers" minOccurs="0"/>
                <xsd:element ref="ns3:SharingHintHash" minOccurs="0"/>
                <xsd:element ref="ns3:SharedWithDetail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aa346b5-51b6-4edf-a75d-3267e5625a6c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Compartido con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9d01381-eee9-49f8-8507-c58f9216c695" elementFormDefault="qualified">
    <xsd:import namespace="http://schemas.microsoft.com/office/2006/documentManagement/types"/>
    <xsd:import namespace="http://schemas.microsoft.com/office/infopath/2007/PartnerControls"/>
    <xsd:element name="SharingHintHash" ma:index="9" nillable="true" ma:displayName="Hash de la sugerencia para compartir" ma:internalName="SharingHintHash" ma:readOnly="true">
      <xsd:simpleType>
        <xsd:restriction base="dms:Text"/>
      </xsd:simpleType>
    </xsd:element>
    <xsd:element name="SharedWithDetails" ma:index="10" nillable="true" ma:displayName="Detalles de uso compartido" ma:description="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ipo de contenido"/>
        <xsd:element ref="dc:title" minOccurs="0" maxOccurs="1" ma:index="4" ma:displayName="Título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17F0A668-3DF3-4005-B389-E01E1977D95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BDE02CF8-3029-4D9D-8EC4-F48C64737BE1}">
  <ds:schemaRefs>
    <ds:schemaRef ds:uri="http://schemas.microsoft.com/office/2006/metadata/properties"/>
    <ds:schemaRef ds:uri="http://schemas.microsoft.com/office/infopath/2007/PartnerControls"/>
    <ds:schemaRef ds:uri="http://purl.org/dc/terms/"/>
    <ds:schemaRef ds:uri="http://purl.org/dc/dcmitype/"/>
    <ds:schemaRef ds:uri="http://purl.org/dc/elements/1.1/"/>
    <ds:schemaRef ds:uri="http://schemas.microsoft.com/office/2006/documentManagement/types"/>
    <ds:schemaRef ds:uri="eaa346b5-51b6-4edf-a75d-3267e5625a6c"/>
    <ds:schemaRef ds:uri="89d01381-eee9-49f8-8507-c58f9216c695"/>
    <ds:schemaRef ds:uri="http://schemas.openxmlformats.org/package/2006/metadata/core-propertie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A9F35EC7-7751-499D-B770-EAE6EE1D9B0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aa346b5-51b6-4edf-a75d-3267e5625a6c"/>
    <ds:schemaRef ds:uri="89d01381-eee9-49f8-8507-c58f9216c695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352</TotalTime>
  <Words>351</Words>
  <Application>Microsoft Office PowerPoint</Application>
  <PresentationFormat>Personalizado</PresentationFormat>
  <Paragraphs>125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Aharoni</vt:lpstr>
      <vt:lpstr>Arial</vt:lpstr>
      <vt:lpstr>Calibri</vt:lpstr>
      <vt:lpstr>Century Gothic</vt:lpstr>
      <vt:lpstr>Tahoma</vt:lpstr>
      <vt:lpstr>Times New Roman</vt:lpstr>
      <vt:lpstr>Office Theme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Eingunza</dc:creator>
  <cp:lastModifiedBy>Susana Poza</cp:lastModifiedBy>
  <cp:revision>25</cp:revision>
  <cp:lastPrinted>2015-04-13T13:58:09Z</cp:lastPrinted>
  <dcterms:modified xsi:type="dcterms:W3CDTF">2016-07-18T09:37:16Z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0x010100EC1E9C17A37A844AA6FA461B77802C8A</vt:lpwstr>
  </property>
</Properties>
</file>